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3" r:id="rId2"/>
    <p:sldId id="338" r:id="rId3"/>
    <p:sldId id="256" r:id="rId4"/>
    <p:sldId id="257" r:id="rId5"/>
    <p:sldId id="271" r:id="rId6"/>
    <p:sldId id="284" r:id="rId7"/>
    <p:sldId id="267" r:id="rId8"/>
    <p:sldId id="272" r:id="rId9"/>
    <p:sldId id="283" r:id="rId10"/>
    <p:sldId id="258" r:id="rId11"/>
    <p:sldId id="270" r:id="rId12"/>
    <p:sldId id="286" r:id="rId13"/>
    <p:sldId id="259" r:id="rId14"/>
    <p:sldId id="274" r:id="rId15"/>
    <p:sldId id="287" r:id="rId16"/>
    <p:sldId id="268" r:id="rId17"/>
    <p:sldId id="275" r:id="rId18"/>
    <p:sldId id="288" r:id="rId19"/>
    <p:sldId id="260" r:id="rId20"/>
    <p:sldId id="276" r:id="rId21"/>
    <p:sldId id="289" r:id="rId22"/>
    <p:sldId id="261" r:id="rId23"/>
    <p:sldId id="278" r:id="rId24"/>
    <p:sldId id="291" r:id="rId25"/>
    <p:sldId id="262" r:id="rId26"/>
    <p:sldId id="279" r:id="rId27"/>
    <p:sldId id="292" r:id="rId28"/>
    <p:sldId id="263" r:id="rId29"/>
    <p:sldId id="280" r:id="rId30"/>
    <p:sldId id="293" r:id="rId31"/>
    <p:sldId id="266" r:id="rId32"/>
    <p:sldId id="281" r:id="rId33"/>
    <p:sldId id="294" r:id="rId34"/>
    <p:sldId id="264" r:id="rId35"/>
    <p:sldId id="282" r:id="rId36"/>
    <p:sldId id="295" r:id="rId37"/>
    <p:sldId id="344" r:id="rId38"/>
    <p:sldId id="339" r:id="rId39"/>
    <p:sldId id="305" r:id="rId40"/>
    <p:sldId id="297" r:id="rId41"/>
    <p:sldId id="332" r:id="rId42"/>
    <p:sldId id="333" r:id="rId43"/>
    <p:sldId id="334" r:id="rId44"/>
    <p:sldId id="335" r:id="rId45"/>
    <p:sldId id="336" r:id="rId46"/>
    <p:sldId id="337" r:id="rId47"/>
    <p:sldId id="345" r:id="rId48"/>
    <p:sldId id="346" r:id="rId49"/>
    <p:sldId id="306" r:id="rId50"/>
    <p:sldId id="323" r:id="rId51"/>
    <p:sldId id="324" r:id="rId52"/>
    <p:sldId id="316" r:id="rId53"/>
    <p:sldId id="318" r:id="rId54"/>
    <p:sldId id="319" r:id="rId55"/>
    <p:sldId id="320" r:id="rId56"/>
    <p:sldId id="317" r:id="rId57"/>
    <p:sldId id="322" r:id="rId58"/>
    <p:sldId id="310" r:id="rId59"/>
    <p:sldId id="313" r:id="rId60"/>
    <p:sldId id="314" r:id="rId61"/>
    <p:sldId id="340" r:id="rId62"/>
    <p:sldId id="341" r:id="rId63"/>
    <p:sldId id="307" r:id="rId64"/>
    <p:sldId id="312" r:id="rId65"/>
    <p:sldId id="325" r:id="rId66"/>
    <p:sldId id="326" r:id="rId67"/>
    <p:sldId id="327" r:id="rId68"/>
    <p:sldId id="328" r:id="rId69"/>
    <p:sldId id="329" r:id="rId70"/>
    <p:sldId id="330" r:id="rId71"/>
    <p:sldId id="347" r:id="rId72"/>
    <p:sldId id="342" r:id="rId73"/>
    <p:sldId id="311" r:id="rId7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BE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45" autoAdjust="0"/>
    <p:restoredTop sz="94660"/>
  </p:normalViewPr>
  <p:slideViewPr>
    <p:cSldViewPr snapToGrid="0">
      <p:cViewPr varScale="1">
        <p:scale>
          <a:sx n="83" d="100"/>
          <a:sy n="83" d="100"/>
        </p:scale>
        <p:origin x="66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9EB607-8D3C-85F1-9395-96B0C992BA0C}"/>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D4ACAE8E-35C9-D497-F46B-34AECF5D4E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7B90B4BB-68B0-68C0-9887-2328E26E797D}"/>
              </a:ext>
            </a:extLst>
          </p:cNvPr>
          <p:cNvSpPr>
            <a:spLocks noGrp="1"/>
          </p:cNvSpPr>
          <p:nvPr>
            <p:ph type="dt" sz="half" idx="10"/>
          </p:nvPr>
        </p:nvSpPr>
        <p:spPr/>
        <p:txBody>
          <a:bodyPr/>
          <a:lstStyle/>
          <a:p>
            <a:fld id="{6E92ED2D-7DF0-47E2-A87F-13B4FB14FB53}" type="datetimeFigureOut">
              <a:rPr lang="de-DE" smtClean="0"/>
              <a:t>29.10.2024</a:t>
            </a:fld>
            <a:endParaRPr lang="de-DE"/>
          </a:p>
        </p:txBody>
      </p:sp>
      <p:sp>
        <p:nvSpPr>
          <p:cNvPr id="5" name="Fußzeilenplatzhalter 4">
            <a:extLst>
              <a:ext uri="{FF2B5EF4-FFF2-40B4-BE49-F238E27FC236}">
                <a16:creationId xmlns:a16="http://schemas.microsoft.com/office/drawing/2014/main" id="{6A1786A1-5447-A5FE-FB8E-A47B967D4E2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74C21D8-C6F9-6028-3B05-2E59DADCA0A4}"/>
              </a:ext>
            </a:extLst>
          </p:cNvPr>
          <p:cNvSpPr>
            <a:spLocks noGrp="1"/>
          </p:cNvSpPr>
          <p:nvPr>
            <p:ph type="sldNum" sz="quarter" idx="12"/>
          </p:nvPr>
        </p:nvSpPr>
        <p:spPr/>
        <p:txBody>
          <a:bodyPr/>
          <a:lstStyle/>
          <a:p>
            <a:fld id="{CD493A68-5CB8-4F09-8F56-48BB7BA64287}" type="slidenum">
              <a:rPr lang="de-DE" smtClean="0"/>
              <a:t>‹Nr.›</a:t>
            </a:fld>
            <a:endParaRPr lang="de-DE"/>
          </a:p>
        </p:txBody>
      </p:sp>
    </p:spTree>
    <p:extLst>
      <p:ext uri="{BB962C8B-B14F-4D97-AF65-F5344CB8AC3E}">
        <p14:creationId xmlns:p14="http://schemas.microsoft.com/office/powerpoint/2010/main" val="3197594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111ACD-CE7E-5558-7B4E-450ECDBB5252}"/>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7CCDB9DC-08DC-9B6C-1E85-BBD55AC9EE4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2A987B7-1E25-E1AA-6B73-68068117BDE2}"/>
              </a:ext>
            </a:extLst>
          </p:cNvPr>
          <p:cNvSpPr>
            <a:spLocks noGrp="1"/>
          </p:cNvSpPr>
          <p:nvPr>
            <p:ph type="dt" sz="half" idx="10"/>
          </p:nvPr>
        </p:nvSpPr>
        <p:spPr/>
        <p:txBody>
          <a:bodyPr/>
          <a:lstStyle/>
          <a:p>
            <a:fld id="{6E92ED2D-7DF0-47E2-A87F-13B4FB14FB53}" type="datetimeFigureOut">
              <a:rPr lang="de-DE" smtClean="0"/>
              <a:t>29.10.2024</a:t>
            </a:fld>
            <a:endParaRPr lang="de-DE"/>
          </a:p>
        </p:txBody>
      </p:sp>
      <p:sp>
        <p:nvSpPr>
          <p:cNvPr id="5" name="Fußzeilenplatzhalter 4">
            <a:extLst>
              <a:ext uri="{FF2B5EF4-FFF2-40B4-BE49-F238E27FC236}">
                <a16:creationId xmlns:a16="http://schemas.microsoft.com/office/drawing/2014/main" id="{78E932E8-0006-9CFF-DE38-D48EB9A59BF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60F8C32-EA42-A356-9C32-0C42B8A16737}"/>
              </a:ext>
            </a:extLst>
          </p:cNvPr>
          <p:cNvSpPr>
            <a:spLocks noGrp="1"/>
          </p:cNvSpPr>
          <p:nvPr>
            <p:ph type="sldNum" sz="quarter" idx="12"/>
          </p:nvPr>
        </p:nvSpPr>
        <p:spPr/>
        <p:txBody>
          <a:bodyPr/>
          <a:lstStyle/>
          <a:p>
            <a:fld id="{CD493A68-5CB8-4F09-8F56-48BB7BA64287}" type="slidenum">
              <a:rPr lang="de-DE" smtClean="0"/>
              <a:t>‹Nr.›</a:t>
            </a:fld>
            <a:endParaRPr lang="de-DE"/>
          </a:p>
        </p:txBody>
      </p:sp>
    </p:spTree>
    <p:extLst>
      <p:ext uri="{BB962C8B-B14F-4D97-AF65-F5344CB8AC3E}">
        <p14:creationId xmlns:p14="http://schemas.microsoft.com/office/powerpoint/2010/main" val="2522113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084B136-D4EF-C91B-5F5D-6067D292F084}"/>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7C53E19B-43ED-C7B8-9E42-4DDCE5F5EFE4}"/>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B6BBF4E-87AC-706B-7C0D-6E13E8E0246C}"/>
              </a:ext>
            </a:extLst>
          </p:cNvPr>
          <p:cNvSpPr>
            <a:spLocks noGrp="1"/>
          </p:cNvSpPr>
          <p:nvPr>
            <p:ph type="dt" sz="half" idx="10"/>
          </p:nvPr>
        </p:nvSpPr>
        <p:spPr/>
        <p:txBody>
          <a:bodyPr/>
          <a:lstStyle/>
          <a:p>
            <a:fld id="{6E92ED2D-7DF0-47E2-A87F-13B4FB14FB53}" type="datetimeFigureOut">
              <a:rPr lang="de-DE" smtClean="0"/>
              <a:t>29.10.2024</a:t>
            </a:fld>
            <a:endParaRPr lang="de-DE"/>
          </a:p>
        </p:txBody>
      </p:sp>
      <p:sp>
        <p:nvSpPr>
          <p:cNvPr id="5" name="Fußzeilenplatzhalter 4">
            <a:extLst>
              <a:ext uri="{FF2B5EF4-FFF2-40B4-BE49-F238E27FC236}">
                <a16:creationId xmlns:a16="http://schemas.microsoft.com/office/drawing/2014/main" id="{4E5B41CB-05BB-7B55-7221-56A216D56CB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B045E5B-D621-7B85-1FF5-CC72050B84D7}"/>
              </a:ext>
            </a:extLst>
          </p:cNvPr>
          <p:cNvSpPr>
            <a:spLocks noGrp="1"/>
          </p:cNvSpPr>
          <p:nvPr>
            <p:ph type="sldNum" sz="quarter" idx="12"/>
          </p:nvPr>
        </p:nvSpPr>
        <p:spPr/>
        <p:txBody>
          <a:bodyPr/>
          <a:lstStyle/>
          <a:p>
            <a:fld id="{CD493A68-5CB8-4F09-8F56-48BB7BA64287}" type="slidenum">
              <a:rPr lang="de-DE" smtClean="0"/>
              <a:t>‹Nr.›</a:t>
            </a:fld>
            <a:endParaRPr lang="de-DE"/>
          </a:p>
        </p:txBody>
      </p:sp>
    </p:spTree>
    <p:extLst>
      <p:ext uri="{BB962C8B-B14F-4D97-AF65-F5344CB8AC3E}">
        <p14:creationId xmlns:p14="http://schemas.microsoft.com/office/powerpoint/2010/main" val="3733305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C084EB-5862-5E62-09AE-575874601C6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071384C-28D9-1249-12A4-EEAA751A7E9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206638C-6006-C6DA-1D97-319EB14CD574}"/>
              </a:ext>
            </a:extLst>
          </p:cNvPr>
          <p:cNvSpPr>
            <a:spLocks noGrp="1"/>
          </p:cNvSpPr>
          <p:nvPr>
            <p:ph type="dt" sz="half" idx="10"/>
          </p:nvPr>
        </p:nvSpPr>
        <p:spPr/>
        <p:txBody>
          <a:bodyPr/>
          <a:lstStyle/>
          <a:p>
            <a:fld id="{6E92ED2D-7DF0-47E2-A87F-13B4FB14FB53}" type="datetimeFigureOut">
              <a:rPr lang="de-DE" smtClean="0"/>
              <a:t>29.10.2024</a:t>
            </a:fld>
            <a:endParaRPr lang="de-DE"/>
          </a:p>
        </p:txBody>
      </p:sp>
      <p:sp>
        <p:nvSpPr>
          <p:cNvPr id="5" name="Fußzeilenplatzhalter 4">
            <a:extLst>
              <a:ext uri="{FF2B5EF4-FFF2-40B4-BE49-F238E27FC236}">
                <a16:creationId xmlns:a16="http://schemas.microsoft.com/office/drawing/2014/main" id="{BB536D02-59DC-68CD-1359-F171B860EDF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324FC82-7BAE-9A4F-1D82-2C0BAA9D9840}"/>
              </a:ext>
            </a:extLst>
          </p:cNvPr>
          <p:cNvSpPr>
            <a:spLocks noGrp="1"/>
          </p:cNvSpPr>
          <p:nvPr>
            <p:ph type="sldNum" sz="quarter" idx="12"/>
          </p:nvPr>
        </p:nvSpPr>
        <p:spPr/>
        <p:txBody>
          <a:bodyPr/>
          <a:lstStyle/>
          <a:p>
            <a:fld id="{CD493A68-5CB8-4F09-8F56-48BB7BA64287}" type="slidenum">
              <a:rPr lang="de-DE" smtClean="0"/>
              <a:t>‹Nr.›</a:t>
            </a:fld>
            <a:endParaRPr lang="de-DE"/>
          </a:p>
        </p:txBody>
      </p:sp>
    </p:spTree>
    <p:extLst>
      <p:ext uri="{BB962C8B-B14F-4D97-AF65-F5344CB8AC3E}">
        <p14:creationId xmlns:p14="http://schemas.microsoft.com/office/powerpoint/2010/main" val="699198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5D2277-C12D-50D4-CDD4-846B5D714E42}"/>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1C055FE4-2ED7-4B84-6547-F1BB6BDB0B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A5DA05C-9DD7-4821-F2F2-34E7042EB3CE}"/>
              </a:ext>
            </a:extLst>
          </p:cNvPr>
          <p:cNvSpPr>
            <a:spLocks noGrp="1"/>
          </p:cNvSpPr>
          <p:nvPr>
            <p:ph type="dt" sz="half" idx="10"/>
          </p:nvPr>
        </p:nvSpPr>
        <p:spPr/>
        <p:txBody>
          <a:bodyPr/>
          <a:lstStyle/>
          <a:p>
            <a:fld id="{6E92ED2D-7DF0-47E2-A87F-13B4FB14FB53}" type="datetimeFigureOut">
              <a:rPr lang="de-DE" smtClean="0"/>
              <a:t>29.10.2024</a:t>
            </a:fld>
            <a:endParaRPr lang="de-DE"/>
          </a:p>
        </p:txBody>
      </p:sp>
      <p:sp>
        <p:nvSpPr>
          <p:cNvPr id="5" name="Fußzeilenplatzhalter 4">
            <a:extLst>
              <a:ext uri="{FF2B5EF4-FFF2-40B4-BE49-F238E27FC236}">
                <a16:creationId xmlns:a16="http://schemas.microsoft.com/office/drawing/2014/main" id="{E810CC01-4FFA-9B6C-BB87-E07226F6BF5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8AA6EF1-A34F-50E4-73D6-39DBDC478389}"/>
              </a:ext>
            </a:extLst>
          </p:cNvPr>
          <p:cNvSpPr>
            <a:spLocks noGrp="1"/>
          </p:cNvSpPr>
          <p:nvPr>
            <p:ph type="sldNum" sz="quarter" idx="12"/>
          </p:nvPr>
        </p:nvSpPr>
        <p:spPr/>
        <p:txBody>
          <a:bodyPr/>
          <a:lstStyle/>
          <a:p>
            <a:fld id="{CD493A68-5CB8-4F09-8F56-48BB7BA64287}" type="slidenum">
              <a:rPr lang="de-DE" smtClean="0"/>
              <a:t>‹Nr.›</a:t>
            </a:fld>
            <a:endParaRPr lang="de-DE"/>
          </a:p>
        </p:txBody>
      </p:sp>
    </p:spTree>
    <p:extLst>
      <p:ext uri="{BB962C8B-B14F-4D97-AF65-F5344CB8AC3E}">
        <p14:creationId xmlns:p14="http://schemas.microsoft.com/office/powerpoint/2010/main" val="4241731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ADC4F7-97E1-9181-EFE7-3CC1E26C16A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F86F4E5-DC17-BD63-192B-C05E74969AB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34B06DD-4543-2BC1-84D9-35050A2ABDE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4E918969-BAF5-94B7-D144-458A42F2415C}"/>
              </a:ext>
            </a:extLst>
          </p:cNvPr>
          <p:cNvSpPr>
            <a:spLocks noGrp="1"/>
          </p:cNvSpPr>
          <p:nvPr>
            <p:ph type="dt" sz="half" idx="10"/>
          </p:nvPr>
        </p:nvSpPr>
        <p:spPr/>
        <p:txBody>
          <a:bodyPr/>
          <a:lstStyle/>
          <a:p>
            <a:fld id="{6E92ED2D-7DF0-47E2-A87F-13B4FB14FB53}" type="datetimeFigureOut">
              <a:rPr lang="de-DE" smtClean="0"/>
              <a:t>29.10.2024</a:t>
            </a:fld>
            <a:endParaRPr lang="de-DE"/>
          </a:p>
        </p:txBody>
      </p:sp>
      <p:sp>
        <p:nvSpPr>
          <p:cNvPr id="6" name="Fußzeilenplatzhalter 5">
            <a:extLst>
              <a:ext uri="{FF2B5EF4-FFF2-40B4-BE49-F238E27FC236}">
                <a16:creationId xmlns:a16="http://schemas.microsoft.com/office/drawing/2014/main" id="{34C1AFD4-E65F-4328-3FD0-D335FEEB20E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5FC3C84-4D00-6519-0838-C37995012608}"/>
              </a:ext>
            </a:extLst>
          </p:cNvPr>
          <p:cNvSpPr>
            <a:spLocks noGrp="1"/>
          </p:cNvSpPr>
          <p:nvPr>
            <p:ph type="sldNum" sz="quarter" idx="12"/>
          </p:nvPr>
        </p:nvSpPr>
        <p:spPr/>
        <p:txBody>
          <a:bodyPr/>
          <a:lstStyle/>
          <a:p>
            <a:fld id="{CD493A68-5CB8-4F09-8F56-48BB7BA64287}" type="slidenum">
              <a:rPr lang="de-DE" smtClean="0"/>
              <a:t>‹Nr.›</a:t>
            </a:fld>
            <a:endParaRPr lang="de-DE"/>
          </a:p>
        </p:txBody>
      </p:sp>
    </p:spTree>
    <p:extLst>
      <p:ext uri="{BB962C8B-B14F-4D97-AF65-F5344CB8AC3E}">
        <p14:creationId xmlns:p14="http://schemas.microsoft.com/office/powerpoint/2010/main" val="1578624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EB3B31-EBE1-696E-2343-3846B46071E7}"/>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6C146E7F-4F45-C84D-2DFF-67EC6560A7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62A1AAA-B4FF-F5FA-5AFD-9DB3B4CE6206}"/>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25DDDD5E-C71C-9098-39C8-999AEA1EC7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E861DCF-2C8D-7733-3CC4-F924BD3E0BD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56FCB37D-97F7-64A5-49BC-B305F0BEF88A}"/>
              </a:ext>
            </a:extLst>
          </p:cNvPr>
          <p:cNvSpPr>
            <a:spLocks noGrp="1"/>
          </p:cNvSpPr>
          <p:nvPr>
            <p:ph type="dt" sz="half" idx="10"/>
          </p:nvPr>
        </p:nvSpPr>
        <p:spPr/>
        <p:txBody>
          <a:bodyPr/>
          <a:lstStyle/>
          <a:p>
            <a:fld id="{6E92ED2D-7DF0-47E2-A87F-13B4FB14FB53}" type="datetimeFigureOut">
              <a:rPr lang="de-DE" smtClean="0"/>
              <a:t>29.10.2024</a:t>
            </a:fld>
            <a:endParaRPr lang="de-DE"/>
          </a:p>
        </p:txBody>
      </p:sp>
      <p:sp>
        <p:nvSpPr>
          <p:cNvPr id="8" name="Fußzeilenplatzhalter 7">
            <a:extLst>
              <a:ext uri="{FF2B5EF4-FFF2-40B4-BE49-F238E27FC236}">
                <a16:creationId xmlns:a16="http://schemas.microsoft.com/office/drawing/2014/main" id="{08647F6E-E9B9-5990-B621-CD9FFC049B86}"/>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0E0428E2-CF85-25BA-CBFA-F3D6CCECFAF7}"/>
              </a:ext>
            </a:extLst>
          </p:cNvPr>
          <p:cNvSpPr>
            <a:spLocks noGrp="1"/>
          </p:cNvSpPr>
          <p:nvPr>
            <p:ph type="sldNum" sz="quarter" idx="12"/>
          </p:nvPr>
        </p:nvSpPr>
        <p:spPr/>
        <p:txBody>
          <a:bodyPr/>
          <a:lstStyle/>
          <a:p>
            <a:fld id="{CD493A68-5CB8-4F09-8F56-48BB7BA64287}" type="slidenum">
              <a:rPr lang="de-DE" smtClean="0"/>
              <a:t>‹Nr.›</a:t>
            </a:fld>
            <a:endParaRPr lang="de-DE"/>
          </a:p>
        </p:txBody>
      </p:sp>
    </p:spTree>
    <p:extLst>
      <p:ext uri="{BB962C8B-B14F-4D97-AF65-F5344CB8AC3E}">
        <p14:creationId xmlns:p14="http://schemas.microsoft.com/office/powerpoint/2010/main" val="374024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015427-CB38-955B-50DC-8287E5850B32}"/>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9C1CEEBB-857E-6226-5A1C-F7A65F6193AB}"/>
              </a:ext>
            </a:extLst>
          </p:cNvPr>
          <p:cNvSpPr>
            <a:spLocks noGrp="1"/>
          </p:cNvSpPr>
          <p:nvPr>
            <p:ph type="dt" sz="half" idx="10"/>
          </p:nvPr>
        </p:nvSpPr>
        <p:spPr/>
        <p:txBody>
          <a:bodyPr/>
          <a:lstStyle/>
          <a:p>
            <a:fld id="{6E92ED2D-7DF0-47E2-A87F-13B4FB14FB53}" type="datetimeFigureOut">
              <a:rPr lang="de-DE" smtClean="0"/>
              <a:t>29.10.2024</a:t>
            </a:fld>
            <a:endParaRPr lang="de-DE"/>
          </a:p>
        </p:txBody>
      </p:sp>
      <p:sp>
        <p:nvSpPr>
          <p:cNvPr id="4" name="Fußzeilenplatzhalter 3">
            <a:extLst>
              <a:ext uri="{FF2B5EF4-FFF2-40B4-BE49-F238E27FC236}">
                <a16:creationId xmlns:a16="http://schemas.microsoft.com/office/drawing/2014/main" id="{3AAA75DE-9FBE-DF2C-E1F6-65152CB73D81}"/>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FD5A83B-1A64-A5D5-88C3-B486086ECB4F}"/>
              </a:ext>
            </a:extLst>
          </p:cNvPr>
          <p:cNvSpPr>
            <a:spLocks noGrp="1"/>
          </p:cNvSpPr>
          <p:nvPr>
            <p:ph type="sldNum" sz="quarter" idx="12"/>
          </p:nvPr>
        </p:nvSpPr>
        <p:spPr/>
        <p:txBody>
          <a:bodyPr/>
          <a:lstStyle/>
          <a:p>
            <a:fld id="{CD493A68-5CB8-4F09-8F56-48BB7BA64287}" type="slidenum">
              <a:rPr lang="de-DE" smtClean="0"/>
              <a:t>‹Nr.›</a:t>
            </a:fld>
            <a:endParaRPr lang="de-DE"/>
          </a:p>
        </p:txBody>
      </p:sp>
    </p:spTree>
    <p:extLst>
      <p:ext uri="{BB962C8B-B14F-4D97-AF65-F5344CB8AC3E}">
        <p14:creationId xmlns:p14="http://schemas.microsoft.com/office/powerpoint/2010/main" val="3164814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892F849-69B1-5572-6F59-E56F3715DA6B}"/>
              </a:ext>
            </a:extLst>
          </p:cNvPr>
          <p:cNvSpPr>
            <a:spLocks noGrp="1"/>
          </p:cNvSpPr>
          <p:nvPr>
            <p:ph type="dt" sz="half" idx="10"/>
          </p:nvPr>
        </p:nvSpPr>
        <p:spPr/>
        <p:txBody>
          <a:bodyPr/>
          <a:lstStyle/>
          <a:p>
            <a:fld id="{6E92ED2D-7DF0-47E2-A87F-13B4FB14FB53}" type="datetimeFigureOut">
              <a:rPr lang="de-DE" smtClean="0"/>
              <a:t>29.10.2024</a:t>
            </a:fld>
            <a:endParaRPr lang="de-DE"/>
          </a:p>
        </p:txBody>
      </p:sp>
      <p:sp>
        <p:nvSpPr>
          <p:cNvPr id="3" name="Fußzeilenplatzhalter 2">
            <a:extLst>
              <a:ext uri="{FF2B5EF4-FFF2-40B4-BE49-F238E27FC236}">
                <a16:creationId xmlns:a16="http://schemas.microsoft.com/office/drawing/2014/main" id="{607DE808-85C9-1370-39D3-5C677F1D6DC6}"/>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8BE25FD7-3E5B-3AB5-9209-57D3DB2B9078}"/>
              </a:ext>
            </a:extLst>
          </p:cNvPr>
          <p:cNvSpPr>
            <a:spLocks noGrp="1"/>
          </p:cNvSpPr>
          <p:nvPr>
            <p:ph type="sldNum" sz="quarter" idx="12"/>
          </p:nvPr>
        </p:nvSpPr>
        <p:spPr/>
        <p:txBody>
          <a:bodyPr/>
          <a:lstStyle/>
          <a:p>
            <a:fld id="{CD493A68-5CB8-4F09-8F56-48BB7BA64287}" type="slidenum">
              <a:rPr lang="de-DE" smtClean="0"/>
              <a:t>‹Nr.›</a:t>
            </a:fld>
            <a:endParaRPr lang="de-DE"/>
          </a:p>
        </p:txBody>
      </p:sp>
    </p:spTree>
    <p:extLst>
      <p:ext uri="{BB962C8B-B14F-4D97-AF65-F5344CB8AC3E}">
        <p14:creationId xmlns:p14="http://schemas.microsoft.com/office/powerpoint/2010/main" val="2437946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BE858E-2265-9466-94D2-CD99C315CD9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1CF249E1-160D-31BC-D2D8-6542323B9A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FFC18242-FA2C-9AA4-EE54-BB055F12A2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689D03A-D461-754C-D2D2-7CCC9027874F}"/>
              </a:ext>
            </a:extLst>
          </p:cNvPr>
          <p:cNvSpPr>
            <a:spLocks noGrp="1"/>
          </p:cNvSpPr>
          <p:nvPr>
            <p:ph type="dt" sz="half" idx="10"/>
          </p:nvPr>
        </p:nvSpPr>
        <p:spPr/>
        <p:txBody>
          <a:bodyPr/>
          <a:lstStyle/>
          <a:p>
            <a:fld id="{6E92ED2D-7DF0-47E2-A87F-13B4FB14FB53}" type="datetimeFigureOut">
              <a:rPr lang="de-DE" smtClean="0"/>
              <a:t>29.10.2024</a:t>
            </a:fld>
            <a:endParaRPr lang="de-DE"/>
          </a:p>
        </p:txBody>
      </p:sp>
      <p:sp>
        <p:nvSpPr>
          <p:cNvPr id="6" name="Fußzeilenplatzhalter 5">
            <a:extLst>
              <a:ext uri="{FF2B5EF4-FFF2-40B4-BE49-F238E27FC236}">
                <a16:creationId xmlns:a16="http://schemas.microsoft.com/office/drawing/2014/main" id="{59FDB8A9-2659-D871-A9F6-9FE86741954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B7EEEBC-BFEE-CD30-3E8E-7BCF39B89919}"/>
              </a:ext>
            </a:extLst>
          </p:cNvPr>
          <p:cNvSpPr>
            <a:spLocks noGrp="1"/>
          </p:cNvSpPr>
          <p:nvPr>
            <p:ph type="sldNum" sz="quarter" idx="12"/>
          </p:nvPr>
        </p:nvSpPr>
        <p:spPr/>
        <p:txBody>
          <a:bodyPr/>
          <a:lstStyle/>
          <a:p>
            <a:fld id="{CD493A68-5CB8-4F09-8F56-48BB7BA64287}" type="slidenum">
              <a:rPr lang="de-DE" smtClean="0"/>
              <a:t>‹Nr.›</a:t>
            </a:fld>
            <a:endParaRPr lang="de-DE"/>
          </a:p>
        </p:txBody>
      </p:sp>
    </p:spTree>
    <p:extLst>
      <p:ext uri="{BB962C8B-B14F-4D97-AF65-F5344CB8AC3E}">
        <p14:creationId xmlns:p14="http://schemas.microsoft.com/office/powerpoint/2010/main" val="691711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9CCBF5-84E6-E541-05E7-C738BC42758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2B3D89F5-FB3C-D4EC-0D94-A4BFF4CECD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C24F6060-61F4-4495-B82E-40344C661D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0195615-33DA-2672-9A98-92E9F7EF9B68}"/>
              </a:ext>
            </a:extLst>
          </p:cNvPr>
          <p:cNvSpPr>
            <a:spLocks noGrp="1"/>
          </p:cNvSpPr>
          <p:nvPr>
            <p:ph type="dt" sz="half" idx="10"/>
          </p:nvPr>
        </p:nvSpPr>
        <p:spPr/>
        <p:txBody>
          <a:bodyPr/>
          <a:lstStyle/>
          <a:p>
            <a:fld id="{6E92ED2D-7DF0-47E2-A87F-13B4FB14FB53}" type="datetimeFigureOut">
              <a:rPr lang="de-DE" smtClean="0"/>
              <a:t>29.10.2024</a:t>
            </a:fld>
            <a:endParaRPr lang="de-DE"/>
          </a:p>
        </p:txBody>
      </p:sp>
      <p:sp>
        <p:nvSpPr>
          <p:cNvPr id="6" name="Fußzeilenplatzhalter 5">
            <a:extLst>
              <a:ext uri="{FF2B5EF4-FFF2-40B4-BE49-F238E27FC236}">
                <a16:creationId xmlns:a16="http://schemas.microsoft.com/office/drawing/2014/main" id="{DC59705B-3551-9153-E647-56A7CDEA58C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0B0AFCA-2A61-E51F-492A-3B9403229BF2}"/>
              </a:ext>
            </a:extLst>
          </p:cNvPr>
          <p:cNvSpPr>
            <a:spLocks noGrp="1"/>
          </p:cNvSpPr>
          <p:nvPr>
            <p:ph type="sldNum" sz="quarter" idx="12"/>
          </p:nvPr>
        </p:nvSpPr>
        <p:spPr/>
        <p:txBody>
          <a:bodyPr/>
          <a:lstStyle/>
          <a:p>
            <a:fld id="{CD493A68-5CB8-4F09-8F56-48BB7BA64287}" type="slidenum">
              <a:rPr lang="de-DE" smtClean="0"/>
              <a:t>‹Nr.›</a:t>
            </a:fld>
            <a:endParaRPr lang="de-DE"/>
          </a:p>
        </p:txBody>
      </p:sp>
    </p:spTree>
    <p:extLst>
      <p:ext uri="{BB962C8B-B14F-4D97-AF65-F5344CB8AC3E}">
        <p14:creationId xmlns:p14="http://schemas.microsoft.com/office/powerpoint/2010/main" val="2207203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9A199DA-3A87-155C-691A-AAD514883D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A29D27A1-D431-4ECB-78AE-8A4E63A626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BDB08CD-6DDD-F08B-CDE7-DE09C5F3E5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2ED2D-7DF0-47E2-A87F-13B4FB14FB53}" type="datetimeFigureOut">
              <a:rPr lang="de-DE" smtClean="0"/>
              <a:t>29.10.2024</a:t>
            </a:fld>
            <a:endParaRPr lang="de-DE"/>
          </a:p>
        </p:txBody>
      </p:sp>
      <p:sp>
        <p:nvSpPr>
          <p:cNvPr id="5" name="Fußzeilenplatzhalter 4">
            <a:extLst>
              <a:ext uri="{FF2B5EF4-FFF2-40B4-BE49-F238E27FC236}">
                <a16:creationId xmlns:a16="http://schemas.microsoft.com/office/drawing/2014/main" id="{34472301-384C-7442-D528-D3DCF0D00A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635BBCA1-2279-879D-C023-A301419880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493A68-5CB8-4F09-8F56-48BB7BA64287}" type="slidenum">
              <a:rPr lang="de-DE" smtClean="0"/>
              <a:t>‹Nr.›</a:t>
            </a:fld>
            <a:endParaRPr lang="de-DE"/>
          </a:p>
        </p:txBody>
      </p:sp>
    </p:spTree>
    <p:extLst>
      <p:ext uri="{BB962C8B-B14F-4D97-AF65-F5344CB8AC3E}">
        <p14:creationId xmlns:p14="http://schemas.microsoft.com/office/powerpoint/2010/main" val="1030440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 Target="slide11.xml"/><Relationship Id="rId7"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image" Target="../media/image6.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 Target="slide14.xml"/><Relationship Id="rId7"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image" Target="../media/image6.sv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16.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 Target="slide18.xml"/><Relationship Id="rId7"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image" Target="../media/image6.sv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19.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 Target="slide20.xml"/><Relationship Id="rId7"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image" Target="../media/image6.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slide" Target="slide22.xml"/></Relationships>
</file>

<file path=ppt/slides/_rels/slide2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slide" Target="slide22.xml"/></Relationships>
</file>

<file path=ppt/slides/_rels/slide2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 Target="slide23.xml"/><Relationship Id="rId7"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slide" Target="slide24.xml"/><Relationship Id="rId5" Type="http://schemas.openxmlformats.org/officeDocument/2006/relationships/image" Target="../media/image6.sv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slide" Target="slide25.xml"/></Relationships>
</file>

<file path=ppt/slides/_rels/slide2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slide" Target="slide25.xml"/></Relationships>
</file>

<file path=ppt/slides/_rels/slide25.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 Target="slide26.xml"/><Relationship Id="rId7"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slide" Target="slide27.xml"/><Relationship Id="rId5" Type="http://schemas.openxmlformats.org/officeDocument/2006/relationships/image" Target="../media/image6.sv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slide" Target="slide28.xml"/></Relationships>
</file>

<file path=ppt/slides/_rels/slide2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slide" Target="slide28.xml"/></Relationships>
</file>

<file path=ppt/slides/_rels/slide28.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 Target="slide29.xml"/><Relationship Id="rId7"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image" Target="../media/image6.sv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slide" Target="slide3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slide" Target="slide31.xml"/></Relationships>
</file>

<file path=ppt/slides/_rels/slide3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 Target="slide33.xml"/><Relationship Id="rId7"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slide" Target="slide32.xml"/><Relationship Id="rId5" Type="http://schemas.openxmlformats.org/officeDocument/2006/relationships/image" Target="../media/image6.sv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slide" Target="slide34.xml"/></Relationships>
</file>

<file path=ppt/slides/_rels/slide3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slide" Target="slide34.xml"/></Relationships>
</file>

<file path=ppt/slides/_rels/slide34.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 Target="slide35.xml"/><Relationship Id="rId7"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slide" Target="slide36.xml"/><Relationship Id="rId5" Type="http://schemas.openxmlformats.org/officeDocument/2006/relationships/image" Target="../media/image6.sv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slide" Target="slide37.xml"/></Relationships>
</file>

<file path=ppt/slides/_rels/slide3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slide" Target="slide37.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3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3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 Target="slide5.xml"/><Relationship Id="rId7"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image" Target="../media/image6.sv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slide" Target="slide45.xml"/><Relationship Id="rId21" Type="http://schemas.openxmlformats.org/officeDocument/2006/relationships/slide" Target="slide47.xml"/><Relationship Id="rId7" Type="http://schemas.openxmlformats.org/officeDocument/2006/relationships/slide" Target="slide44.xml"/><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image" Target="../media/image22.png"/><Relationship Id="rId16" Type="http://schemas.openxmlformats.org/officeDocument/2006/relationships/image" Target="../media/image30.svg"/><Relationship Id="rId20" Type="http://schemas.openxmlformats.org/officeDocument/2006/relationships/image" Target="../media/image34.svg"/><Relationship Id="rId1" Type="http://schemas.openxmlformats.org/officeDocument/2006/relationships/slideLayout" Target="../slideLayouts/slideLayout2.xml"/><Relationship Id="rId6" Type="http://schemas.openxmlformats.org/officeDocument/2006/relationships/slide" Target="slide43.xml"/><Relationship Id="rId11" Type="http://schemas.openxmlformats.org/officeDocument/2006/relationships/image" Target="../media/image25.png"/><Relationship Id="rId5" Type="http://schemas.openxmlformats.org/officeDocument/2006/relationships/slide" Target="slide42.xml"/><Relationship Id="rId15" Type="http://schemas.openxmlformats.org/officeDocument/2006/relationships/image" Target="../media/image29.png"/><Relationship Id="rId10" Type="http://schemas.openxmlformats.org/officeDocument/2006/relationships/image" Target="../media/image24.svg"/><Relationship Id="rId19" Type="http://schemas.openxmlformats.org/officeDocument/2006/relationships/image" Target="../media/image33.png"/><Relationship Id="rId4" Type="http://schemas.openxmlformats.org/officeDocument/2006/relationships/slide" Target="slide41.xml"/><Relationship Id="rId9" Type="http://schemas.openxmlformats.org/officeDocument/2006/relationships/image" Target="../media/image23.png"/><Relationship Id="rId14" Type="http://schemas.openxmlformats.org/officeDocument/2006/relationships/image" Target="../media/image28.svg"/></Relationships>
</file>

<file path=ppt/slides/_rels/slide41.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slide" Target="slide45.xml"/><Relationship Id="rId21" Type="http://schemas.openxmlformats.org/officeDocument/2006/relationships/slide" Target="slide47.xml"/><Relationship Id="rId7" Type="http://schemas.openxmlformats.org/officeDocument/2006/relationships/slide" Target="slide44.xml"/><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image" Target="../media/image22.png"/><Relationship Id="rId16" Type="http://schemas.openxmlformats.org/officeDocument/2006/relationships/image" Target="../media/image30.svg"/><Relationship Id="rId20" Type="http://schemas.openxmlformats.org/officeDocument/2006/relationships/image" Target="../media/image34.svg"/><Relationship Id="rId1" Type="http://schemas.openxmlformats.org/officeDocument/2006/relationships/slideLayout" Target="../slideLayouts/slideLayout2.xml"/><Relationship Id="rId6" Type="http://schemas.openxmlformats.org/officeDocument/2006/relationships/slide" Target="slide43.xml"/><Relationship Id="rId11" Type="http://schemas.openxmlformats.org/officeDocument/2006/relationships/image" Target="../media/image25.png"/><Relationship Id="rId5" Type="http://schemas.openxmlformats.org/officeDocument/2006/relationships/slide" Target="slide42.xml"/><Relationship Id="rId15" Type="http://schemas.openxmlformats.org/officeDocument/2006/relationships/image" Target="../media/image29.png"/><Relationship Id="rId10" Type="http://schemas.openxmlformats.org/officeDocument/2006/relationships/image" Target="../media/image24.svg"/><Relationship Id="rId19" Type="http://schemas.openxmlformats.org/officeDocument/2006/relationships/image" Target="../media/image33.png"/><Relationship Id="rId4" Type="http://schemas.openxmlformats.org/officeDocument/2006/relationships/slide" Target="slide41.xml"/><Relationship Id="rId9" Type="http://schemas.openxmlformats.org/officeDocument/2006/relationships/image" Target="../media/image23.png"/><Relationship Id="rId14" Type="http://schemas.openxmlformats.org/officeDocument/2006/relationships/image" Target="../media/image28.svg"/></Relationships>
</file>

<file path=ppt/slides/_rels/slide42.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slide" Target="slide45.xml"/><Relationship Id="rId21" Type="http://schemas.openxmlformats.org/officeDocument/2006/relationships/slide" Target="slide47.xml"/><Relationship Id="rId7" Type="http://schemas.openxmlformats.org/officeDocument/2006/relationships/slide" Target="slide44.xml"/><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image" Target="../media/image22.png"/><Relationship Id="rId16" Type="http://schemas.openxmlformats.org/officeDocument/2006/relationships/image" Target="../media/image30.svg"/><Relationship Id="rId20" Type="http://schemas.openxmlformats.org/officeDocument/2006/relationships/image" Target="../media/image34.svg"/><Relationship Id="rId1" Type="http://schemas.openxmlformats.org/officeDocument/2006/relationships/slideLayout" Target="../slideLayouts/slideLayout2.xml"/><Relationship Id="rId6" Type="http://schemas.openxmlformats.org/officeDocument/2006/relationships/slide" Target="slide43.xml"/><Relationship Id="rId11" Type="http://schemas.openxmlformats.org/officeDocument/2006/relationships/image" Target="../media/image25.png"/><Relationship Id="rId5" Type="http://schemas.openxmlformats.org/officeDocument/2006/relationships/slide" Target="slide42.xml"/><Relationship Id="rId15" Type="http://schemas.openxmlformats.org/officeDocument/2006/relationships/image" Target="../media/image29.png"/><Relationship Id="rId10" Type="http://schemas.openxmlformats.org/officeDocument/2006/relationships/image" Target="../media/image24.svg"/><Relationship Id="rId19" Type="http://schemas.openxmlformats.org/officeDocument/2006/relationships/image" Target="../media/image33.png"/><Relationship Id="rId4" Type="http://schemas.openxmlformats.org/officeDocument/2006/relationships/slide" Target="slide41.xml"/><Relationship Id="rId9" Type="http://schemas.openxmlformats.org/officeDocument/2006/relationships/image" Target="../media/image23.png"/><Relationship Id="rId14" Type="http://schemas.openxmlformats.org/officeDocument/2006/relationships/image" Target="../media/image28.svg"/></Relationships>
</file>

<file path=ppt/slides/_rels/slide4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18" Type="http://schemas.openxmlformats.org/officeDocument/2006/relationships/image" Target="../media/image33.png"/><Relationship Id="rId3" Type="http://schemas.openxmlformats.org/officeDocument/2006/relationships/slide" Target="slide45.xml"/><Relationship Id="rId7" Type="http://schemas.openxmlformats.org/officeDocument/2006/relationships/slide" Target="slide46.xml"/><Relationship Id="rId12" Type="http://schemas.openxmlformats.org/officeDocument/2006/relationships/image" Target="../media/image27.png"/><Relationship Id="rId17" Type="http://schemas.openxmlformats.org/officeDocument/2006/relationships/image" Target="../media/image32.svg"/><Relationship Id="rId2" Type="http://schemas.openxmlformats.org/officeDocument/2006/relationships/image" Target="../media/image22.png"/><Relationship Id="rId16" Type="http://schemas.openxmlformats.org/officeDocument/2006/relationships/image" Target="../media/image31.png"/><Relationship Id="rId20" Type="http://schemas.openxmlformats.org/officeDocument/2006/relationships/slide" Target="slide47.xml"/><Relationship Id="rId1" Type="http://schemas.openxmlformats.org/officeDocument/2006/relationships/slideLayout" Target="../slideLayouts/slideLayout2.xml"/><Relationship Id="rId6" Type="http://schemas.openxmlformats.org/officeDocument/2006/relationships/slide" Target="slide43.xml"/><Relationship Id="rId11" Type="http://schemas.openxmlformats.org/officeDocument/2006/relationships/image" Target="../media/image26.svg"/><Relationship Id="rId5" Type="http://schemas.openxmlformats.org/officeDocument/2006/relationships/slide" Target="slide42.xml"/><Relationship Id="rId15" Type="http://schemas.openxmlformats.org/officeDocument/2006/relationships/image" Target="../media/image30.svg"/><Relationship Id="rId10" Type="http://schemas.openxmlformats.org/officeDocument/2006/relationships/image" Target="../media/image25.png"/><Relationship Id="rId19" Type="http://schemas.openxmlformats.org/officeDocument/2006/relationships/image" Target="../media/image34.svg"/><Relationship Id="rId4" Type="http://schemas.openxmlformats.org/officeDocument/2006/relationships/slide" Target="slide41.xml"/><Relationship Id="rId9" Type="http://schemas.openxmlformats.org/officeDocument/2006/relationships/image" Target="../media/image24.svg"/><Relationship Id="rId14" Type="http://schemas.openxmlformats.org/officeDocument/2006/relationships/image" Target="../media/image29.png"/></Relationships>
</file>

<file path=ppt/slides/_rels/slide44.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slide" Target="slide45.xml"/><Relationship Id="rId21" Type="http://schemas.openxmlformats.org/officeDocument/2006/relationships/slide" Target="slide47.xml"/><Relationship Id="rId7" Type="http://schemas.openxmlformats.org/officeDocument/2006/relationships/slide" Target="slide44.xml"/><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image" Target="../media/image22.png"/><Relationship Id="rId16" Type="http://schemas.openxmlformats.org/officeDocument/2006/relationships/image" Target="../media/image30.svg"/><Relationship Id="rId20" Type="http://schemas.openxmlformats.org/officeDocument/2006/relationships/image" Target="../media/image34.svg"/><Relationship Id="rId1" Type="http://schemas.openxmlformats.org/officeDocument/2006/relationships/slideLayout" Target="../slideLayouts/slideLayout2.xml"/><Relationship Id="rId6" Type="http://schemas.openxmlformats.org/officeDocument/2006/relationships/slide" Target="slide43.xml"/><Relationship Id="rId11" Type="http://schemas.openxmlformats.org/officeDocument/2006/relationships/image" Target="../media/image25.png"/><Relationship Id="rId5" Type="http://schemas.openxmlformats.org/officeDocument/2006/relationships/slide" Target="slide42.xml"/><Relationship Id="rId15" Type="http://schemas.openxmlformats.org/officeDocument/2006/relationships/image" Target="../media/image29.png"/><Relationship Id="rId10" Type="http://schemas.openxmlformats.org/officeDocument/2006/relationships/image" Target="../media/image24.svg"/><Relationship Id="rId19" Type="http://schemas.openxmlformats.org/officeDocument/2006/relationships/image" Target="../media/image33.png"/><Relationship Id="rId4" Type="http://schemas.openxmlformats.org/officeDocument/2006/relationships/slide" Target="slide41.xml"/><Relationship Id="rId9" Type="http://schemas.openxmlformats.org/officeDocument/2006/relationships/image" Target="../media/image23.png"/><Relationship Id="rId14" Type="http://schemas.openxmlformats.org/officeDocument/2006/relationships/image" Target="../media/image28.svg"/></Relationships>
</file>

<file path=ppt/slides/_rels/slide45.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slide" Target="slide45.xml"/><Relationship Id="rId21" Type="http://schemas.openxmlformats.org/officeDocument/2006/relationships/slide" Target="slide47.xml"/><Relationship Id="rId7" Type="http://schemas.openxmlformats.org/officeDocument/2006/relationships/slide" Target="slide44.xml"/><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image" Target="../media/image22.png"/><Relationship Id="rId16" Type="http://schemas.openxmlformats.org/officeDocument/2006/relationships/image" Target="../media/image30.svg"/><Relationship Id="rId20" Type="http://schemas.openxmlformats.org/officeDocument/2006/relationships/image" Target="../media/image34.svg"/><Relationship Id="rId1" Type="http://schemas.openxmlformats.org/officeDocument/2006/relationships/slideLayout" Target="../slideLayouts/slideLayout2.xml"/><Relationship Id="rId6" Type="http://schemas.openxmlformats.org/officeDocument/2006/relationships/slide" Target="slide43.xml"/><Relationship Id="rId11" Type="http://schemas.openxmlformats.org/officeDocument/2006/relationships/image" Target="../media/image25.png"/><Relationship Id="rId5" Type="http://schemas.openxmlformats.org/officeDocument/2006/relationships/slide" Target="slide42.xml"/><Relationship Id="rId15" Type="http://schemas.openxmlformats.org/officeDocument/2006/relationships/image" Target="../media/image29.png"/><Relationship Id="rId10" Type="http://schemas.openxmlformats.org/officeDocument/2006/relationships/image" Target="../media/image24.svg"/><Relationship Id="rId19" Type="http://schemas.openxmlformats.org/officeDocument/2006/relationships/image" Target="../media/image33.png"/><Relationship Id="rId4" Type="http://schemas.openxmlformats.org/officeDocument/2006/relationships/slide" Target="slide41.xml"/><Relationship Id="rId9" Type="http://schemas.openxmlformats.org/officeDocument/2006/relationships/image" Target="../media/image23.png"/><Relationship Id="rId14" Type="http://schemas.openxmlformats.org/officeDocument/2006/relationships/image" Target="../media/image28.svg"/></Relationships>
</file>

<file path=ppt/slides/_rels/slide46.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slide" Target="slide45.xml"/><Relationship Id="rId21" Type="http://schemas.openxmlformats.org/officeDocument/2006/relationships/slide" Target="slide47.xml"/><Relationship Id="rId7" Type="http://schemas.openxmlformats.org/officeDocument/2006/relationships/slide" Target="slide44.xml"/><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image" Target="../media/image22.png"/><Relationship Id="rId16" Type="http://schemas.openxmlformats.org/officeDocument/2006/relationships/image" Target="../media/image30.svg"/><Relationship Id="rId20" Type="http://schemas.openxmlformats.org/officeDocument/2006/relationships/image" Target="../media/image34.svg"/><Relationship Id="rId1" Type="http://schemas.openxmlformats.org/officeDocument/2006/relationships/slideLayout" Target="../slideLayouts/slideLayout2.xml"/><Relationship Id="rId6" Type="http://schemas.openxmlformats.org/officeDocument/2006/relationships/slide" Target="slide43.xml"/><Relationship Id="rId11" Type="http://schemas.openxmlformats.org/officeDocument/2006/relationships/image" Target="../media/image25.png"/><Relationship Id="rId5" Type="http://schemas.openxmlformats.org/officeDocument/2006/relationships/slide" Target="slide42.xml"/><Relationship Id="rId15" Type="http://schemas.openxmlformats.org/officeDocument/2006/relationships/image" Target="../media/image29.png"/><Relationship Id="rId10" Type="http://schemas.openxmlformats.org/officeDocument/2006/relationships/image" Target="../media/image24.svg"/><Relationship Id="rId19" Type="http://schemas.openxmlformats.org/officeDocument/2006/relationships/image" Target="../media/image33.png"/><Relationship Id="rId4" Type="http://schemas.openxmlformats.org/officeDocument/2006/relationships/slide" Target="slide41.xml"/><Relationship Id="rId9" Type="http://schemas.openxmlformats.org/officeDocument/2006/relationships/image" Target="../media/image23.png"/><Relationship Id="rId14" Type="http://schemas.openxmlformats.org/officeDocument/2006/relationships/image" Target="../media/image28.sv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4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49.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slide" Target="slide5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50.xml.rels><?xml version="1.0" encoding="UTF-8" standalone="yes"?>
<Relationships xmlns="http://schemas.openxmlformats.org/package/2006/relationships"><Relationship Id="rId2" Type="http://schemas.openxmlformats.org/officeDocument/2006/relationships/slide" Target="slide51.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8" Type="http://schemas.openxmlformats.org/officeDocument/2006/relationships/slide" Target="slide61.xml"/><Relationship Id="rId3" Type="http://schemas.openxmlformats.org/officeDocument/2006/relationships/slide" Target="slide52.xml"/><Relationship Id="rId7" Type="http://schemas.openxmlformats.org/officeDocument/2006/relationships/image" Target="../media/image25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slide" Target="slide58.xml"/><Relationship Id="rId5" Type="http://schemas.openxmlformats.org/officeDocument/2006/relationships/image" Target="../media/image36.png"/><Relationship Id="rId4" Type="http://schemas.openxmlformats.org/officeDocument/2006/relationships/image" Target="../media/image24.png"/></Relationships>
</file>

<file path=ppt/slides/_rels/slide52.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image" Target="../media/image38.png"/><Relationship Id="rId7" Type="http://schemas.openxmlformats.org/officeDocument/2006/relationships/slide" Target="slide54.xml"/><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slide" Target="slide53.xml"/><Relationship Id="rId5" Type="http://schemas.openxmlformats.org/officeDocument/2006/relationships/slide" Target="slide56.xml"/><Relationship Id="rId4" Type="http://schemas.openxmlformats.org/officeDocument/2006/relationships/slide" Target="slide57.xml"/><Relationship Id="rId9" Type="http://schemas.openxmlformats.org/officeDocument/2006/relationships/slide" Target="slide51.xml"/></Relationships>
</file>

<file path=ppt/slides/_rels/slide53.xml.rels><?xml version="1.0" encoding="UTF-8" standalone="yes"?>
<Relationships xmlns="http://schemas.openxmlformats.org/package/2006/relationships"><Relationship Id="rId8" Type="http://schemas.openxmlformats.org/officeDocument/2006/relationships/slide" Target="slide56.xml"/><Relationship Id="rId3" Type="http://schemas.openxmlformats.org/officeDocument/2006/relationships/image" Target="../media/image38.png"/><Relationship Id="rId7" Type="http://schemas.openxmlformats.org/officeDocument/2006/relationships/slide" Target="slide54.xml"/><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5.xml"/><Relationship Id="rId4" Type="http://schemas.openxmlformats.org/officeDocument/2006/relationships/slide" Target="slide53.xml"/><Relationship Id="rId9" Type="http://schemas.openxmlformats.org/officeDocument/2006/relationships/slide" Target="slide51.xml"/></Relationships>
</file>

<file path=ppt/slides/_rels/slide54.xml.rels><?xml version="1.0" encoding="UTF-8" standalone="yes"?>
<Relationships xmlns="http://schemas.openxmlformats.org/package/2006/relationships"><Relationship Id="rId8" Type="http://schemas.openxmlformats.org/officeDocument/2006/relationships/slide" Target="slide56.xml"/><Relationship Id="rId3" Type="http://schemas.openxmlformats.org/officeDocument/2006/relationships/image" Target="../media/image38.png"/><Relationship Id="rId7" Type="http://schemas.openxmlformats.org/officeDocument/2006/relationships/slide" Target="slide54.xml"/><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5.xml"/><Relationship Id="rId4" Type="http://schemas.openxmlformats.org/officeDocument/2006/relationships/slide" Target="slide53.xml"/><Relationship Id="rId9" Type="http://schemas.openxmlformats.org/officeDocument/2006/relationships/slide" Target="slide51.xml"/></Relationships>
</file>

<file path=ppt/slides/_rels/slide55.xml.rels><?xml version="1.0" encoding="UTF-8" standalone="yes"?>
<Relationships xmlns="http://schemas.openxmlformats.org/package/2006/relationships"><Relationship Id="rId8" Type="http://schemas.openxmlformats.org/officeDocument/2006/relationships/slide" Target="slide56.xml"/><Relationship Id="rId3" Type="http://schemas.openxmlformats.org/officeDocument/2006/relationships/image" Target="../media/image38.png"/><Relationship Id="rId7" Type="http://schemas.openxmlformats.org/officeDocument/2006/relationships/slide" Target="slide54.xml"/><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5.xml"/><Relationship Id="rId10" Type="http://schemas.openxmlformats.org/officeDocument/2006/relationships/slide" Target="slide51.xml"/><Relationship Id="rId4" Type="http://schemas.openxmlformats.org/officeDocument/2006/relationships/slide" Target="slide53.xml"/><Relationship Id="rId9" Type="http://schemas.openxmlformats.org/officeDocument/2006/relationships/image" Target="../media/image39.png"/></Relationships>
</file>

<file path=ppt/slides/_rels/slide56.xml.rels><?xml version="1.0" encoding="UTF-8" standalone="yes"?>
<Relationships xmlns="http://schemas.openxmlformats.org/package/2006/relationships"><Relationship Id="rId8" Type="http://schemas.openxmlformats.org/officeDocument/2006/relationships/slide" Target="slide56.xml"/><Relationship Id="rId3" Type="http://schemas.openxmlformats.org/officeDocument/2006/relationships/image" Target="../media/image38.png"/><Relationship Id="rId7" Type="http://schemas.openxmlformats.org/officeDocument/2006/relationships/slide" Target="slide54.xml"/><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5.xml"/><Relationship Id="rId4" Type="http://schemas.openxmlformats.org/officeDocument/2006/relationships/slide" Target="slide53.xml"/><Relationship Id="rId9" Type="http://schemas.openxmlformats.org/officeDocument/2006/relationships/slide" Target="slide51.xml"/></Relationships>
</file>

<file path=ppt/slides/_rels/slide57.xml.rels><?xml version="1.0" encoding="UTF-8" standalone="yes"?>
<Relationships xmlns="http://schemas.openxmlformats.org/package/2006/relationships"><Relationship Id="rId8" Type="http://schemas.openxmlformats.org/officeDocument/2006/relationships/slide" Target="slide56.xml"/><Relationship Id="rId3" Type="http://schemas.openxmlformats.org/officeDocument/2006/relationships/image" Target="../media/image38.png"/><Relationship Id="rId7" Type="http://schemas.openxmlformats.org/officeDocument/2006/relationships/slide" Target="slide54.xml"/><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5.xml"/><Relationship Id="rId4" Type="http://schemas.openxmlformats.org/officeDocument/2006/relationships/slide" Target="slide53.xml"/><Relationship Id="rId9" Type="http://schemas.openxmlformats.org/officeDocument/2006/relationships/slide" Target="slide51.xml"/></Relationships>
</file>

<file path=ppt/slides/_rels/slide58.xml.rels><?xml version="1.0" encoding="UTF-8" standalone="yes"?>
<Relationships xmlns="http://schemas.openxmlformats.org/package/2006/relationships"><Relationship Id="rId8" Type="http://schemas.openxmlformats.org/officeDocument/2006/relationships/slide" Target="slide60.xml"/><Relationship Id="rId3" Type="http://schemas.microsoft.com/office/2007/relationships/hdphoto" Target="../media/hdphoto1.wdp"/><Relationship Id="rId7"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10.png"/><Relationship Id="rId5" Type="http://schemas.openxmlformats.org/officeDocument/2006/relationships/slide" Target="slide59.xml"/><Relationship Id="rId10" Type="http://schemas.openxmlformats.org/officeDocument/2006/relationships/slide" Target="slide51.xml"/><Relationship Id="rId4" Type="http://schemas.openxmlformats.org/officeDocument/2006/relationships/image" Target="../media/image41.png"/><Relationship Id="rId9" Type="http://schemas.openxmlformats.org/officeDocument/2006/relationships/image" Target="../media/image420.png"/></Relationships>
</file>

<file path=ppt/slides/_rels/slide59.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slide" Target="slide58.xml"/></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6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slide" Target="slide58.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62.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63.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slide" Target="slide64.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8" Type="http://schemas.openxmlformats.org/officeDocument/2006/relationships/slide" Target="slide68.xml"/><Relationship Id="rId13" Type="http://schemas.openxmlformats.org/officeDocument/2006/relationships/image" Target="../media/image51.png"/><Relationship Id="rId3" Type="http://schemas.openxmlformats.org/officeDocument/2006/relationships/slide" Target="slide65.xml"/><Relationship Id="rId7" Type="http://schemas.openxmlformats.org/officeDocument/2006/relationships/slide" Target="slide69.xml"/><Relationship Id="rId12" Type="http://schemas.openxmlformats.org/officeDocument/2006/relationships/image" Target="../media/image50.svg"/><Relationship Id="rId2" Type="http://schemas.openxmlformats.org/officeDocument/2006/relationships/image" Target="../media/image46.jpg"/><Relationship Id="rId1" Type="http://schemas.openxmlformats.org/officeDocument/2006/relationships/slideLayout" Target="../slideLayouts/slideLayout2.xml"/><Relationship Id="rId6" Type="http://schemas.openxmlformats.org/officeDocument/2006/relationships/slide" Target="slide70.xml"/><Relationship Id="rId11" Type="http://schemas.openxmlformats.org/officeDocument/2006/relationships/image" Target="../media/image49.png"/><Relationship Id="rId5" Type="http://schemas.openxmlformats.org/officeDocument/2006/relationships/slide" Target="slide66.xml"/><Relationship Id="rId15" Type="http://schemas.openxmlformats.org/officeDocument/2006/relationships/slide" Target="slide71.xml"/><Relationship Id="rId10" Type="http://schemas.openxmlformats.org/officeDocument/2006/relationships/image" Target="../media/image48.png"/><Relationship Id="rId4" Type="http://schemas.openxmlformats.org/officeDocument/2006/relationships/slide" Target="slide67.xml"/><Relationship Id="rId9" Type="http://schemas.openxmlformats.org/officeDocument/2006/relationships/image" Target="../media/image47.png"/><Relationship Id="rId14" Type="http://schemas.openxmlformats.org/officeDocument/2006/relationships/image" Target="../media/image52.svg"/></Relationships>
</file>

<file path=ppt/slides/_rels/slide65.xml.rels><?xml version="1.0" encoding="UTF-8" standalone="yes"?>
<Relationships xmlns="http://schemas.openxmlformats.org/package/2006/relationships"><Relationship Id="rId8" Type="http://schemas.openxmlformats.org/officeDocument/2006/relationships/slide" Target="slide68.xml"/><Relationship Id="rId13" Type="http://schemas.openxmlformats.org/officeDocument/2006/relationships/image" Target="../media/image51.png"/><Relationship Id="rId3" Type="http://schemas.openxmlformats.org/officeDocument/2006/relationships/slide" Target="slide65.xml"/><Relationship Id="rId7" Type="http://schemas.openxmlformats.org/officeDocument/2006/relationships/slide" Target="slide69.xml"/><Relationship Id="rId12" Type="http://schemas.openxmlformats.org/officeDocument/2006/relationships/image" Target="../media/image50.svg"/><Relationship Id="rId2" Type="http://schemas.openxmlformats.org/officeDocument/2006/relationships/image" Target="../media/image46.jpg"/><Relationship Id="rId1" Type="http://schemas.openxmlformats.org/officeDocument/2006/relationships/slideLayout" Target="../slideLayouts/slideLayout2.xml"/><Relationship Id="rId6" Type="http://schemas.openxmlformats.org/officeDocument/2006/relationships/slide" Target="slide70.xml"/><Relationship Id="rId11" Type="http://schemas.openxmlformats.org/officeDocument/2006/relationships/image" Target="../media/image49.png"/><Relationship Id="rId5" Type="http://schemas.openxmlformats.org/officeDocument/2006/relationships/slide" Target="slide66.xml"/><Relationship Id="rId15" Type="http://schemas.openxmlformats.org/officeDocument/2006/relationships/slide" Target="slide71.xml"/><Relationship Id="rId10" Type="http://schemas.openxmlformats.org/officeDocument/2006/relationships/image" Target="../media/image48.png"/><Relationship Id="rId4" Type="http://schemas.openxmlformats.org/officeDocument/2006/relationships/slide" Target="slide67.xml"/><Relationship Id="rId9" Type="http://schemas.openxmlformats.org/officeDocument/2006/relationships/image" Target="../media/image47.png"/><Relationship Id="rId14" Type="http://schemas.openxmlformats.org/officeDocument/2006/relationships/image" Target="../media/image52.svg"/></Relationships>
</file>

<file path=ppt/slides/_rels/slide66.xml.rels><?xml version="1.0" encoding="UTF-8" standalone="yes"?>
<Relationships xmlns="http://schemas.openxmlformats.org/package/2006/relationships"><Relationship Id="rId8" Type="http://schemas.openxmlformats.org/officeDocument/2006/relationships/slide" Target="slide68.xml"/><Relationship Id="rId13" Type="http://schemas.openxmlformats.org/officeDocument/2006/relationships/image" Target="../media/image51.png"/><Relationship Id="rId3" Type="http://schemas.openxmlformats.org/officeDocument/2006/relationships/slide" Target="slide65.xml"/><Relationship Id="rId7" Type="http://schemas.openxmlformats.org/officeDocument/2006/relationships/slide" Target="slide69.xml"/><Relationship Id="rId12" Type="http://schemas.openxmlformats.org/officeDocument/2006/relationships/image" Target="../media/image50.svg"/><Relationship Id="rId2" Type="http://schemas.openxmlformats.org/officeDocument/2006/relationships/image" Target="../media/image46.jpg"/><Relationship Id="rId1" Type="http://schemas.openxmlformats.org/officeDocument/2006/relationships/slideLayout" Target="../slideLayouts/slideLayout2.xml"/><Relationship Id="rId6" Type="http://schemas.openxmlformats.org/officeDocument/2006/relationships/slide" Target="slide70.xml"/><Relationship Id="rId11" Type="http://schemas.openxmlformats.org/officeDocument/2006/relationships/image" Target="../media/image49.png"/><Relationship Id="rId5" Type="http://schemas.openxmlformats.org/officeDocument/2006/relationships/slide" Target="slide66.xml"/><Relationship Id="rId15" Type="http://schemas.openxmlformats.org/officeDocument/2006/relationships/slide" Target="slide71.xml"/><Relationship Id="rId10" Type="http://schemas.openxmlformats.org/officeDocument/2006/relationships/image" Target="../media/image48.png"/><Relationship Id="rId4" Type="http://schemas.openxmlformats.org/officeDocument/2006/relationships/slide" Target="slide67.xml"/><Relationship Id="rId9" Type="http://schemas.openxmlformats.org/officeDocument/2006/relationships/image" Target="../media/image47.png"/><Relationship Id="rId14" Type="http://schemas.openxmlformats.org/officeDocument/2006/relationships/image" Target="../media/image52.svg"/></Relationships>
</file>

<file path=ppt/slides/_rels/slide67.xml.rels><?xml version="1.0" encoding="UTF-8" standalone="yes"?>
<Relationships xmlns="http://schemas.openxmlformats.org/package/2006/relationships"><Relationship Id="rId8" Type="http://schemas.openxmlformats.org/officeDocument/2006/relationships/slide" Target="slide68.xml"/><Relationship Id="rId13" Type="http://schemas.openxmlformats.org/officeDocument/2006/relationships/image" Target="../media/image51.png"/><Relationship Id="rId3" Type="http://schemas.openxmlformats.org/officeDocument/2006/relationships/slide" Target="slide65.xml"/><Relationship Id="rId7" Type="http://schemas.openxmlformats.org/officeDocument/2006/relationships/slide" Target="slide69.xml"/><Relationship Id="rId12" Type="http://schemas.openxmlformats.org/officeDocument/2006/relationships/image" Target="../media/image50.svg"/><Relationship Id="rId2" Type="http://schemas.openxmlformats.org/officeDocument/2006/relationships/image" Target="../media/image46.jpg"/><Relationship Id="rId1" Type="http://schemas.openxmlformats.org/officeDocument/2006/relationships/slideLayout" Target="../slideLayouts/slideLayout2.xml"/><Relationship Id="rId6" Type="http://schemas.openxmlformats.org/officeDocument/2006/relationships/slide" Target="slide70.xml"/><Relationship Id="rId11" Type="http://schemas.openxmlformats.org/officeDocument/2006/relationships/image" Target="../media/image49.png"/><Relationship Id="rId5" Type="http://schemas.openxmlformats.org/officeDocument/2006/relationships/slide" Target="slide66.xml"/><Relationship Id="rId15" Type="http://schemas.openxmlformats.org/officeDocument/2006/relationships/slide" Target="slide71.xml"/><Relationship Id="rId10" Type="http://schemas.openxmlformats.org/officeDocument/2006/relationships/image" Target="../media/image48.png"/><Relationship Id="rId4" Type="http://schemas.openxmlformats.org/officeDocument/2006/relationships/slide" Target="slide67.xml"/><Relationship Id="rId9" Type="http://schemas.openxmlformats.org/officeDocument/2006/relationships/image" Target="../media/image47.png"/><Relationship Id="rId14" Type="http://schemas.openxmlformats.org/officeDocument/2006/relationships/image" Target="../media/image52.svg"/></Relationships>
</file>

<file path=ppt/slides/_rels/slide68.xml.rels><?xml version="1.0" encoding="UTF-8" standalone="yes"?>
<Relationships xmlns="http://schemas.openxmlformats.org/package/2006/relationships"><Relationship Id="rId8" Type="http://schemas.openxmlformats.org/officeDocument/2006/relationships/slide" Target="slide68.xml"/><Relationship Id="rId13" Type="http://schemas.openxmlformats.org/officeDocument/2006/relationships/image" Target="../media/image51.png"/><Relationship Id="rId3" Type="http://schemas.openxmlformats.org/officeDocument/2006/relationships/slide" Target="slide65.xml"/><Relationship Id="rId7" Type="http://schemas.openxmlformats.org/officeDocument/2006/relationships/slide" Target="slide69.xml"/><Relationship Id="rId12" Type="http://schemas.openxmlformats.org/officeDocument/2006/relationships/image" Target="../media/image50.svg"/><Relationship Id="rId2" Type="http://schemas.openxmlformats.org/officeDocument/2006/relationships/image" Target="../media/image46.jpg"/><Relationship Id="rId1" Type="http://schemas.openxmlformats.org/officeDocument/2006/relationships/slideLayout" Target="../slideLayouts/slideLayout2.xml"/><Relationship Id="rId6" Type="http://schemas.openxmlformats.org/officeDocument/2006/relationships/slide" Target="slide70.xml"/><Relationship Id="rId11" Type="http://schemas.openxmlformats.org/officeDocument/2006/relationships/image" Target="../media/image49.png"/><Relationship Id="rId5" Type="http://schemas.openxmlformats.org/officeDocument/2006/relationships/slide" Target="slide66.xml"/><Relationship Id="rId15" Type="http://schemas.openxmlformats.org/officeDocument/2006/relationships/slide" Target="slide71.xml"/><Relationship Id="rId10" Type="http://schemas.openxmlformats.org/officeDocument/2006/relationships/image" Target="../media/image48.png"/><Relationship Id="rId4" Type="http://schemas.openxmlformats.org/officeDocument/2006/relationships/slide" Target="slide67.xml"/><Relationship Id="rId9" Type="http://schemas.openxmlformats.org/officeDocument/2006/relationships/image" Target="../media/image47.png"/><Relationship Id="rId14" Type="http://schemas.openxmlformats.org/officeDocument/2006/relationships/image" Target="../media/image52.svg"/></Relationships>
</file>

<file path=ppt/slides/_rels/slide69.xml.rels><?xml version="1.0" encoding="UTF-8" standalone="yes"?>
<Relationships xmlns="http://schemas.openxmlformats.org/package/2006/relationships"><Relationship Id="rId8" Type="http://schemas.openxmlformats.org/officeDocument/2006/relationships/slide" Target="slide68.xml"/><Relationship Id="rId13" Type="http://schemas.openxmlformats.org/officeDocument/2006/relationships/image" Target="../media/image51.png"/><Relationship Id="rId3" Type="http://schemas.openxmlformats.org/officeDocument/2006/relationships/slide" Target="slide65.xml"/><Relationship Id="rId7" Type="http://schemas.openxmlformats.org/officeDocument/2006/relationships/slide" Target="slide69.xml"/><Relationship Id="rId12" Type="http://schemas.openxmlformats.org/officeDocument/2006/relationships/image" Target="../media/image50.svg"/><Relationship Id="rId2" Type="http://schemas.openxmlformats.org/officeDocument/2006/relationships/image" Target="../media/image46.jpg"/><Relationship Id="rId1" Type="http://schemas.openxmlformats.org/officeDocument/2006/relationships/slideLayout" Target="../slideLayouts/slideLayout2.xml"/><Relationship Id="rId6" Type="http://schemas.openxmlformats.org/officeDocument/2006/relationships/slide" Target="slide70.xml"/><Relationship Id="rId11" Type="http://schemas.openxmlformats.org/officeDocument/2006/relationships/image" Target="../media/image49.png"/><Relationship Id="rId5" Type="http://schemas.openxmlformats.org/officeDocument/2006/relationships/slide" Target="slide66.xml"/><Relationship Id="rId15" Type="http://schemas.openxmlformats.org/officeDocument/2006/relationships/slide" Target="slide71.xml"/><Relationship Id="rId10" Type="http://schemas.openxmlformats.org/officeDocument/2006/relationships/image" Target="../media/image48.png"/><Relationship Id="rId4" Type="http://schemas.openxmlformats.org/officeDocument/2006/relationships/slide" Target="slide67.xml"/><Relationship Id="rId9" Type="http://schemas.openxmlformats.org/officeDocument/2006/relationships/image" Target="../media/image47.png"/><Relationship Id="rId14" Type="http://schemas.openxmlformats.org/officeDocument/2006/relationships/image" Target="../media/image52.svg"/></Relationships>
</file>

<file path=ppt/slides/_rels/slide7.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2.jpeg"/><Relationship Id="rId7" Type="http://schemas.openxmlformats.org/officeDocument/2006/relationships/image" Target="../media/image3.png"/><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slide" Target="slide9.xml"/></Relationships>
</file>

<file path=ppt/slides/_rels/slide70.xml.rels><?xml version="1.0" encoding="UTF-8" standalone="yes"?>
<Relationships xmlns="http://schemas.openxmlformats.org/package/2006/relationships"><Relationship Id="rId8" Type="http://schemas.openxmlformats.org/officeDocument/2006/relationships/slide" Target="slide68.xml"/><Relationship Id="rId13" Type="http://schemas.openxmlformats.org/officeDocument/2006/relationships/image" Target="../media/image51.png"/><Relationship Id="rId3" Type="http://schemas.openxmlformats.org/officeDocument/2006/relationships/slide" Target="slide65.xml"/><Relationship Id="rId7" Type="http://schemas.openxmlformats.org/officeDocument/2006/relationships/slide" Target="slide69.xml"/><Relationship Id="rId12" Type="http://schemas.openxmlformats.org/officeDocument/2006/relationships/image" Target="../media/image50.svg"/><Relationship Id="rId2" Type="http://schemas.openxmlformats.org/officeDocument/2006/relationships/image" Target="../media/image46.jpg"/><Relationship Id="rId1" Type="http://schemas.openxmlformats.org/officeDocument/2006/relationships/slideLayout" Target="../slideLayouts/slideLayout2.xml"/><Relationship Id="rId6" Type="http://schemas.openxmlformats.org/officeDocument/2006/relationships/slide" Target="slide70.xml"/><Relationship Id="rId11" Type="http://schemas.openxmlformats.org/officeDocument/2006/relationships/image" Target="../media/image49.png"/><Relationship Id="rId5" Type="http://schemas.openxmlformats.org/officeDocument/2006/relationships/slide" Target="slide66.xml"/><Relationship Id="rId15" Type="http://schemas.openxmlformats.org/officeDocument/2006/relationships/slide" Target="slide71.xml"/><Relationship Id="rId10" Type="http://schemas.openxmlformats.org/officeDocument/2006/relationships/image" Target="../media/image48.png"/><Relationship Id="rId4" Type="http://schemas.openxmlformats.org/officeDocument/2006/relationships/slide" Target="slide67.xml"/><Relationship Id="rId9" Type="http://schemas.openxmlformats.org/officeDocument/2006/relationships/image" Target="../media/image47.png"/><Relationship Id="rId14" Type="http://schemas.openxmlformats.org/officeDocument/2006/relationships/image" Target="../media/image52.svg"/></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72.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73.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6A842A-23D9-B123-FE2C-6F823A4AB4D8}"/>
              </a:ext>
            </a:extLst>
          </p:cNvPr>
          <p:cNvSpPr>
            <a:spLocks noGrp="1"/>
          </p:cNvSpPr>
          <p:nvPr>
            <p:ph type="ctrTitle"/>
          </p:nvPr>
        </p:nvSpPr>
        <p:spPr/>
        <p:txBody>
          <a:bodyPr/>
          <a:lstStyle/>
          <a:p>
            <a:r>
              <a:rPr lang="de-DE" dirty="0"/>
              <a:t>Weichmacher</a:t>
            </a:r>
          </a:p>
        </p:txBody>
      </p:sp>
      <p:sp>
        <p:nvSpPr>
          <p:cNvPr id="7" name="Textfeld 6">
            <a:extLst>
              <a:ext uri="{FF2B5EF4-FFF2-40B4-BE49-F238E27FC236}">
                <a16:creationId xmlns:a16="http://schemas.microsoft.com/office/drawing/2014/main" id="{993FAB44-2598-C927-5AA2-CCF9A6FC23FC}"/>
              </a:ext>
            </a:extLst>
          </p:cNvPr>
          <p:cNvSpPr txBox="1"/>
          <p:nvPr/>
        </p:nvSpPr>
        <p:spPr>
          <a:xfrm>
            <a:off x="3048778" y="3244334"/>
            <a:ext cx="6097554" cy="369332"/>
          </a:xfrm>
          <a:prstGeom prst="rect">
            <a:avLst/>
          </a:prstGeom>
          <a:noFill/>
        </p:spPr>
        <p:txBody>
          <a:bodyPr wrap="square">
            <a:spAutoFit/>
          </a:bodyPr>
          <a:lstStyle/>
          <a:p>
            <a:endParaRPr lang="de-DE" dirty="0"/>
          </a:p>
        </p:txBody>
      </p:sp>
      <p:pic>
        <p:nvPicPr>
          <p:cNvPr id="9" name="Grafik 8">
            <a:extLst>
              <a:ext uri="{FF2B5EF4-FFF2-40B4-BE49-F238E27FC236}">
                <a16:creationId xmlns:a16="http://schemas.microsoft.com/office/drawing/2014/main" id="{BEBA3C4E-8224-B0B1-0D27-D7D463E347FC}"/>
              </a:ext>
            </a:extLst>
          </p:cNvPr>
          <p:cNvPicPr>
            <a:picLocks noChangeAspect="1"/>
          </p:cNvPicPr>
          <p:nvPr/>
        </p:nvPicPr>
        <p:blipFill rotWithShape="1">
          <a:blip r:embed="rId2"/>
          <a:srcRect t="3451"/>
          <a:stretch/>
        </p:blipFill>
        <p:spPr>
          <a:xfrm>
            <a:off x="8636866" y="671804"/>
            <a:ext cx="2743986" cy="1576874"/>
          </a:xfrm>
          <a:prstGeom prst="rect">
            <a:avLst/>
          </a:prstGeom>
        </p:spPr>
      </p:pic>
      <p:sp>
        <p:nvSpPr>
          <p:cNvPr id="10" name="Rechteck 9">
            <a:hlinkClick r:id="rId3" action="ppaction://hlinksldjump"/>
            <a:extLst>
              <a:ext uri="{FF2B5EF4-FFF2-40B4-BE49-F238E27FC236}">
                <a16:creationId xmlns:a16="http://schemas.microsoft.com/office/drawing/2014/main" id="{614127D6-6C9C-9811-BBF0-BC266E87EE9E}"/>
              </a:ext>
            </a:extLst>
          </p:cNvPr>
          <p:cNvSpPr/>
          <p:nvPr/>
        </p:nvSpPr>
        <p:spPr>
          <a:xfrm>
            <a:off x="101600" y="139700"/>
            <a:ext cx="11925300" cy="65405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601478967"/>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descr="Eimer, Spielzeuge, Sand, Strand, Ferien">
            <a:extLst>
              <a:ext uri="{FF2B5EF4-FFF2-40B4-BE49-F238E27FC236}">
                <a16:creationId xmlns:a16="http://schemas.microsoft.com/office/drawing/2014/main" id="{C852B81E-95ED-C514-B78E-315AA5FB69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5" y="-1135974"/>
            <a:ext cx="12214675" cy="8139348"/>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B1EC03CD-2EF5-78DE-AB47-054B1DFBAEC7}"/>
              </a:ext>
            </a:extLst>
          </p:cNvPr>
          <p:cNvSpPr>
            <a:spLocks noGrp="1"/>
          </p:cNvSpPr>
          <p:nvPr>
            <p:ph type="title"/>
          </p:nvPr>
        </p:nvSpPr>
        <p:spPr/>
        <p:txBody>
          <a:bodyPr/>
          <a:lstStyle/>
          <a:p>
            <a:pPr algn="ctr"/>
            <a:r>
              <a:rPr lang="de-DE" sz="6000" b="1" dirty="0">
                <a:effectLst>
                  <a:glow rad="114300">
                    <a:schemeClr val="bg1">
                      <a:lumMod val="95000"/>
                      <a:alpha val="40000"/>
                    </a:schemeClr>
                  </a:glow>
                </a:effectLst>
              </a:rPr>
              <a:t>Kinderspielzeug</a:t>
            </a:r>
          </a:p>
        </p:txBody>
      </p:sp>
      <p:pic>
        <p:nvPicPr>
          <p:cNvPr id="4" name="Grafik 3" descr="Abzeichen Tick1 mit einfarbiger Füllung">
            <a:hlinkClick r:id="rId3" action="ppaction://hlinksldjump"/>
            <a:extLst>
              <a:ext uri="{FF2B5EF4-FFF2-40B4-BE49-F238E27FC236}">
                <a16:creationId xmlns:a16="http://schemas.microsoft.com/office/drawing/2014/main" id="{44497FB6-4076-E374-1436-99FB41930F9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63250" y="5502275"/>
            <a:ext cx="914400" cy="914400"/>
          </a:xfrm>
          <a:prstGeom prst="rect">
            <a:avLst/>
          </a:prstGeom>
          <a:effectLst>
            <a:glow rad="101600">
              <a:schemeClr val="bg1">
                <a:alpha val="40000"/>
              </a:schemeClr>
            </a:glow>
          </a:effectLst>
        </p:spPr>
      </p:pic>
      <p:pic>
        <p:nvPicPr>
          <p:cNvPr id="5" name="Grafik 4" descr="Marke Kreuz mit einfarbiger Füllung">
            <a:hlinkClick r:id="rId6" action="ppaction://hlinksldjump"/>
            <a:extLst>
              <a:ext uri="{FF2B5EF4-FFF2-40B4-BE49-F238E27FC236}">
                <a16:creationId xmlns:a16="http://schemas.microsoft.com/office/drawing/2014/main" id="{F8730857-D75F-9EE4-69F8-0350AEAC0D3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7700" y="5502275"/>
            <a:ext cx="914400" cy="914400"/>
          </a:xfrm>
          <a:prstGeom prst="rect">
            <a:avLst/>
          </a:prstGeom>
          <a:effectLst>
            <a:glow rad="101600">
              <a:schemeClr val="bg1">
                <a:alpha val="40000"/>
              </a:schemeClr>
            </a:glow>
          </a:effectLst>
        </p:spPr>
      </p:pic>
    </p:spTree>
    <p:extLst>
      <p:ext uri="{BB962C8B-B14F-4D97-AF65-F5344CB8AC3E}">
        <p14:creationId xmlns:p14="http://schemas.microsoft.com/office/powerpoint/2010/main" val="1356197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Grafik 4" descr="Marke Häkchen mit einfarbiger Füllung">
            <a:extLst>
              <a:ext uri="{FF2B5EF4-FFF2-40B4-BE49-F238E27FC236}">
                <a16:creationId xmlns:a16="http://schemas.microsoft.com/office/drawing/2014/main" id="{29232363-1209-2A3D-FC8E-C7D299D1B63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43475" y="2276475"/>
            <a:ext cx="2305050" cy="2305050"/>
          </a:xfrm>
          <a:prstGeom prst="rect">
            <a:avLst/>
          </a:prstGeom>
        </p:spPr>
      </p:pic>
      <p:sp>
        <p:nvSpPr>
          <p:cNvPr id="6" name="Textfeld 5">
            <a:extLst>
              <a:ext uri="{FF2B5EF4-FFF2-40B4-BE49-F238E27FC236}">
                <a16:creationId xmlns:a16="http://schemas.microsoft.com/office/drawing/2014/main" id="{A080AE51-3E19-A241-BCE1-8D29CACB094A}"/>
              </a:ext>
            </a:extLst>
          </p:cNvPr>
          <p:cNvSpPr txBox="1"/>
          <p:nvPr/>
        </p:nvSpPr>
        <p:spPr>
          <a:xfrm>
            <a:off x="3519557" y="4581525"/>
            <a:ext cx="5152885" cy="1323439"/>
          </a:xfrm>
          <a:prstGeom prst="rect">
            <a:avLst/>
          </a:prstGeom>
          <a:noFill/>
        </p:spPr>
        <p:txBody>
          <a:bodyPr wrap="none" rtlCol="0">
            <a:spAutoFit/>
          </a:bodyPr>
          <a:lstStyle/>
          <a:p>
            <a:pPr algn="ctr"/>
            <a:r>
              <a:rPr lang="de-DE" sz="4000" dirty="0"/>
              <a:t>Super</a:t>
            </a:r>
          </a:p>
          <a:p>
            <a:pPr algn="ctr"/>
            <a:r>
              <a:rPr lang="de-DE" sz="4000" dirty="0"/>
              <a:t>Eure Antwort ist richtig!</a:t>
            </a:r>
          </a:p>
        </p:txBody>
      </p:sp>
      <p:sp>
        <p:nvSpPr>
          <p:cNvPr id="2" name="Rechteck 1">
            <a:hlinkClick r:id="rId4" action="ppaction://hlinksldjump"/>
            <a:extLst>
              <a:ext uri="{FF2B5EF4-FFF2-40B4-BE49-F238E27FC236}">
                <a16:creationId xmlns:a16="http://schemas.microsoft.com/office/drawing/2014/main" id="{B8D205C8-5E26-826D-312C-2A9700680266}"/>
              </a:ext>
            </a:extLst>
          </p:cNvPr>
          <p:cNvSpPr/>
          <p:nvPr/>
        </p:nvSpPr>
        <p:spPr>
          <a:xfrm>
            <a:off x="167951" y="139959"/>
            <a:ext cx="11856098" cy="659674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Gerade Plastik-Kinderspielzeug enthält häufig Weichmacher.</a:t>
            </a: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r>
              <a:rPr lang="de-DE" dirty="0"/>
              <a:t>.</a:t>
            </a:r>
          </a:p>
        </p:txBody>
      </p:sp>
    </p:spTree>
    <p:extLst>
      <p:ext uri="{BB962C8B-B14F-4D97-AF65-F5344CB8AC3E}">
        <p14:creationId xmlns:p14="http://schemas.microsoft.com/office/powerpoint/2010/main" val="223628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1C5F137B-2C5A-936B-B0BE-1D8EE2669E85}"/>
              </a:ext>
            </a:extLst>
          </p:cNvPr>
          <p:cNvSpPr txBox="1"/>
          <p:nvPr/>
        </p:nvSpPr>
        <p:spPr>
          <a:xfrm>
            <a:off x="1819926" y="4314825"/>
            <a:ext cx="8552149" cy="1323439"/>
          </a:xfrm>
          <a:prstGeom prst="rect">
            <a:avLst/>
          </a:prstGeom>
          <a:noFill/>
        </p:spPr>
        <p:txBody>
          <a:bodyPr wrap="none" rtlCol="0">
            <a:spAutoFit/>
          </a:bodyPr>
          <a:lstStyle/>
          <a:p>
            <a:pPr algn="ctr"/>
            <a:r>
              <a:rPr lang="de-DE" sz="4000" dirty="0"/>
              <a:t>Leider ist eure Antwort falsch.</a:t>
            </a:r>
          </a:p>
          <a:p>
            <a:pPr algn="ctr"/>
            <a:r>
              <a:rPr lang="de-DE" sz="4000" dirty="0"/>
              <a:t>Jeder von euch macht 5 Hampelmänner.</a:t>
            </a:r>
          </a:p>
        </p:txBody>
      </p:sp>
      <p:pic>
        <p:nvPicPr>
          <p:cNvPr id="6" name="Grafik 5" descr="Marke Kreuz mit einfarbiger Füllung">
            <a:extLst>
              <a:ext uri="{FF2B5EF4-FFF2-40B4-BE49-F238E27FC236}">
                <a16:creationId xmlns:a16="http://schemas.microsoft.com/office/drawing/2014/main" id="{F9301EF8-0856-15F4-DA81-11D3A4644E6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10174" y="2543174"/>
            <a:ext cx="1771651" cy="1771651"/>
          </a:xfrm>
          <a:prstGeom prst="rect">
            <a:avLst/>
          </a:prstGeom>
        </p:spPr>
      </p:pic>
      <p:sp>
        <p:nvSpPr>
          <p:cNvPr id="2" name="Rechteck 1">
            <a:hlinkClick r:id="rId4" action="ppaction://hlinksldjump"/>
            <a:extLst>
              <a:ext uri="{FF2B5EF4-FFF2-40B4-BE49-F238E27FC236}">
                <a16:creationId xmlns:a16="http://schemas.microsoft.com/office/drawing/2014/main" id="{3C44A6BA-0FCF-51C6-1A11-F1EC65E6229C}"/>
              </a:ext>
            </a:extLst>
          </p:cNvPr>
          <p:cNvSpPr/>
          <p:nvPr/>
        </p:nvSpPr>
        <p:spPr>
          <a:xfrm>
            <a:off x="167951" y="139959"/>
            <a:ext cx="11856098" cy="659674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Gerade Plastik-Kinderspielzeug enthält häufig Weichmacher.</a:t>
            </a:r>
          </a:p>
          <a:p>
            <a:pPr algn="ctr"/>
            <a:endParaRPr lang="de-DE" dirty="0"/>
          </a:p>
          <a:p>
            <a:pPr algn="ctr"/>
            <a:endParaRPr lang="de-DE" dirty="0"/>
          </a:p>
          <a:p>
            <a:pPr algn="ctr"/>
            <a:endParaRPr lang="de-DE" dirty="0"/>
          </a:p>
          <a:p>
            <a:pPr algn="ctr"/>
            <a:endParaRPr lang="de-DE" dirty="0"/>
          </a:p>
          <a:p>
            <a:pPr algn="ctr"/>
            <a:endParaRPr lang="de-DE" dirty="0"/>
          </a:p>
          <a:p>
            <a:pPr algn="ctr"/>
            <a:endParaRPr lang="de-DE" dirty="0"/>
          </a:p>
          <a:p>
            <a:pPr algn="ctr"/>
            <a:endParaRPr lang="de-DE" dirty="0"/>
          </a:p>
          <a:p>
            <a:pPr algn="ctr"/>
            <a:endParaRPr lang="de-DE" dirty="0"/>
          </a:p>
        </p:txBody>
      </p:sp>
    </p:spTree>
    <p:extLst>
      <p:ext uri="{BB962C8B-B14F-4D97-AF65-F5344CB8AC3E}">
        <p14:creationId xmlns:p14="http://schemas.microsoft.com/office/powerpoint/2010/main" val="407322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ang, Hintergrund, Kaufen, Sauber">
            <a:extLst>
              <a:ext uri="{FF2B5EF4-FFF2-40B4-BE49-F238E27FC236}">
                <a16:creationId xmlns:a16="http://schemas.microsoft.com/office/drawing/2014/main" id="{82D593EF-F7A5-4F34-F679-9351338F82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12423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750F3C19-FD8B-8660-3E6F-719978C39B52}"/>
              </a:ext>
            </a:extLst>
          </p:cNvPr>
          <p:cNvSpPr>
            <a:spLocks noGrp="1"/>
          </p:cNvSpPr>
          <p:nvPr>
            <p:ph type="title"/>
          </p:nvPr>
        </p:nvSpPr>
        <p:spPr/>
        <p:txBody>
          <a:bodyPr/>
          <a:lstStyle/>
          <a:p>
            <a:pPr algn="ctr"/>
            <a:r>
              <a:rPr lang="de-DE" sz="6000" b="1" dirty="0">
                <a:effectLst>
                  <a:glow rad="114300">
                    <a:schemeClr val="bg1">
                      <a:lumMod val="95000"/>
                      <a:alpha val="85000"/>
                    </a:schemeClr>
                  </a:glow>
                </a:effectLst>
              </a:rPr>
              <a:t>Lebensmittelverpackungen</a:t>
            </a:r>
          </a:p>
        </p:txBody>
      </p:sp>
      <p:pic>
        <p:nvPicPr>
          <p:cNvPr id="4" name="Grafik 3" descr="Abzeichen Tick1 mit einfarbiger Füllung">
            <a:hlinkClick r:id="rId3" action="ppaction://hlinksldjump"/>
            <a:extLst>
              <a:ext uri="{FF2B5EF4-FFF2-40B4-BE49-F238E27FC236}">
                <a16:creationId xmlns:a16="http://schemas.microsoft.com/office/drawing/2014/main" id="{C8B9FE45-FE4B-FBFC-210D-287E32DBC9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63250" y="5502275"/>
            <a:ext cx="914400" cy="914400"/>
          </a:xfrm>
          <a:prstGeom prst="rect">
            <a:avLst/>
          </a:prstGeom>
          <a:effectLst>
            <a:glow rad="101600">
              <a:schemeClr val="bg1">
                <a:alpha val="40000"/>
              </a:schemeClr>
            </a:glow>
          </a:effectLst>
        </p:spPr>
      </p:pic>
      <p:pic>
        <p:nvPicPr>
          <p:cNvPr id="5" name="Grafik 4" descr="Marke Kreuz mit einfarbiger Füllung">
            <a:hlinkClick r:id="rId6" action="ppaction://hlinksldjump"/>
            <a:extLst>
              <a:ext uri="{FF2B5EF4-FFF2-40B4-BE49-F238E27FC236}">
                <a16:creationId xmlns:a16="http://schemas.microsoft.com/office/drawing/2014/main" id="{58C5A04D-1D40-ED08-466A-8B863739B46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7700" y="5502275"/>
            <a:ext cx="914400" cy="914400"/>
          </a:xfrm>
          <a:prstGeom prst="rect">
            <a:avLst/>
          </a:prstGeom>
          <a:effectLst>
            <a:glow rad="101600">
              <a:schemeClr val="bg1">
                <a:alpha val="40000"/>
              </a:schemeClr>
            </a:glow>
          </a:effectLst>
        </p:spPr>
      </p:pic>
    </p:spTree>
    <p:extLst>
      <p:ext uri="{BB962C8B-B14F-4D97-AF65-F5344CB8AC3E}">
        <p14:creationId xmlns:p14="http://schemas.microsoft.com/office/powerpoint/2010/main" val="2144520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Marke Häkchen mit einfarbiger Füllung">
            <a:extLst>
              <a:ext uri="{FF2B5EF4-FFF2-40B4-BE49-F238E27FC236}">
                <a16:creationId xmlns:a16="http://schemas.microsoft.com/office/drawing/2014/main" id="{29232363-1209-2A3D-FC8E-C7D299D1B63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43475" y="2276475"/>
            <a:ext cx="2305050" cy="2305050"/>
          </a:xfrm>
          <a:prstGeom prst="rect">
            <a:avLst/>
          </a:prstGeom>
        </p:spPr>
      </p:pic>
      <p:sp>
        <p:nvSpPr>
          <p:cNvPr id="6" name="Textfeld 5">
            <a:extLst>
              <a:ext uri="{FF2B5EF4-FFF2-40B4-BE49-F238E27FC236}">
                <a16:creationId xmlns:a16="http://schemas.microsoft.com/office/drawing/2014/main" id="{A080AE51-3E19-A241-BCE1-8D29CACB094A}"/>
              </a:ext>
            </a:extLst>
          </p:cNvPr>
          <p:cNvSpPr txBox="1"/>
          <p:nvPr/>
        </p:nvSpPr>
        <p:spPr>
          <a:xfrm>
            <a:off x="3519557" y="4581525"/>
            <a:ext cx="5152885" cy="1323439"/>
          </a:xfrm>
          <a:prstGeom prst="rect">
            <a:avLst/>
          </a:prstGeom>
          <a:noFill/>
        </p:spPr>
        <p:txBody>
          <a:bodyPr wrap="none" rtlCol="0">
            <a:spAutoFit/>
          </a:bodyPr>
          <a:lstStyle/>
          <a:p>
            <a:pPr algn="ctr"/>
            <a:r>
              <a:rPr lang="de-DE" sz="4000" dirty="0"/>
              <a:t>Super</a:t>
            </a:r>
          </a:p>
          <a:p>
            <a:pPr algn="ctr"/>
            <a:r>
              <a:rPr lang="de-DE" sz="4000" dirty="0"/>
              <a:t>Eure Antwort ist richtig!</a:t>
            </a:r>
          </a:p>
        </p:txBody>
      </p:sp>
      <p:sp>
        <p:nvSpPr>
          <p:cNvPr id="2" name="Rechteck 1">
            <a:hlinkClick r:id="rId4" action="ppaction://hlinksldjump"/>
            <a:extLst>
              <a:ext uri="{FF2B5EF4-FFF2-40B4-BE49-F238E27FC236}">
                <a16:creationId xmlns:a16="http://schemas.microsoft.com/office/drawing/2014/main" id="{FEB3D4C9-F9A0-0C1B-7D59-FA55F37CE372}"/>
              </a:ext>
            </a:extLst>
          </p:cNvPr>
          <p:cNvSpPr/>
          <p:nvPr/>
        </p:nvSpPr>
        <p:spPr>
          <a:xfrm>
            <a:off x="167951" y="139959"/>
            <a:ext cx="11856098" cy="659674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Viele Verpackungen von Lebensmitteln, wie Plastikverpackungen aber auch manche Dosen, enthalten Weichmacher.</a:t>
            </a: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p:txBody>
      </p:sp>
    </p:spTree>
    <p:extLst>
      <p:ext uri="{BB962C8B-B14F-4D97-AF65-F5344CB8AC3E}">
        <p14:creationId xmlns:p14="http://schemas.microsoft.com/office/powerpoint/2010/main" val="275831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1C5F137B-2C5A-936B-B0BE-1D8EE2669E85}"/>
              </a:ext>
            </a:extLst>
          </p:cNvPr>
          <p:cNvSpPr txBox="1"/>
          <p:nvPr/>
        </p:nvSpPr>
        <p:spPr>
          <a:xfrm>
            <a:off x="2188968" y="4314825"/>
            <a:ext cx="7814062" cy="1323439"/>
          </a:xfrm>
          <a:prstGeom prst="rect">
            <a:avLst/>
          </a:prstGeom>
          <a:noFill/>
        </p:spPr>
        <p:txBody>
          <a:bodyPr wrap="none" rtlCol="0">
            <a:spAutoFit/>
          </a:bodyPr>
          <a:lstStyle/>
          <a:p>
            <a:pPr algn="ctr"/>
            <a:r>
              <a:rPr lang="de-DE" sz="4000" dirty="0"/>
              <a:t>Leider ist eure Antwort falsch.</a:t>
            </a:r>
          </a:p>
          <a:p>
            <a:pPr algn="ctr"/>
            <a:r>
              <a:rPr lang="de-DE" sz="4000" dirty="0"/>
              <a:t>Jeder von euch macht 5 Kniebeugen.</a:t>
            </a:r>
          </a:p>
        </p:txBody>
      </p:sp>
      <p:pic>
        <p:nvPicPr>
          <p:cNvPr id="6" name="Grafik 5" descr="Marke Kreuz mit einfarbiger Füllung">
            <a:extLst>
              <a:ext uri="{FF2B5EF4-FFF2-40B4-BE49-F238E27FC236}">
                <a16:creationId xmlns:a16="http://schemas.microsoft.com/office/drawing/2014/main" id="{F9301EF8-0856-15F4-DA81-11D3A4644E6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10174" y="2543174"/>
            <a:ext cx="1771651" cy="1771651"/>
          </a:xfrm>
          <a:prstGeom prst="rect">
            <a:avLst/>
          </a:prstGeom>
        </p:spPr>
      </p:pic>
      <p:sp>
        <p:nvSpPr>
          <p:cNvPr id="2" name="Rechteck 1">
            <a:hlinkClick r:id="rId4" action="ppaction://hlinksldjump"/>
            <a:extLst>
              <a:ext uri="{FF2B5EF4-FFF2-40B4-BE49-F238E27FC236}">
                <a16:creationId xmlns:a16="http://schemas.microsoft.com/office/drawing/2014/main" id="{B0D957A0-B0EF-57F8-24EB-C54CC98ED584}"/>
              </a:ext>
            </a:extLst>
          </p:cNvPr>
          <p:cNvSpPr/>
          <p:nvPr/>
        </p:nvSpPr>
        <p:spPr>
          <a:xfrm>
            <a:off x="167951" y="139959"/>
            <a:ext cx="11856098" cy="659674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Viele Verpackungen von Lebensmitteln, wie Plastikverpackungen aber auch manche Dosen, enthalten Weichmacher.</a:t>
            </a:r>
          </a:p>
          <a:p>
            <a:pPr algn="ctr"/>
            <a:endParaRPr lang="de-DE" dirty="0"/>
          </a:p>
          <a:p>
            <a:pPr algn="ctr"/>
            <a:endParaRPr lang="de-DE" dirty="0"/>
          </a:p>
          <a:p>
            <a:pPr algn="ctr"/>
            <a:endParaRPr lang="de-DE" dirty="0"/>
          </a:p>
          <a:p>
            <a:pPr algn="ctr"/>
            <a:endParaRPr lang="de-DE" dirty="0"/>
          </a:p>
          <a:p>
            <a:pPr algn="ctr"/>
            <a:endParaRPr lang="de-DE" dirty="0"/>
          </a:p>
          <a:p>
            <a:pPr algn="ctr"/>
            <a:endParaRPr lang="de-DE" dirty="0"/>
          </a:p>
          <a:p>
            <a:pPr algn="ctr"/>
            <a:endParaRPr lang="de-DE" dirty="0"/>
          </a:p>
          <a:p>
            <a:pPr algn="ctr"/>
            <a:endParaRPr lang="de-DE" dirty="0"/>
          </a:p>
        </p:txBody>
      </p:sp>
    </p:spTree>
    <p:extLst>
      <p:ext uri="{BB962C8B-B14F-4D97-AF65-F5344CB8AC3E}">
        <p14:creationId xmlns:p14="http://schemas.microsoft.com/office/powerpoint/2010/main" val="489608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delstein, Halsketten, Halskette">
            <a:extLst>
              <a:ext uri="{FF2B5EF4-FFF2-40B4-BE49-F238E27FC236}">
                <a16:creationId xmlns:a16="http://schemas.microsoft.com/office/drawing/2014/main" id="{BBA639ED-1C37-B000-E5FF-33394E7065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10548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1A50FA16-D05B-BBA2-5F0B-8786E0ECFADC}"/>
              </a:ext>
            </a:extLst>
          </p:cNvPr>
          <p:cNvSpPr>
            <a:spLocks noGrp="1"/>
          </p:cNvSpPr>
          <p:nvPr>
            <p:ph type="title"/>
          </p:nvPr>
        </p:nvSpPr>
        <p:spPr/>
        <p:txBody>
          <a:bodyPr/>
          <a:lstStyle/>
          <a:p>
            <a:pPr algn="ctr"/>
            <a:r>
              <a:rPr lang="de-DE" sz="6000" b="1" dirty="0">
                <a:effectLst>
                  <a:glow rad="114300">
                    <a:schemeClr val="bg1">
                      <a:lumMod val="95000"/>
                      <a:alpha val="70000"/>
                    </a:schemeClr>
                  </a:glow>
                </a:effectLst>
              </a:rPr>
              <a:t>Schmuck</a:t>
            </a:r>
          </a:p>
        </p:txBody>
      </p:sp>
      <p:pic>
        <p:nvPicPr>
          <p:cNvPr id="4" name="Grafik 3" descr="Abzeichen Tick1 mit einfarbiger Füllung">
            <a:hlinkClick r:id="rId3" action="ppaction://hlinksldjump"/>
            <a:extLst>
              <a:ext uri="{FF2B5EF4-FFF2-40B4-BE49-F238E27FC236}">
                <a16:creationId xmlns:a16="http://schemas.microsoft.com/office/drawing/2014/main" id="{138950D1-8184-AB43-A460-4507D894EBD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63250" y="5502275"/>
            <a:ext cx="914400" cy="914400"/>
          </a:xfrm>
          <a:prstGeom prst="rect">
            <a:avLst/>
          </a:prstGeom>
          <a:effectLst>
            <a:glow rad="101600">
              <a:schemeClr val="bg1">
                <a:alpha val="40000"/>
              </a:schemeClr>
            </a:glow>
          </a:effectLst>
        </p:spPr>
      </p:pic>
      <p:pic>
        <p:nvPicPr>
          <p:cNvPr id="5" name="Grafik 4" descr="Marke Kreuz mit einfarbiger Füllung">
            <a:hlinkClick r:id="rId6" action="ppaction://hlinksldjump"/>
            <a:extLst>
              <a:ext uri="{FF2B5EF4-FFF2-40B4-BE49-F238E27FC236}">
                <a16:creationId xmlns:a16="http://schemas.microsoft.com/office/drawing/2014/main" id="{05CFCC57-D768-6C8F-E29C-1A8B93D95B8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7700" y="5502275"/>
            <a:ext cx="914400" cy="914400"/>
          </a:xfrm>
          <a:prstGeom prst="rect">
            <a:avLst/>
          </a:prstGeom>
          <a:effectLst>
            <a:glow rad="101600">
              <a:schemeClr val="bg1">
                <a:alpha val="40000"/>
              </a:schemeClr>
            </a:glow>
          </a:effectLst>
        </p:spPr>
      </p:pic>
    </p:spTree>
    <p:extLst>
      <p:ext uri="{BB962C8B-B14F-4D97-AF65-F5344CB8AC3E}">
        <p14:creationId xmlns:p14="http://schemas.microsoft.com/office/powerpoint/2010/main" val="2806119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Marke Häkchen mit einfarbiger Füllung">
            <a:extLst>
              <a:ext uri="{FF2B5EF4-FFF2-40B4-BE49-F238E27FC236}">
                <a16:creationId xmlns:a16="http://schemas.microsoft.com/office/drawing/2014/main" id="{29232363-1209-2A3D-FC8E-C7D299D1B63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43475" y="2276475"/>
            <a:ext cx="2305050" cy="2305050"/>
          </a:xfrm>
          <a:prstGeom prst="rect">
            <a:avLst/>
          </a:prstGeom>
        </p:spPr>
      </p:pic>
      <p:sp>
        <p:nvSpPr>
          <p:cNvPr id="6" name="Textfeld 5">
            <a:extLst>
              <a:ext uri="{FF2B5EF4-FFF2-40B4-BE49-F238E27FC236}">
                <a16:creationId xmlns:a16="http://schemas.microsoft.com/office/drawing/2014/main" id="{A080AE51-3E19-A241-BCE1-8D29CACB094A}"/>
              </a:ext>
            </a:extLst>
          </p:cNvPr>
          <p:cNvSpPr txBox="1"/>
          <p:nvPr/>
        </p:nvSpPr>
        <p:spPr>
          <a:xfrm>
            <a:off x="3519557" y="4581525"/>
            <a:ext cx="5152885" cy="1323439"/>
          </a:xfrm>
          <a:prstGeom prst="rect">
            <a:avLst/>
          </a:prstGeom>
          <a:noFill/>
        </p:spPr>
        <p:txBody>
          <a:bodyPr wrap="none" rtlCol="0">
            <a:spAutoFit/>
          </a:bodyPr>
          <a:lstStyle/>
          <a:p>
            <a:pPr algn="ctr"/>
            <a:r>
              <a:rPr lang="de-DE" sz="4000" dirty="0"/>
              <a:t>Super</a:t>
            </a:r>
          </a:p>
          <a:p>
            <a:pPr algn="ctr"/>
            <a:r>
              <a:rPr lang="de-DE" sz="4000" dirty="0"/>
              <a:t>Eure Antwort ist richtig!</a:t>
            </a:r>
          </a:p>
        </p:txBody>
      </p:sp>
      <p:sp>
        <p:nvSpPr>
          <p:cNvPr id="2" name="Rechteck 1">
            <a:hlinkClick r:id="rId4" action="ppaction://hlinksldjump"/>
            <a:extLst>
              <a:ext uri="{FF2B5EF4-FFF2-40B4-BE49-F238E27FC236}">
                <a16:creationId xmlns:a16="http://schemas.microsoft.com/office/drawing/2014/main" id="{F2B931EF-095C-57F6-3BDF-C0D42FEB1102}"/>
              </a:ext>
            </a:extLst>
          </p:cNvPr>
          <p:cNvSpPr/>
          <p:nvPr/>
        </p:nvSpPr>
        <p:spPr>
          <a:xfrm>
            <a:off x="167951" y="139959"/>
            <a:ext cx="11856098" cy="659674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Schmuck, der aus Metall hergestellt wird, enthält keine Weichmacher. Allerdings enthalten Gummiarmbänder Weichmacher.</a:t>
            </a: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r>
              <a:rPr lang="de-DE" dirty="0"/>
              <a:t>.</a:t>
            </a:r>
          </a:p>
        </p:txBody>
      </p:sp>
    </p:spTree>
    <p:extLst>
      <p:ext uri="{BB962C8B-B14F-4D97-AF65-F5344CB8AC3E}">
        <p14:creationId xmlns:p14="http://schemas.microsoft.com/office/powerpoint/2010/main" val="3710414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1C5F137B-2C5A-936B-B0BE-1D8EE2669E85}"/>
              </a:ext>
            </a:extLst>
          </p:cNvPr>
          <p:cNvSpPr txBox="1"/>
          <p:nvPr/>
        </p:nvSpPr>
        <p:spPr>
          <a:xfrm>
            <a:off x="1936624" y="4314825"/>
            <a:ext cx="8318752" cy="1323439"/>
          </a:xfrm>
          <a:prstGeom prst="rect">
            <a:avLst/>
          </a:prstGeom>
          <a:noFill/>
        </p:spPr>
        <p:txBody>
          <a:bodyPr wrap="none" rtlCol="0">
            <a:spAutoFit/>
          </a:bodyPr>
          <a:lstStyle/>
          <a:p>
            <a:pPr algn="ctr"/>
            <a:r>
              <a:rPr lang="de-DE" sz="4000" dirty="0"/>
              <a:t>Leider ist eure Antwort falsch.</a:t>
            </a:r>
          </a:p>
          <a:p>
            <a:pPr algn="ctr"/>
            <a:r>
              <a:rPr lang="de-DE" sz="4000" dirty="0"/>
              <a:t>Jeder von euch macht 5 Strecksprünge.</a:t>
            </a:r>
          </a:p>
        </p:txBody>
      </p:sp>
      <p:pic>
        <p:nvPicPr>
          <p:cNvPr id="6" name="Grafik 5" descr="Marke Kreuz mit einfarbiger Füllung">
            <a:extLst>
              <a:ext uri="{FF2B5EF4-FFF2-40B4-BE49-F238E27FC236}">
                <a16:creationId xmlns:a16="http://schemas.microsoft.com/office/drawing/2014/main" id="{F9301EF8-0856-15F4-DA81-11D3A4644E6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10174" y="2543174"/>
            <a:ext cx="1771651" cy="1771651"/>
          </a:xfrm>
          <a:prstGeom prst="rect">
            <a:avLst/>
          </a:prstGeom>
        </p:spPr>
      </p:pic>
      <p:sp>
        <p:nvSpPr>
          <p:cNvPr id="2" name="Rechteck 1">
            <a:hlinkClick r:id="rId4" action="ppaction://hlinksldjump"/>
            <a:extLst>
              <a:ext uri="{FF2B5EF4-FFF2-40B4-BE49-F238E27FC236}">
                <a16:creationId xmlns:a16="http://schemas.microsoft.com/office/drawing/2014/main" id="{A25C2897-1D25-8994-BA8D-FAF6AEA1C753}"/>
              </a:ext>
            </a:extLst>
          </p:cNvPr>
          <p:cNvSpPr/>
          <p:nvPr/>
        </p:nvSpPr>
        <p:spPr>
          <a:xfrm>
            <a:off x="167951" y="139959"/>
            <a:ext cx="11856098" cy="659674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Schmuck, der aus Metall hergestellt wird, enthält keine Weichmacher. Allerdings enthalten Gummiarmbänder Weichmacher.</a:t>
            </a:r>
          </a:p>
          <a:p>
            <a:pPr algn="ctr"/>
            <a:endParaRPr lang="de-DE" dirty="0">
              <a:solidFill>
                <a:schemeClr val="tx1"/>
              </a:solidFill>
            </a:endParaRPr>
          </a:p>
          <a:p>
            <a:pPr algn="ctr"/>
            <a:endParaRPr lang="de-DE" dirty="0"/>
          </a:p>
          <a:p>
            <a:pPr algn="ctr"/>
            <a:endParaRPr lang="de-DE" dirty="0"/>
          </a:p>
          <a:p>
            <a:pPr algn="ctr"/>
            <a:endParaRPr lang="de-DE" dirty="0"/>
          </a:p>
          <a:p>
            <a:pPr algn="ctr"/>
            <a:endParaRPr lang="de-DE" dirty="0"/>
          </a:p>
          <a:p>
            <a:pPr algn="ctr"/>
            <a:endParaRPr lang="de-DE" dirty="0"/>
          </a:p>
          <a:p>
            <a:pPr algn="ctr"/>
            <a:endParaRPr lang="de-DE" dirty="0"/>
          </a:p>
          <a:p>
            <a:pPr algn="ctr"/>
            <a:endParaRPr lang="de-DE" dirty="0"/>
          </a:p>
        </p:txBody>
      </p:sp>
    </p:spTree>
    <p:extLst>
      <p:ext uri="{BB962C8B-B14F-4D97-AF65-F5344CB8AC3E}">
        <p14:creationId xmlns:p14="http://schemas.microsoft.com/office/powerpoint/2010/main" val="3100570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paratur, Kleber, Fix, Klebstoff">
            <a:extLst>
              <a:ext uri="{FF2B5EF4-FFF2-40B4-BE49-F238E27FC236}">
                <a16:creationId xmlns:a16="http://schemas.microsoft.com/office/drawing/2014/main" id="{A9CA5114-720D-89D8-453D-5062A17C66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124238"/>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CB5C80FC-5FA1-0F26-3091-16F4B40C07AC}"/>
              </a:ext>
            </a:extLst>
          </p:cNvPr>
          <p:cNvSpPr>
            <a:spLocks noGrp="1"/>
          </p:cNvSpPr>
          <p:nvPr>
            <p:ph type="title"/>
          </p:nvPr>
        </p:nvSpPr>
        <p:spPr/>
        <p:txBody>
          <a:bodyPr/>
          <a:lstStyle/>
          <a:p>
            <a:pPr algn="ctr"/>
            <a:r>
              <a:rPr lang="de-DE" sz="6000" b="1" dirty="0">
                <a:effectLst>
                  <a:glow rad="114300">
                    <a:schemeClr val="bg1">
                      <a:lumMod val="95000"/>
                      <a:alpha val="40000"/>
                    </a:schemeClr>
                  </a:glow>
                </a:effectLst>
              </a:rPr>
              <a:t>Kleber</a:t>
            </a:r>
          </a:p>
        </p:txBody>
      </p:sp>
      <p:pic>
        <p:nvPicPr>
          <p:cNvPr id="4" name="Grafik 3" descr="Abzeichen Tick1 mit einfarbiger Füllung">
            <a:hlinkClick r:id="rId3" action="ppaction://hlinksldjump"/>
            <a:extLst>
              <a:ext uri="{FF2B5EF4-FFF2-40B4-BE49-F238E27FC236}">
                <a16:creationId xmlns:a16="http://schemas.microsoft.com/office/drawing/2014/main" id="{A6902026-AC1F-5AF1-AEEE-C008F20409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63250" y="5502275"/>
            <a:ext cx="914400" cy="914400"/>
          </a:xfrm>
          <a:prstGeom prst="rect">
            <a:avLst/>
          </a:prstGeom>
          <a:effectLst>
            <a:glow rad="101600">
              <a:schemeClr val="bg1">
                <a:alpha val="40000"/>
              </a:schemeClr>
            </a:glow>
          </a:effectLst>
        </p:spPr>
      </p:pic>
      <p:pic>
        <p:nvPicPr>
          <p:cNvPr id="5" name="Grafik 4" descr="Marke Kreuz mit einfarbiger Füllung">
            <a:hlinkClick r:id="rId6" action="ppaction://hlinksldjump"/>
            <a:extLst>
              <a:ext uri="{FF2B5EF4-FFF2-40B4-BE49-F238E27FC236}">
                <a16:creationId xmlns:a16="http://schemas.microsoft.com/office/drawing/2014/main" id="{9EF856C4-E510-D0DF-88BD-96F47DC63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7700" y="5502275"/>
            <a:ext cx="914400" cy="914400"/>
          </a:xfrm>
          <a:prstGeom prst="rect">
            <a:avLst/>
          </a:prstGeom>
          <a:effectLst>
            <a:glow rad="101600">
              <a:schemeClr val="bg1">
                <a:alpha val="40000"/>
              </a:schemeClr>
            </a:glow>
          </a:effectLst>
        </p:spPr>
      </p:pic>
    </p:spTree>
    <p:extLst>
      <p:ext uri="{BB962C8B-B14F-4D97-AF65-F5344CB8AC3E}">
        <p14:creationId xmlns:p14="http://schemas.microsoft.com/office/powerpoint/2010/main" val="757592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Weg, Feuchtgebiete, Draußen, Holzbohlen">
            <a:hlinkClick r:id="rId2" action="ppaction://hlinksldjump"/>
            <a:extLst>
              <a:ext uri="{FF2B5EF4-FFF2-40B4-BE49-F238E27FC236}">
                <a16:creationId xmlns:a16="http://schemas.microsoft.com/office/drawing/2014/main" id="{735B74B6-7188-9B64-1453-387D6F3900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8134276"/>
          </a:xfrm>
          <a:prstGeom prst="rect">
            <a:avLst/>
          </a:prstGeom>
          <a:noFill/>
          <a:extLst>
            <a:ext uri="{909E8E84-426E-40DD-AFC4-6F175D3DCCD1}">
              <a14:hiddenFill xmlns:a14="http://schemas.microsoft.com/office/drawing/2010/main">
                <a:solidFill>
                  <a:srgbClr val="FFFFFF"/>
                </a:solidFill>
              </a14:hiddenFill>
            </a:ext>
          </a:extLst>
        </p:spPr>
      </p:pic>
      <p:sp>
        <p:nvSpPr>
          <p:cNvPr id="2" name="Ellipse 1">
            <a:extLst>
              <a:ext uri="{FF2B5EF4-FFF2-40B4-BE49-F238E27FC236}">
                <a16:creationId xmlns:a16="http://schemas.microsoft.com/office/drawing/2014/main" id="{7854C772-B5B6-B884-483E-9C86BA866D91}"/>
              </a:ext>
            </a:extLst>
          </p:cNvPr>
          <p:cNvSpPr/>
          <p:nvPr/>
        </p:nvSpPr>
        <p:spPr>
          <a:xfrm>
            <a:off x="3986509" y="6168317"/>
            <a:ext cx="1892560" cy="595600"/>
          </a:xfrm>
          <a:prstGeom prst="ellipse">
            <a:avLst/>
          </a:prstGeom>
          <a:solidFill>
            <a:schemeClr val="bg1">
              <a:lumMod val="95000"/>
            </a:schemeClr>
          </a:solidFill>
          <a:ln w="57150">
            <a:solidFill>
              <a:schemeClr val="tx1"/>
            </a:solidFill>
          </a:ln>
          <a:effectLst>
            <a:outerShdw blurRad="50800" dist="38100" dir="5400000" algn="t"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Ellipse 2">
            <a:extLst>
              <a:ext uri="{FF2B5EF4-FFF2-40B4-BE49-F238E27FC236}">
                <a16:creationId xmlns:a16="http://schemas.microsoft.com/office/drawing/2014/main" id="{96FB41C6-6387-9D91-B35B-94C0333D224C}"/>
              </a:ext>
            </a:extLst>
          </p:cNvPr>
          <p:cNvSpPr/>
          <p:nvPr/>
        </p:nvSpPr>
        <p:spPr>
          <a:xfrm>
            <a:off x="3982619" y="3860771"/>
            <a:ext cx="791548" cy="273698"/>
          </a:xfrm>
          <a:prstGeom prst="ellipse">
            <a:avLst/>
          </a:prstGeom>
          <a:solidFill>
            <a:schemeClr val="bg1">
              <a:lumMod val="95000"/>
            </a:schemeClr>
          </a:solidFill>
          <a:ln w="57150">
            <a:solidFill>
              <a:schemeClr val="tx1"/>
            </a:solidFill>
          </a:ln>
          <a:effectLst>
            <a:outerShdw blurRad="50800" dist="38100" dir="5400000" algn="t"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llipse 5">
            <a:extLst>
              <a:ext uri="{FF2B5EF4-FFF2-40B4-BE49-F238E27FC236}">
                <a16:creationId xmlns:a16="http://schemas.microsoft.com/office/drawing/2014/main" id="{EC2AE35C-33AE-3607-8F91-9238D88C6524}"/>
              </a:ext>
            </a:extLst>
          </p:cNvPr>
          <p:cNvSpPr/>
          <p:nvPr/>
        </p:nvSpPr>
        <p:spPr>
          <a:xfrm>
            <a:off x="4526126" y="4478961"/>
            <a:ext cx="1069912" cy="365217"/>
          </a:xfrm>
          <a:prstGeom prst="ellipse">
            <a:avLst/>
          </a:prstGeom>
          <a:solidFill>
            <a:schemeClr val="bg1">
              <a:lumMod val="95000"/>
            </a:schemeClr>
          </a:solidFill>
          <a:ln w="57150">
            <a:solidFill>
              <a:schemeClr val="tx1"/>
            </a:solidFill>
          </a:ln>
          <a:effectLst>
            <a:outerShdw blurRad="50800" dist="38100" dir="5400000" algn="t"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a:extLst>
              <a:ext uri="{FF2B5EF4-FFF2-40B4-BE49-F238E27FC236}">
                <a16:creationId xmlns:a16="http://schemas.microsoft.com/office/drawing/2014/main" id="{517353D8-BA4C-1BF6-17B3-4C6E83BFE644}"/>
              </a:ext>
            </a:extLst>
          </p:cNvPr>
          <p:cNvSpPr/>
          <p:nvPr/>
        </p:nvSpPr>
        <p:spPr>
          <a:xfrm>
            <a:off x="5382986" y="5252182"/>
            <a:ext cx="1426027" cy="508131"/>
          </a:xfrm>
          <a:prstGeom prst="ellipse">
            <a:avLst/>
          </a:prstGeom>
          <a:solidFill>
            <a:schemeClr val="bg1">
              <a:lumMod val="95000"/>
            </a:schemeClr>
          </a:solidFill>
          <a:ln w="57150">
            <a:solidFill>
              <a:schemeClr val="tx1"/>
            </a:solidFill>
          </a:ln>
          <a:effectLst>
            <a:outerShdw blurRad="50800" dist="38100" dir="5400000" algn="t"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6DC1347C-241B-E4F0-1D8D-A6EEA1259D40}"/>
              </a:ext>
            </a:extLst>
          </p:cNvPr>
          <p:cNvSpPr/>
          <p:nvPr/>
        </p:nvSpPr>
        <p:spPr>
          <a:xfrm>
            <a:off x="4774167" y="3450144"/>
            <a:ext cx="573830" cy="178373"/>
          </a:xfrm>
          <a:prstGeom prst="ellipse">
            <a:avLst/>
          </a:prstGeom>
          <a:solidFill>
            <a:schemeClr val="bg1">
              <a:lumMod val="95000"/>
            </a:schemeClr>
          </a:solidFill>
          <a:ln w="57150">
            <a:solidFill>
              <a:schemeClr val="tx1"/>
            </a:solidFill>
          </a:ln>
          <a:effectLst>
            <a:outerShdw blurRad="50800" dist="38100" dir="5400000" algn="t"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Flussdiagramm: Magnetplattenspeicher 4">
            <a:extLst>
              <a:ext uri="{FF2B5EF4-FFF2-40B4-BE49-F238E27FC236}">
                <a16:creationId xmlns:a16="http://schemas.microsoft.com/office/drawing/2014/main" id="{1BB38BC0-A90E-321A-6A15-E71D574E7313}"/>
              </a:ext>
            </a:extLst>
          </p:cNvPr>
          <p:cNvSpPr/>
          <p:nvPr/>
        </p:nvSpPr>
        <p:spPr>
          <a:xfrm>
            <a:off x="4328238" y="5245436"/>
            <a:ext cx="1209101" cy="1398554"/>
          </a:xfrm>
          <a:prstGeom prst="flowChartMagneticDisk">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ln w="19050"/>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Titel 1">
            <a:extLst>
              <a:ext uri="{FF2B5EF4-FFF2-40B4-BE49-F238E27FC236}">
                <a16:creationId xmlns:a16="http://schemas.microsoft.com/office/drawing/2014/main" id="{2DC037CD-1739-97DD-CFD8-4F8E7767B6CF}"/>
              </a:ext>
            </a:extLst>
          </p:cNvPr>
          <p:cNvSpPr txBox="1">
            <a:spLocks/>
          </p:cNvSpPr>
          <p:nvPr/>
        </p:nvSpPr>
        <p:spPr>
          <a:xfrm>
            <a:off x="4932788" y="2994428"/>
            <a:ext cx="2704327" cy="7112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2000" b="1" dirty="0">
                <a:effectLst>
                  <a:glow rad="114300">
                    <a:schemeClr val="bg1">
                      <a:lumMod val="95000"/>
                      <a:alpha val="60000"/>
                    </a:schemeClr>
                  </a:glow>
                </a:effectLst>
              </a:rPr>
              <a:t>5. Aufgabe</a:t>
            </a:r>
          </a:p>
        </p:txBody>
      </p:sp>
      <p:sp>
        <p:nvSpPr>
          <p:cNvPr id="10" name="Titel 1">
            <a:extLst>
              <a:ext uri="{FF2B5EF4-FFF2-40B4-BE49-F238E27FC236}">
                <a16:creationId xmlns:a16="http://schemas.microsoft.com/office/drawing/2014/main" id="{BE0F87BA-A8FD-00E6-8319-66BF2C3E9F5D}"/>
              </a:ext>
            </a:extLst>
          </p:cNvPr>
          <p:cNvSpPr txBox="1">
            <a:spLocks/>
          </p:cNvSpPr>
          <p:nvPr/>
        </p:nvSpPr>
        <p:spPr>
          <a:xfrm>
            <a:off x="4243874" y="3524015"/>
            <a:ext cx="2704327" cy="7112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2400" b="1" dirty="0">
                <a:effectLst>
                  <a:glow rad="114300">
                    <a:schemeClr val="bg1">
                      <a:lumMod val="95000"/>
                      <a:alpha val="60000"/>
                    </a:schemeClr>
                  </a:glow>
                </a:effectLst>
              </a:rPr>
              <a:t>4. Aufgabe</a:t>
            </a:r>
          </a:p>
        </p:txBody>
      </p:sp>
      <p:sp>
        <p:nvSpPr>
          <p:cNvPr id="11" name="Titel 1">
            <a:extLst>
              <a:ext uri="{FF2B5EF4-FFF2-40B4-BE49-F238E27FC236}">
                <a16:creationId xmlns:a16="http://schemas.microsoft.com/office/drawing/2014/main" id="{21E971CA-E5BD-4415-3347-A933D2C06ED7}"/>
              </a:ext>
            </a:extLst>
          </p:cNvPr>
          <p:cNvSpPr txBox="1">
            <a:spLocks/>
          </p:cNvSpPr>
          <p:nvPr/>
        </p:nvSpPr>
        <p:spPr>
          <a:xfrm>
            <a:off x="5243800" y="4139681"/>
            <a:ext cx="2704327" cy="7112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2800" b="1" dirty="0">
                <a:effectLst>
                  <a:glow rad="114300">
                    <a:schemeClr val="bg1">
                      <a:lumMod val="95000"/>
                      <a:alpha val="60000"/>
                    </a:schemeClr>
                  </a:glow>
                </a:effectLst>
              </a:rPr>
              <a:t>3. Aufgabe</a:t>
            </a:r>
          </a:p>
        </p:txBody>
      </p:sp>
      <p:sp>
        <p:nvSpPr>
          <p:cNvPr id="12" name="Titel 1">
            <a:extLst>
              <a:ext uri="{FF2B5EF4-FFF2-40B4-BE49-F238E27FC236}">
                <a16:creationId xmlns:a16="http://schemas.microsoft.com/office/drawing/2014/main" id="{40204299-5F9F-5187-75E3-A3999C362420}"/>
              </a:ext>
            </a:extLst>
          </p:cNvPr>
          <p:cNvSpPr txBox="1">
            <a:spLocks/>
          </p:cNvSpPr>
          <p:nvPr/>
        </p:nvSpPr>
        <p:spPr>
          <a:xfrm>
            <a:off x="6654663" y="5124719"/>
            <a:ext cx="2704327" cy="7112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3200" b="1" dirty="0">
                <a:effectLst>
                  <a:glow rad="114300">
                    <a:schemeClr val="bg1">
                      <a:lumMod val="95000"/>
                      <a:alpha val="60000"/>
                    </a:schemeClr>
                  </a:glow>
                </a:effectLst>
              </a:rPr>
              <a:t>2. Aufgabe</a:t>
            </a:r>
          </a:p>
        </p:txBody>
      </p:sp>
      <p:sp>
        <p:nvSpPr>
          <p:cNvPr id="13" name="Titel 1">
            <a:extLst>
              <a:ext uri="{FF2B5EF4-FFF2-40B4-BE49-F238E27FC236}">
                <a16:creationId xmlns:a16="http://schemas.microsoft.com/office/drawing/2014/main" id="{751152E6-53B6-EC4E-88B8-558BA8E31DC2}"/>
              </a:ext>
            </a:extLst>
          </p:cNvPr>
          <p:cNvSpPr txBox="1">
            <a:spLocks/>
          </p:cNvSpPr>
          <p:nvPr/>
        </p:nvSpPr>
        <p:spPr>
          <a:xfrm>
            <a:off x="5796643" y="6116876"/>
            <a:ext cx="2704327" cy="7112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3600" b="1" dirty="0">
                <a:effectLst>
                  <a:glow rad="114300">
                    <a:schemeClr val="bg1">
                      <a:lumMod val="95000"/>
                      <a:alpha val="60000"/>
                    </a:schemeClr>
                  </a:glow>
                </a:effectLst>
              </a:rPr>
              <a:t>1. Aufgabe</a:t>
            </a:r>
          </a:p>
        </p:txBody>
      </p:sp>
    </p:spTree>
    <p:extLst>
      <p:ext uri="{BB962C8B-B14F-4D97-AF65-F5344CB8AC3E}">
        <p14:creationId xmlns:p14="http://schemas.microsoft.com/office/powerpoint/2010/main" val="333907641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Marke Häkchen mit einfarbiger Füllung">
            <a:extLst>
              <a:ext uri="{FF2B5EF4-FFF2-40B4-BE49-F238E27FC236}">
                <a16:creationId xmlns:a16="http://schemas.microsoft.com/office/drawing/2014/main" id="{29232363-1209-2A3D-FC8E-C7D299D1B63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43475" y="2276475"/>
            <a:ext cx="2305050" cy="2305050"/>
          </a:xfrm>
          <a:prstGeom prst="rect">
            <a:avLst/>
          </a:prstGeom>
        </p:spPr>
      </p:pic>
      <p:sp>
        <p:nvSpPr>
          <p:cNvPr id="6" name="Textfeld 5">
            <a:extLst>
              <a:ext uri="{FF2B5EF4-FFF2-40B4-BE49-F238E27FC236}">
                <a16:creationId xmlns:a16="http://schemas.microsoft.com/office/drawing/2014/main" id="{A080AE51-3E19-A241-BCE1-8D29CACB094A}"/>
              </a:ext>
            </a:extLst>
          </p:cNvPr>
          <p:cNvSpPr txBox="1"/>
          <p:nvPr/>
        </p:nvSpPr>
        <p:spPr>
          <a:xfrm>
            <a:off x="3519557" y="4581525"/>
            <a:ext cx="5152885" cy="1323439"/>
          </a:xfrm>
          <a:prstGeom prst="rect">
            <a:avLst/>
          </a:prstGeom>
          <a:noFill/>
        </p:spPr>
        <p:txBody>
          <a:bodyPr wrap="none" rtlCol="0">
            <a:spAutoFit/>
          </a:bodyPr>
          <a:lstStyle/>
          <a:p>
            <a:pPr algn="ctr"/>
            <a:r>
              <a:rPr lang="de-DE" sz="4000" dirty="0"/>
              <a:t>Super</a:t>
            </a:r>
          </a:p>
          <a:p>
            <a:pPr algn="ctr"/>
            <a:r>
              <a:rPr lang="de-DE" sz="4000" dirty="0"/>
              <a:t>Eure Antwort ist richtig!</a:t>
            </a:r>
          </a:p>
        </p:txBody>
      </p:sp>
      <p:sp>
        <p:nvSpPr>
          <p:cNvPr id="2" name="Rechteck 1">
            <a:hlinkClick r:id="rId4" action="ppaction://hlinksldjump"/>
            <a:extLst>
              <a:ext uri="{FF2B5EF4-FFF2-40B4-BE49-F238E27FC236}">
                <a16:creationId xmlns:a16="http://schemas.microsoft.com/office/drawing/2014/main" id="{211EA777-0AC5-69A0-16B5-38C8AFA2D4DC}"/>
              </a:ext>
            </a:extLst>
          </p:cNvPr>
          <p:cNvSpPr/>
          <p:nvPr/>
        </p:nvSpPr>
        <p:spPr>
          <a:xfrm>
            <a:off x="167951" y="139959"/>
            <a:ext cx="11856098" cy="659674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Kleber und andere Füllmaterialien enthalten häufig Weichmacher.</a:t>
            </a: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p:txBody>
      </p:sp>
    </p:spTree>
    <p:extLst>
      <p:ext uri="{BB962C8B-B14F-4D97-AF65-F5344CB8AC3E}">
        <p14:creationId xmlns:p14="http://schemas.microsoft.com/office/powerpoint/2010/main" val="3630474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1C5F137B-2C5A-936B-B0BE-1D8EE2669E85}"/>
              </a:ext>
            </a:extLst>
          </p:cNvPr>
          <p:cNvSpPr txBox="1"/>
          <p:nvPr/>
        </p:nvSpPr>
        <p:spPr>
          <a:xfrm>
            <a:off x="1819926" y="4314825"/>
            <a:ext cx="8552149" cy="1323439"/>
          </a:xfrm>
          <a:prstGeom prst="rect">
            <a:avLst/>
          </a:prstGeom>
          <a:noFill/>
        </p:spPr>
        <p:txBody>
          <a:bodyPr wrap="none" rtlCol="0">
            <a:spAutoFit/>
          </a:bodyPr>
          <a:lstStyle/>
          <a:p>
            <a:pPr algn="ctr"/>
            <a:r>
              <a:rPr lang="de-DE" sz="4000" dirty="0"/>
              <a:t>Leider ist eure Antwort falsch.</a:t>
            </a:r>
          </a:p>
          <a:p>
            <a:pPr algn="ctr"/>
            <a:r>
              <a:rPr lang="de-DE" sz="4000" dirty="0"/>
              <a:t>Jeder von euch macht 5 Hampelmänner.</a:t>
            </a:r>
          </a:p>
        </p:txBody>
      </p:sp>
      <p:pic>
        <p:nvPicPr>
          <p:cNvPr id="6" name="Grafik 5" descr="Marke Kreuz mit einfarbiger Füllung">
            <a:extLst>
              <a:ext uri="{FF2B5EF4-FFF2-40B4-BE49-F238E27FC236}">
                <a16:creationId xmlns:a16="http://schemas.microsoft.com/office/drawing/2014/main" id="{F9301EF8-0856-15F4-DA81-11D3A4644E6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10174" y="2543174"/>
            <a:ext cx="1771651" cy="1771651"/>
          </a:xfrm>
          <a:prstGeom prst="rect">
            <a:avLst/>
          </a:prstGeom>
        </p:spPr>
      </p:pic>
      <p:sp>
        <p:nvSpPr>
          <p:cNvPr id="2" name="Rechteck 1">
            <a:hlinkClick r:id="rId4" action="ppaction://hlinksldjump"/>
            <a:extLst>
              <a:ext uri="{FF2B5EF4-FFF2-40B4-BE49-F238E27FC236}">
                <a16:creationId xmlns:a16="http://schemas.microsoft.com/office/drawing/2014/main" id="{E172662C-8CAC-A0F3-3EEE-FE614F8401AF}"/>
              </a:ext>
            </a:extLst>
          </p:cNvPr>
          <p:cNvSpPr/>
          <p:nvPr/>
        </p:nvSpPr>
        <p:spPr>
          <a:xfrm>
            <a:off x="167951" y="139959"/>
            <a:ext cx="11856098" cy="659674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Kleber und andere Füllmaterialien enthalten häufig Weichmacher.</a:t>
            </a: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p>
        </p:txBody>
      </p:sp>
    </p:spTree>
    <p:extLst>
      <p:ext uri="{BB962C8B-B14F-4D97-AF65-F5344CB8AC3E}">
        <p14:creationId xmlns:p14="http://schemas.microsoft.com/office/powerpoint/2010/main" val="1345230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18" name="Picture 2" descr="Netzwerkkabel, Netzwerkstecker, Kabel">
            <a:extLst>
              <a:ext uri="{FF2B5EF4-FFF2-40B4-BE49-F238E27FC236}">
                <a16:creationId xmlns:a16="http://schemas.microsoft.com/office/drawing/2014/main" id="{DB7828C9-1FB8-02A8-078F-3CE380360A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124238"/>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1D2315D7-C831-538B-4B0A-76FC18750EC2}"/>
              </a:ext>
            </a:extLst>
          </p:cNvPr>
          <p:cNvSpPr>
            <a:spLocks noGrp="1"/>
          </p:cNvSpPr>
          <p:nvPr>
            <p:ph type="title"/>
          </p:nvPr>
        </p:nvSpPr>
        <p:spPr/>
        <p:txBody>
          <a:bodyPr/>
          <a:lstStyle/>
          <a:p>
            <a:pPr algn="ctr"/>
            <a:r>
              <a:rPr lang="de-DE" sz="6000" b="1" dirty="0">
                <a:effectLst>
                  <a:glow rad="114300">
                    <a:schemeClr val="bg1">
                      <a:lumMod val="95000"/>
                      <a:alpha val="40000"/>
                    </a:schemeClr>
                  </a:glow>
                </a:effectLst>
              </a:rPr>
              <a:t>Kabelverkleidung</a:t>
            </a:r>
          </a:p>
        </p:txBody>
      </p:sp>
      <p:pic>
        <p:nvPicPr>
          <p:cNvPr id="4" name="Grafik 3" descr="Abzeichen Tick1 mit einfarbiger Füllung">
            <a:hlinkClick r:id="rId3" action="ppaction://hlinksldjump"/>
            <a:extLst>
              <a:ext uri="{FF2B5EF4-FFF2-40B4-BE49-F238E27FC236}">
                <a16:creationId xmlns:a16="http://schemas.microsoft.com/office/drawing/2014/main" id="{1B63A73A-19AF-6AD8-BAC3-2733827557A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63250" y="5502275"/>
            <a:ext cx="914400" cy="914400"/>
          </a:xfrm>
          <a:prstGeom prst="rect">
            <a:avLst/>
          </a:prstGeom>
          <a:effectLst>
            <a:glow rad="101600">
              <a:schemeClr val="bg1">
                <a:alpha val="40000"/>
              </a:schemeClr>
            </a:glow>
          </a:effectLst>
        </p:spPr>
      </p:pic>
      <p:pic>
        <p:nvPicPr>
          <p:cNvPr id="5" name="Grafik 4" descr="Marke Kreuz mit einfarbiger Füllung">
            <a:hlinkClick r:id="rId6" action="ppaction://hlinksldjump"/>
            <a:extLst>
              <a:ext uri="{FF2B5EF4-FFF2-40B4-BE49-F238E27FC236}">
                <a16:creationId xmlns:a16="http://schemas.microsoft.com/office/drawing/2014/main" id="{760FE6AA-FC5C-9042-739A-90F1C4A2CDE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7700" y="5502275"/>
            <a:ext cx="914400" cy="914400"/>
          </a:xfrm>
          <a:prstGeom prst="rect">
            <a:avLst/>
          </a:prstGeom>
          <a:effectLst>
            <a:glow rad="101600">
              <a:schemeClr val="bg1">
                <a:alpha val="40000"/>
              </a:schemeClr>
            </a:glow>
          </a:effectLst>
        </p:spPr>
      </p:pic>
    </p:spTree>
    <p:extLst>
      <p:ext uri="{BB962C8B-B14F-4D97-AF65-F5344CB8AC3E}">
        <p14:creationId xmlns:p14="http://schemas.microsoft.com/office/powerpoint/2010/main" val="1952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Grafik 4" descr="Marke Häkchen mit einfarbiger Füllung">
            <a:extLst>
              <a:ext uri="{FF2B5EF4-FFF2-40B4-BE49-F238E27FC236}">
                <a16:creationId xmlns:a16="http://schemas.microsoft.com/office/drawing/2014/main" id="{29232363-1209-2A3D-FC8E-C7D299D1B63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43475" y="2276475"/>
            <a:ext cx="2305050" cy="2305050"/>
          </a:xfrm>
          <a:prstGeom prst="rect">
            <a:avLst/>
          </a:prstGeom>
        </p:spPr>
      </p:pic>
      <p:sp>
        <p:nvSpPr>
          <p:cNvPr id="6" name="Textfeld 5">
            <a:extLst>
              <a:ext uri="{FF2B5EF4-FFF2-40B4-BE49-F238E27FC236}">
                <a16:creationId xmlns:a16="http://schemas.microsoft.com/office/drawing/2014/main" id="{A080AE51-3E19-A241-BCE1-8D29CACB094A}"/>
              </a:ext>
            </a:extLst>
          </p:cNvPr>
          <p:cNvSpPr txBox="1"/>
          <p:nvPr/>
        </p:nvSpPr>
        <p:spPr>
          <a:xfrm>
            <a:off x="3519557" y="4581525"/>
            <a:ext cx="5152885" cy="1323439"/>
          </a:xfrm>
          <a:prstGeom prst="rect">
            <a:avLst/>
          </a:prstGeom>
          <a:noFill/>
        </p:spPr>
        <p:txBody>
          <a:bodyPr wrap="none" rtlCol="0">
            <a:spAutoFit/>
          </a:bodyPr>
          <a:lstStyle/>
          <a:p>
            <a:pPr algn="ctr"/>
            <a:r>
              <a:rPr lang="de-DE" sz="4000" dirty="0"/>
              <a:t>Super</a:t>
            </a:r>
          </a:p>
          <a:p>
            <a:pPr algn="ctr"/>
            <a:r>
              <a:rPr lang="de-DE" sz="4000" dirty="0"/>
              <a:t>Eure Antwort ist richtig!</a:t>
            </a:r>
          </a:p>
        </p:txBody>
      </p:sp>
      <p:sp>
        <p:nvSpPr>
          <p:cNvPr id="2" name="Rechteck 1">
            <a:hlinkClick r:id="rId4" action="ppaction://hlinksldjump"/>
            <a:extLst>
              <a:ext uri="{FF2B5EF4-FFF2-40B4-BE49-F238E27FC236}">
                <a16:creationId xmlns:a16="http://schemas.microsoft.com/office/drawing/2014/main" id="{F8587FE3-425E-5667-B95C-9CBD7A7B16D0}"/>
              </a:ext>
            </a:extLst>
          </p:cNvPr>
          <p:cNvSpPr/>
          <p:nvPr/>
        </p:nvSpPr>
        <p:spPr>
          <a:xfrm>
            <a:off x="167951" y="139959"/>
            <a:ext cx="11856098" cy="659674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Kabelverkleidungen enthalten Weichmacher, damit sie biegsam sind und bleiben.</a:t>
            </a: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r>
              <a:rPr lang="de-DE" dirty="0">
                <a:solidFill>
                  <a:schemeClr val="tx1"/>
                </a:solidFill>
              </a:rPr>
              <a:t> </a:t>
            </a:r>
          </a:p>
        </p:txBody>
      </p:sp>
    </p:spTree>
    <p:extLst>
      <p:ext uri="{BB962C8B-B14F-4D97-AF65-F5344CB8AC3E}">
        <p14:creationId xmlns:p14="http://schemas.microsoft.com/office/powerpoint/2010/main" val="2628936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1C5F137B-2C5A-936B-B0BE-1D8EE2669E85}"/>
              </a:ext>
            </a:extLst>
          </p:cNvPr>
          <p:cNvSpPr txBox="1"/>
          <p:nvPr/>
        </p:nvSpPr>
        <p:spPr>
          <a:xfrm>
            <a:off x="1936624" y="4314825"/>
            <a:ext cx="8318752" cy="1323439"/>
          </a:xfrm>
          <a:prstGeom prst="rect">
            <a:avLst/>
          </a:prstGeom>
          <a:noFill/>
        </p:spPr>
        <p:txBody>
          <a:bodyPr wrap="none" rtlCol="0">
            <a:spAutoFit/>
          </a:bodyPr>
          <a:lstStyle/>
          <a:p>
            <a:pPr algn="ctr"/>
            <a:r>
              <a:rPr lang="de-DE" sz="4000" dirty="0"/>
              <a:t>Leider ist eure Antwort falsch.</a:t>
            </a:r>
          </a:p>
          <a:p>
            <a:pPr algn="ctr"/>
            <a:r>
              <a:rPr lang="de-DE" sz="4000" dirty="0"/>
              <a:t>Jeder von euch macht 5 Strecksprünge.</a:t>
            </a:r>
          </a:p>
        </p:txBody>
      </p:sp>
      <p:pic>
        <p:nvPicPr>
          <p:cNvPr id="6" name="Grafik 5" descr="Marke Kreuz mit einfarbiger Füllung">
            <a:extLst>
              <a:ext uri="{FF2B5EF4-FFF2-40B4-BE49-F238E27FC236}">
                <a16:creationId xmlns:a16="http://schemas.microsoft.com/office/drawing/2014/main" id="{F9301EF8-0856-15F4-DA81-11D3A4644E6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10174" y="2543174"/>
            <a:ext cx="1771651" cy="1771651"/>
          </a:xfrm>
          <a:prstGeom prst="rect">
            <a:avLst/>
          </a:prstGeom>
        </p:spPr>
      </p:pic>
      <p:sp>
        <p:nvSpPr>
          <p:cNvPr id="2" name="Rechteck 1">
            <a:hlinkClick r:id="rId4" action="ppaction://hlinksldjump"/>
            <a:extLst>
              <a:ext uri="{FF2B5EF4-FFF2-40B4-BE49-F238E27FC236}">
                <a16:creationId xmlns:a16="http://schemas.microsoft.com/office/drawing/2014/main" id="{A24AB57D-9A4E-1686-4B97-10579967F914}"/>
              </a:ext>
            </a:extLst>
          </p:cNvPr>
          <p:cNvSpPr/>
          <p:nvPr/>
        </p:nvSpPr>
        <p:spPr>
          <a:xfrm>
            <a:off x="167951" y="139959"/>
            <a:ext cx="11856098" cy="659674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Kabelverkleidungen enthalten Weichmacher, damit sie biegsam sind und bleiben.</a:t>
            </a: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p>
        </p:txBody>
      </p:sp>
    </p:spTree>
    <p:extLst>
      <p:ext uri="{BB962C8B-B14F-4D97-AF65-F5344CB8AC3E}">
        <p14:creationId xmlns:p14="http://schemas.microsoft.com/office/powerpoint/2010/main" val="2947212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arbstiften, Buntstifte, Bunt, Zeichnung">
            <a:extLst>
              <a:ext uri="{FF2B5EF4-FFF2-40B4-BE49-F238E27FC236}">
                <a16:creationId xmlns:a16="http://schemas.microsoft.com/office/drawing/2014/main" id="{D9CE1D68-338D-79DF-2E5E-5D88787338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124238"/>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C8642D65-90A4-BC74-D606-8F3EEA96DDB1}"/>
              </a:ext>
            </a:extLst>
          </p:cNvPr>
          <p:cNvSpPr>
            <a:spLocks noGrp="1"/>
          </p:cNvSpPr>
          <p:nvPr>
            <p:ph type="title"/>
          </p:nvPr>
        </p:nvSpPr>
        <p:spPr/>
        <p:txBody>
          <a:bodyPr/>
          <a:lstStyle/>
          <a:p>
            <a:pPr algn="ctr"/>
            <a:r>
              <a:rPr lang="de-DE" sz="6000" b="1" dirty="0">
                <a:effectLst>
                  <a:glow rad="114300">
                    <a:schemeClr val="bg1">
                      <a:lumMod val="95000"/>
                      <a:alpha val="40000"/>
                    </a:schemeClr>
                  </a:glow>
                </a:effectLst>
              </a:rPr>
              <a:t>Buntstifte</a:t>
            </a:r>
          </a:p>
        </p:txBody>
      </p:sp>
      <p:pic>
        <p:nvPicPr>
          <p:cNvPr id="4" name="Grafik 3" descr="Abzeichen Tick1 mit einfarbiger Füllung">
            <a:hlinkClick r:id="rId3" action="ppaction://hlinksldjump"/>
            <a:extLst>
              <a:ext uri="{FF2B5EF4-FFF2-40B4-BE49-F238E27FC236}">
                <a16:creationId xmlns:a16="http://schemas.microsoft.com/office/drawing/2014/main" id="{B156FD86-6BB8-2A00-FF3F-9A25DF13190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63250" y="5502275"/>
            <a:ext cx="914400" cy="914400"/>
          </a:xfrm>
          <a:prstGeom prst="rect">
            <a:avLst/>
          </a:prstGeom>
          <a:effectLst>
            <a:glow rad="101600">
              <a:schemeClr val="bg1">
                <a:alpha val="40000"/>
              </a:schemeClr>
            </a:glow>
          </a:effectLst>
        </p:spPr>
      </p:pic>
      <p:pic>
        <p:nvPicPr>
          <p:cNvPr id="5" name="Grafik 4" descr="Marke Kreuz mit einfarbiger Füllung">
            <a:hlinkClick r:id="rId6" action="ppaction://hlinksldjump"/>
            <a:extLst>
              <a:ext uri="{FF2B5EF4-FFF2-40B4-BE49-F238E27FC236}">
                <a16:creationId xmlns:a16="http://schemas.microsoft.com/office/drawing/2014/main" id="{81CE9E9B-ECA9-AEA1-8B30-DE10AABFFAE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7700" y="5502275"/>
            <a:ext cx="914400" cy="914400"/>
          </a:xfrm>
          <a:prstGeom prst="rect">
            <a:avLst/>
          </a:prstGeom>
          <a:effectLst>
            <a:glow rad="101600">
              <a:schemeClr val="bg1">
                <a:alpha val="40000"/>
              </a:schemeClr>
            </a:glow>
          </a:effectLst>
        </p:spPr>
      </p:pic>
    </p:spTree>
    <p:extLst>
      <p:ext uri="{BB962C8B-B14F-4D97-AF65-F5344CB8AC3E}">
        <p14:creationId xmlns:p14="http://schemas.microsoft.com/office/powerpoint/2010/main" val="2901390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Marke Häkchen mit einfarbiger Füllung">
            <a:extLst>
              <a:ext uri="{FF2B5EF4-FFF2-40B4-BE49-F238E27FC236}">
                <a16:creationId xmlns:a16="http://schemas.microsoft.com/office/drawing/2014/main" id="{29232363-1209-2A3D-FC8E-C7D299D1B63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43475" y="2276475"/>
            <a:ext cx="2305050" cy="2305050"/>
          </a:xfrm>
          <a:prstGeom prst="rect">
            <a:avLst/>
          </a:prstGeom>
        </p:spPr>
      </p:pic>
      <p:sp>
        <p:nvSpPr>
          <p:cNvPr id="6" name="Textfeld 5">
            <a:extLst>
              <a:ext uri="{FF2B5EF4-FFF2-40B4-BE49-F238E27FC236}">
                <a16:creationId xmlns:a16="http://schemas.microsoft.com/office/drawing/2014/main" id="{A080AE51-3E19-A241-BCE1-8D29CACB094A}"/>
              </a:ext>
            </a:extLst>
          </p:cNvPr>
          <p:cNvSpPr txBox="1"/>
          <p:nvPr/>
        </p:nvSpPr>
        <p:spPr>
          <a:xfrm>
            <a:off x="3519557" y="4581525"/>
            <a:ext cx="5152885" cy="1323439"/>
          </a:xfrm>
          <a:prstGeom prst="rect">
            <a:avLst/>
          </a:prstGeom>
          <a:noFill/>
        </p:spPr>
        <p:txBody>
          <a:bodyPr wrap="none" rtlCol="0">
            <a:spAutoFit/>
          </a:bodyPr>
          <a:lstStyle/>
          <a:p>
            <a:pPr algn="ctr"/>
            <a:r>
              <a:rPr lang="de-DE" sz="4000" dirty="0"/>
              <a:t>Super</a:t>
            </a:r>
          </a:p>
          <a:p>
            <a:pPr algn="ctr"/>
            <a:r>
              <a:rPr lang="de-DE" sz="4000" dirty="0"/>
              <a:t>Eure Antwort ist richtig!</a:t>
            </a:r>
          </a:p>
        </p:txBody>
      </p:sp>
      <p:sp>
        <p:nvSpPr>
          <p:cNvPr id="2" name="Rechteck 1">
            <a:hlinkClick r:id="rId4" action="ppaction://hlinksldjump"/>
            <a:extLst>
              <a:ext uri="{FF2B5EF4-FFF2-40B4-BE49-F238E27FC236}">
                <a16:creationId xmlns:a16="http://schemas.microsoft.com/office/drawing/2014/main" id="{6D53787B-C703-6766-E5AE-8F5325C2147E}"/>
              </a:ext>
            </a:extLst>
          </p:cNvPr>
          <p:cNvSpPr/>
          <p:nvPr/>
        </p:nvSpPr>
        <p:spPr>
          <a:xfrm>
            <a:off x="167951" y="139959"/>
            <a:ext cx="11856098" cy="659674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Viele Buntstifte – sowohl Holzstifte (im Lack) als auch Filzstifte (im Mantel) – enthalten Weichmacher.</a:t>
            </a: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p:txBody>
      </p:sp>
    </p:spTree>
    <p:extLst>
      <p:ext uri="{BB962C8B-B14F-4D97-AF65-F5344CB8AC3E}">
        <p14:creationId xmlns:p14="http://schemas.microsoft.com/office/powerpoint/2010/main" val="2146842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1C5F137B-2C5A-936B-B0BE-1D8EE2669E85}"/>
              </a:ext>
            </a:extLst>
          </p:cNvPr>
          <p:cNvSpPr txBox="1"/>
          <p:nvPr/>
        </p:nvSpPr>
        <p:spPr>
          <a:xfrm>
            <a:off x="1819926" y="4314825"/>
            <a:ext cx="8552149" cy="1323439"/>
          </a:xfrm>
          <a:prstGeom prst="rect">
            <a:avLst/>
          </a:prstGeom>
          <a:noFill/>
        </p:spPr>
        <p:txBody>
          <a:bodyPr wrap="none" rtlCol="0">
            <a:spAutoFit/>
          </a:bodyPr>
          <a:lstStyle/>
          <a:p>
            <a:pPr algn="ctr"/>
            <a:r>
              <a:rPr lang="de-DE" sz="4000" dirty="0"/>
              <a:t>Leider ist eure Antwort falsch.</a:t>
            </a:r>
          </a:p>
          <a:p>
            <a:pPr algn="ctr"/>
            <a:r>
              <a:rPr lang="de-DE" sz="4000" dirty="0"/>
              <a:t>Jeder von euch macht 5 Hampelmänner.</a:t>
            </a:r>
          </a:p>
        </p:txBody>
      </p:sp>
      <p:pic>
        <p:nvPicPr>
          <p:cNvPr id="6" name="Grafik 5" descr="Marke Kreuz mit einfarbiger Füllung">
            <a:extLst>
              <a:ext uri="{FF2B5EF4-FFF2-40B4-BE49-F238E27FC236}">
                <a16:creationId xmlns:a16="http://schemas.microsoft.com/office/drawing/2014/main" id="{F9301EF8-0856-15F4-DA81-11D3A4644E6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10174" y="2543174"/>
            <a:ext cx="1771651" cy="1771651"/>
          </a:xfrm>
          <a:prstGeom prst="rect">
            <a:avLst/>
          </a:prstGeom>
        </p:spPr>
      </p:pic>
      <p:sp>
        <p:nvSpPr>
          <p:cNvPr id="2" name="Rechteck 1">
            <a:hlinkClick r:id="rId4" action="ppaction://hlinksldjump"/>
            <a:extLst>
              <a:ext uri="{FF2B5EF4-FFF2-40B4-BE49-F238E27FC236}">
                <a16:creationId xmlns:a16="http://schemas.microsoft.com/office/drawing/2014/main" id="{4F6753BA-AF93-99AB-40B7-BFF9ACA9EEB4}"/>
              </a:ext>
            </a:extLst>
          </p:cNvPr>
          <p:cNvSpPr/>
          <p:nvPr/>
        </p:nvSpPr>
        <p:spPr>
          <a:xfrm>
            <a:off x="167951" y="139959"/>
            <a:ext cx="11856098" cy="659674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Viele Buntstifte – sowohl Holzstifte (im Lack) als auch Filzstifte (im Mantel) – enthalten Weichmacher.</a:t>
            </a:r>
          </a:p>
          <a:p>
            <a:pPr algn="ctr"/>
            <a:endParaRPr lang="de-DE" dirty="0">
              <a:solidFill>
                <a:schemeClr val="tx1"/>
              </a:solidFill>
            </a:endParaRPr>
          </a:p>
          <a:p>
            <a:pPr algn="ctr"/>
            <a:endParaRPr lang="de-DE" dirty="0"/>
          </a:p>
          <a:p>
            <a:pPr algn="ctr"/>
            <a:endParaRPr lang="de-DE" dirty="0"/>
          </a:p>
          <a:p>
            <a:pPr algn="ctr"/>
            <a:endParaRPr lang="de-DE" dirty="0"/>
          </a:p>
          <a:p>
            <a:pPr algn="ctr"/>
            <a:endParaRPr lang="de-DE" dirty="0"/>
          </a:p>
          <a:p>
            <a:pPr algn="ctr"/>
            <a:endParaRPr lang="de-DE" dirty="0"/>
          </a:p>
          <a:p>
            <a:pPr algn="ctr"/>
            <a:endParaRPr lang="de-DE" dirty="0"/>
          </a:p>
          <a:p>
            <a:pPr algn="ctr"/>
            <a:endParaRPr lang="de-DE" dirty="0"/>
          </a:p>
        </p:txBody>
      </p:sp>
    </p:spTree>
    <p:extLst>
      <p:ext uri="{BB962C8B-B14F-4D97-AF65-F5344CB8AC3E}">
        <p14:creationId xmlns:p14="http://schemas.microsoft.com/office/powerpoint/2010/main" val="1173424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Kosmetik, Lidschatten, Rouge, Pinsel">
            <a:extLst>
              <a:ext uri="{FF2B5EF4-FFF2-40B4-BE49-F238E27FC236}">
                <a16:creationId xmlns:a16="http://schemas.microsoft.com/office/drawing/2014/main" id="{67ACC958-030C-2E74-C16D-8350F55BB5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124238"/>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3ADCCF45-AA27-9DC2-C15B-D9667B1326E4}"/>
              </a:ext>
            </a:extLst>
          </p:cNvPr>
          <p:cNvSpPr>
            <a:spLocks noGrp="1"/>
          </p:cNvSpPr>
          <p:nvPr>
            <p:ph type="title"/>
          </p:nvPr>
        </p:nvSpPr>
        <p:spPr/>
        <p:txBody>
          <a:bodyPr/>
          <a:lstStyle/>
          <a:p>
            <a:pPr algn="ctr"/>
            <a:r>
              <a:rPr lang="de-DE" sz="6000" b="1" dirty="0">
                <a:effectLst>
                  <a:glow rad="114300">
                    <a:schemeClr val="bg1">
                      <a:lumMod val="95000"/>
                      <a:alpha val="40000"/>
                    </a:schemeClr>
                  </a:glow>
                </a:effectLst>
              </a:rPr>
              <a:t>Schminkartikel</a:t>
            </a:r>
          </a:p>
        </p:txBody>
      </p:sp>
      <p:pic>
        <p:nvPicPr>
          <p:cNvPr id="4" name="Grafik 3" descr="Abzeichen Tick1 mit einfarbiger Füllung">
            <a:hlinkClick r:id="rId3" action="ppaction://hlinksldjump"/>
            <a:extLst>
              <a:ext uri="{FF2B5EF4-FFF2-40B4-BE49-F238E27FC236}">
                <a16:creationId xmlns:a16="http://schemas.microsoft.com/office/drawing/2014/main" id="{CAB932E5-C2DC-D222-660E-D375E36DF4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63250" y="5502275"/>
            <a:ext cx="914400" cy="914400"/>
          </a:xfrm>
          <a:prstGeom prst="rect">
            <a:avLst/>
          </a:prstGeom>
          <a:effectLst>
            <a:glow rad="101600">
              <a:schemeClr val="bg1">
                <a:alpha val="40000"/>
              </a:schemeClr>
            </a:glow>
          </a:effectLst>
        </p:spPr>
      </p:pic>
      <p:pic>
        <p:nvPicPr>
          <p:cNvPr id="5" name="Grafik 4" descr="Marke Kreuz mit einfarbiger Füllung">
            <a:hlinkClick r:id="rId6" action="ppaction://hlinksldjump"/>
            <a:extLst>
              <a:ext uri="{FF2B5EF4-FFF2-40B4-BE49-F238E27FC236}">
                <a16:creationId xmlns:a16="http://schemas.microsoft.com/office/drawing/2014/main" id="{E8228220-049B-4E36-D2D5-B33188C9D09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7700" y="5502275"/>
            <a:ext cx="914400" cy="914400"/>
          </a:xfrm>
          <a:prstGeom prst="rect">
            <a:avLst/>
          </a:prstGeom>
          <a:effectLst>
            <a:glow rad="101600">
              <a:schemeClr val="bg1">
                <a:alpha val="40000"/>
              </a:schemeClr>
            </a:glow>
          </a:effectLst>
        </p:spPr>
      </p:pic>
    </p:spTree>
    <p:extLst>
      <p:ext uri="{BB962C8B-B14F-4D97-AF65-F5344CB8AC3E}">
        <p14:creationId xmlns:p14="http://schemas.microsoft.com/office/powerpoint/2010/main" val="584689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Marke Häkchen mit einfarbiger Füllung">
            <a:extLst>
              <a:ext uri="{FF2B5EF4-FFF2-40B4-BE49-F238E27FC236}">
                <a16:creationId xmlns:a16="http://schemas.microsoft.com/office/drawing/2014/main" id="{29232363-1209-2A3D-FC8E-C7D299D1B63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43475" y="2276475"/>
            <a:ext cx="2305050" cy="2305050"/>
          </a:xfrm>
          <a:prstGeom prst="rect">
            <a:avLst/>
          </a:prstGeom>
        </p:spPr>
      </p:pic>
      <p:sp>
        <p:nvSpPr>
          <p:cNvPr id="6" name="Textfeld 5">
            <a:extLst>
              <a:ext uri="{FF2B5EF4-FFF2-40B4-BE49-F238E27FC236}">
                <a16:creationId xmlns:a16="http://schemas.microsoft.com/office/drawing/2014/main" id="{A080AE51-3E19-A241-BCE1-8D29CACB094A}"/>
              </a:ext>
            </a:extLst>
          </p:cNvPr>
          <p:cNvSpPr txBox="1"/>
          <p:nvPr/>
        </p:nvSpPr>
        <p:spPr>
          <a:xfrm>
            <a:off x="3519557" y="4581525"/>
            <a:ext cx="5152885" cy="1323439"/>
          </a:xfrm>
          <a:prstGeom prst="rect">
            <a:avLst/>
          </a:prstGeom>
          <a:noFill/>
        </p:spPr>
        <p:txBody>
          <a:bodyPr wrap="none" rtlCol="0">
            <a:spAutoFit/>
          </a:bodyPr>
          <a:lstStyle/>
          <a:p>
            <a:pPr algn="ctr"/>
            <a:r>
              <a:rPr lang="de-DE" sz="4000" dirty="0"/>
              <a:t>Super</a:t>
            </a:r>
          </a:p>
          <a:p>
            <a:pPr algn="ctr"/>
            <a:r>
              <a:rPr lang="de-DE" sz="4000" dirty="0"/>
              <a:t>Eure Antwort ist richtig!</a:t>
            </a:r>
          </a:p>
        </p:txBody>
      </p:sp>
      <p:sp>
        <p:nvSpPr>
          <p:cNvPr id="2" name="Rechteck 1">
            <a:hlinkClick r:id="rId4" action="ppaction://hlinksldjump"/>
            <a:extLst>
              <a:ext uri="{FF2B5EF4-FFF2-40B4-BE49-F238E27FC236}">
                <a16:creationId xmlns:a16="http://schemas.microsoft.com/office/drawing/2014/main" id="{54851C0B-C938-BCE2-85C2-A446032AA357}"/>
              </a:ext>
            </a:extLst>
          </p:cNvPr>
          <p:cNvSpPr/>
          <p:nvPr/>
        </p:nvSpPr>
        <p:spPr>
          <a:xfrm>
            <a:off x="167951" y="139959"/>
            <a:ext cx="11856098" cy="659674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Verschiedene Schminkartikel enthalten Weichmacher.</a:t>
            </a: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p:txBody>
      </p:sp>
    </p:spTree>
    <p:extLst>
      <p:ext uri="{BB962C8B-B14F-4D97-AF65-F5344CB8AC3E}">
        <p14:creationId xmlns:p14="http://schemas.microsoft.com/office/powerpoint/2010/main" val="3045060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hlinkClick r:id="rId2" action="ppaction://hlinksldjump"/>
            <a:extLst>
              <a:ext uri="{FF2B5EF4-FFF2-40B4-BE49-F238E27FC236}">
                <a16:creationId xmlns:a16="http://schemas.microsoft.com/office/drawing/2014/main" id="{FF2B7B35-6407-47F9-A34F-FD0CDEB3AF9F}"/>
              </a:ext>
            </a:extLst>
          </p:cNvPr>
          <p:cNvSpPr/>
          <p:nvPr/>
        </p:nvSpPr>
        <p:spPr>
          <a:xfrm>
            <a:off x="101600" y="139700"/>
            <a:ext cx="11925300" cy="65405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Untertitel 2">
            <a:extLst>
              <a:ext uri="{FF2B5EF4-FFF2-40B4-BE49-F238E27FC236}">
                <a16:creationId xmlns:a16="http://schemas.microsoft.com/office/drawing/2014/main" id="{7DAB555A-0D41-32EB-37F3-5002D2A727B0}"/>
              </a:ext>
            </a:extLst>
          </p:cNvPr>
          <p:cNvSpPr>
            <a:spLocks noGrp="1"/>
          </p:cNvSpPr>
          <p:nvPr>
            <p:ph type="subTitle" idx="1"/>
          </p:nvPr>
        </p:nvSpPr>
        <p:spPr>
          <a:xfrm>
            <a:off x="1524000" y="765110"/>
            <a:ext cx="9144000" cy="4473639"/>
          </a:xfrm>
        </p:spPr>
        <p:txBody>
          <a:bodyPr>
            <a:normAutofit lnSpcReduction="10000"/>
          </a:bodyPr>
          <a:lstStyle/>
          <a:p>
            <a:pPr>
              <a:lnSpc>
                <a:spcPct val="150000"/>
              </a:lnSpc>
            </a:pPr>
            <a:r>
              <a:rPr lang="de-DE" sz="4400" u="sng" dirty="0"/>
              <a:t>Aufgabe 1:</a:t>
            </a:r>
          </a:p>
          <a:p>
            <a:pPr>
              <a:lnSpc>
                <a:spcPct val="150000"/>
              </a:lnSpc>
            </a:pPr>
            <a:r>
              <a:rPr lang="de-DE" sz="4400" dirty="0"/>
              <a:t>Welche der folgenden Gegenstände enthalten Weichmacher?</a:t>
            </a:r>
          </a:p>
          <a:p>
            <a:pPr>
              <a:lnSpc>
                <a:spcPct val="150000"/>
              </a:lnSpc>
            </a:pPr>
            <a:r>
              <a:rPr lang="de-DE" sz="3000" dirty="0"/>
              <a:t>Führt das folgende Quiz und die Bewegungsaufgaben durch.</a:t>
            </a:r>
          </a:p>
          <a:p>
            <a:endParaRPr lang="de-DE" dirty="0"/>
          </a:p>
          <a:p>
            <a:endParaRPr lang="de-DE" dirty="0"/>
          </a:p>
          <a:p>
            <a:endParaRPr lang="de-DE" dirty="0"/>
          </a:p>
          <a:p>
            <a:endParaRPr lang="de-DE" dirty="0"/>
          </a:p>
          <a:p>
            <a:pPr algn="l"/>
            <a:endParaRPr lang="de-DE" dirty="0"/>
          </a:p>
        </p:txBody>
      </p:sp>
      <p:pic>
        <p:nvPicPr>
          <p:cNvPr id="4" name="Grafik 3" descr="Marke Kreuz mit einfarbiger Füllung">
            <a:extLst>
              <a:ext uri="{FF2B5EF4-FFF2-40B4-BE49-F238E27FC236}">
                <a16:creationId xmlns:a16="http://schemas.microsoft.com/office/drawing/2014/main" id="{0579C44D-B7C6-EBEA-ABF7-4B4C56B676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7700" y="5502275"/>
            <a:ext cx="914400" cy="914400"/>
          </a:xfrm>
          <a:prstGeom prst="rect">
            <a:avLst/>
          </a:prstGeom>
          <a:effectLst>
            <a:glow rad="101600">
              <a:schemeClr val="bg1">
                <a:alpha val="40000"/>
              </a:schemeClr>
            </a:glow>
          </a:effectLst>
        </p:spPr>
      </p:pic>
      <p:pic>
        <p:nvPicPr>
          <p:cNvPr id="5" name="Grafik 4" descr="Abzeichen Tick1 mit einfarbiger Füllung">
            <a:extLst>
              <a:ext uri="{FF2B5EF4-FFF2-40B4-BE49-F238E27FC236}">
                <a16:creationId xmlns:a16="http://schemas.microsoft.com/office/drawing/2014/main" id="{9CC326B2-D2D4-602A-0787-9942C0C5F96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63250" y="5502275"/>
            <a:ext cx="914400" cy="914400"/>
          </a:xfrm>
          <a:prstGeom prst="rect">
            <a:avLst/>
          </a:prstGeom>
          <a:effectLst>
            <a:glow rad="101600">
              <a:schemeClr val="bg1">
                <a:alpha val="40000"/>
              </a:schemeClr>
            </a:glow>
          </a:effectLst>
        </p:spPr>
      </p:pic>
      <p:sp>
        <p:nvSpPr>
          <p:cNvPr id="6" name="Textfeld 5">
            <a:extLst>
              <a:ext uri="{FF2B5EF4-FFF2-40B4-BE49-F238E27FC236}">
                <a16:creationId xmlns:a16="http://schemas.microsoft.com/office/drawing/2014/main" id="{2B4CEDF2-603A-B343-4470-F64E309ED710}"/>
              </a:ext>
            </a:extLst>
          </p:cNvPr>
          <p:cNvSpPr txBox="1"/>
          <p:nvPr/>
        </p:nvSpPr>
        <p:spPr>
          <a:xfrm>
            <a:off x="720018" y="5119042"/>
            <a:ext cx="769763" cy="461665"/>
          </a:xfrm>
          <a:prstGeom prst="rect">
            <a:avLst/>
          </a:prstGeom>
          <a:noFill/>
        </p:spPr>
        <p:txBody>
          <a:bodyPr wrap="none" rtlCol="0">
            <a:spAutoFit/>
          </a:bodyPr>
          <a:lstStyle/>
          <a:p>
            <a:r>
              <a:rPr lang="de-DE" sz="2400" dirty="0"/>
              <a:t>Nein</a:t>
            </a:r>
          </a:p>
        </p:txBody>
      </p:sp>
      <p:sp>
        <p:nvSpPr>
          <p:cNvPr id="7" name="Textfeld 6">
            <a:extLst>
              <a:ext uri="{FF2B5EF4-FFF2-40B4-BE49-F238E27FC236}">
                <a16:creationId xmlns:a16="http://schemas.microsoft.com/office/drawing/2014/main" id="{02E4FEFF-FCA6-E9AC-FA58-79DBBC23DF78}"/>
              </a:ext>
            </a:extLst>
          </p:cNvPr>
          <p:cNvSpPr txBox="1"/>
          <p:nvPr/>
        </p:nvSpPr>
        <p:spPr>
          <a:xfrm>
            <a:off x="11005487" y="5119041"/>
            <a:ext cx="429926" cy="461665"/>
          </a:xfrm>
          <a:prstGeom prst="rect">
            <a:avLst/>
          </a:prstGeom>
          <a:noFill/>
        </p:spPr>
        <p:txBody>
          <a:bodyPr wrap="none" rtlCol="0">
            <a:spAutoFit/>
          </a:bodyPr>
          <a:lstStyle/>
          <a:p>
            <a:r>
              <a:rPr lang="de-DE" sz="2400" dirty="0"/>
              <a:t>Ja</a:t>
            </a:r>
          </a:p>
        </p:txBody>
      </p:sp>
    </p:spTree>
    <p:extLst>
      <p:ext uri="{BB962C8B-B14F-4D97-AF65-F5344CB8AC3E}">
        <p14:creationId xmlns:p14="http://schemas.microsoft.com/office/powerpoint/2010/main" val="115837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1C5F137B-2C5A-936B-B0BE-1D8EE2669E85}"/>
              </a:ext>
            </a:extLst>
          </p:cNvPr>
          <p:cNvSpPr txBox="1"/>
          <p:nvPr/>
        </p:nvSpPr>
        <p:spPr>
          <a:xfrm>
            <a:off x="2188968" y="4314825"/>
            <a:ext cx="7814062" cy="1323439"/>
          </a:xfrm>
          <a:prstGeom prst="rect">
            <a:avLst/>
          </a:prstGeom>
          <a:noFill/>
        </p:spPr>
        <p:txBody>
          <a:bodyPr wrap="none" rtlCol="0">
            <a:spAutoFit/>
          </a:bodyPr>
          <a:lstStyle/>
          <a:p>
            <a:pPr algn="ctr"/>
            <a:r>
              <a:rPr lang="de-DE" sz="4000" dirty="0"/>
              <a:t>Leider ist eure Antwort falsch.</a:t>
            </a:r>
          </a:p>
          <a:p>
            <a:pPr algn="ctr"/>
            <a:r>
              <a:rPr lang="de-DE" sz="4000" dirty="0"/>
              <a:t>Jeder von euch macht 5 Kniebeugen.</a:t>
            </a:r>
          </a:p>
        </p:txBody>
      </p:sp>
      <p:pic>
        <p:nvPicPr>
          <p:cNvPr id="6" name="Grafik 5" descr="Marke Kreuz mit einfarbiger Füllung">
            <a:extLst>
              <a:ext uri="{FF2B5EF4-FFF2-40B4-BE49-F238E27FC236}">
                <a16:creationId xmlns:a16="http://schemas.microsoft.com/office/drawing/2014/main" id="{F9301EF8-0856-15F4-DA81-11D3A4644E6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10174" y="2543174"/>
            <a:ext cx="1771651" cy="1771651"/>
          </a:xfrm>
          <a:prstGeom prst="rect">
            <a:avLst/>
          </a:prstGeom>
        </p:spPr>
      </p:pic>
      <p:sp>
        <p:nvSpPr>
          <p:cNvPr id="2" name="Rechteck 1">
            <a:hlinkClick r:id="rId4" action="ppaction://hlinksldjump"/>
            <a:extLst>
              <a:ext uri="{FF2B5EF4-FFF2-40B4-BE49-F238E27FC236}">
                <a16:creationId xmlns:a16="http://schemas.microsoft.com/office/drawing/2014/main" id="{307F6711-2E1C-EB2C-A4AA-3F1B3228D4FC}"/>
              </a:ext>
            </a:extLst>
          </p:cNvPr>
          <p:cNvSpPr/>
          <p:nvPr/>
        </p:nvSpPr>
        <p:spPr>
          <a:xfrm>
            <a:off x="167951" y="139959"/>
            <a:ext cx="11856098" cy="659674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Verschiedene Schminkartikel enthalten Weichmacher.</a:t>
            </a:r>
          </a:p>
          <a:p>
            <a:pPr algn="ctr"/>
            <a:endParaRPr lang="de-DE" dirty="0"/>
          </a:p>
          <a:p>
            <a:pPr algn="ctr"/>
            <a:endParaRPr lang="de-DE" dirty="0"/>
          </a:p>
          <a:p>
            <a:pPr algn="ctr"/>
            <a:endParaRPr lang="de-DE" dirty="0"/>
          </a:p>
          <a:p>
            <a:pPr algn="ctr"/>
            <a:endParaRPr lang="de-DE" dirty="0"/>
          </a:p>
          <a:p>
            <a:pPr algn="ctr"/>
            <a:endParaRPr lang="de-DE" dirty="0"/>
          </a:p>
          <a:p>
            <a:pPr algn="ctr"/>
            <a:endParaRPr lang="de-DE" dirty="0"/>
          </a:p>
          <a:p>
            <a:pPr algn="ctr"/>
            <a:endParaRPr lang="de-DE" dirty="0"/>
          </a:p>
          <a:p>
            <a:pPr algn="ctr"/>
            <a:endParaRPr lang="de-DE" dirty="0"/>
          </a:p>
          <a:p>
            <a:pPr algn="ctr"/>
            <a:endParaRPr lang="de-DE" dirty="0"/>
          </a:p>
        </p:txBody>
      </p:sp>
    </p:spTree>
    <p:extLst>
      <p:ext uri="{BB962C8B-B14F-4D97-AF65-F5344CB8AC3E}">
        <p14:creationId xmlns:p14="http://schemas.microsoft.com/office/powerpoint/2010/main" val="2055916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Kaffee, Tasse, Koffein, Espresso">
            <a:extLst>
              <a:ext uri="{FF2B5EF4-FFF2-40B4-BE49-F238E27FC236}">
                <a16:creationId xmlns:a16="http://schemas.microsoft.com/office/drawing/2014/main" id="{FE7ED361-48FD-6E54-8994-34C1CF88E7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57300"/>
            <a:ext cx="12163558" cy="81153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B8B2C373-D20D-2EE3-4826-59EF98EEEC42}"/>
              </a:ext>
            </a:extLst>
          </p:cNvPr>
          <p:cNvSpPr>
            <a:spLocks noGrp="1"/>
          </p:cNvSpPr>
          <p:nvPr>
            <p:ph type="title"/>
          </p:nvPr>
        </p:nvSpPr>
        <p:spPr/>
        <p:txBody>
          <a:bodyPr/>
          <a:lstStyle/>
          <a:p>
            <a:pPr algn="ctr"/>
            <a:r>
              <a:rPr lang="de-DE" sz="6000" b="1" dirty="0">
                <a:effectLst>
                  <a:glow rad="114300">
                    <a:schemeClr val="bg1">
                      <a:lumMod val="95000"/>
                      <a:alpha val="40000"/>
                    </a:schemeClr>
                  </a:glow>
                </a:effectLst>
              </a:rPr>
              <a:t>Tasse</a:t>
            </a:r>
          </a:p>
        </p:txBody>
      </p:sp>
      <p:pic>
        <p:nvPicPr>
          <p:cNvPr id="4" name="Grafik 3" descr="Abzeichen Tick1 mit einfarbiger Füllung">
            <a:hlinkClick r:id="rId3" action="ppaction://hlinksldjump"/>
            <a:extLst>
              <a:ext uri="{FF2B5EF4-FFF2-40B4-BE49-F238E27FC236}">
                <a16:creationId xmlns:a16="http://schemas.microsoft.com/office/drawing/2014/main" id="{1B37ED8E-0222-C20B-EBFB-DAB4897DD74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63250" y="5502275"/>
            <a:ext cx="914400" cy="914400"/>
          </a:xfrm>
          <a:prstGeom prst="rect">
            <a:avLst/>
          </a:prstGeom>
          <a:effectLst>
            <a:glow rad="101600">
              <a:schemeClr val="bg1">
                <a:alpha val="40000"/>
              </a:schemeClr>
            </a:glow>
          </a:effectLst>
        </p:spPr>
      </p:pic>
      <p:pic>
        <p:nvPicPr>
          <p:cNvPr id="5" name="Grafik 4" descr="Marke Kreuz mit einfarbiger Füllung">
            <a:hlinkClick r:id="rId6" action="ppaction://hlinksldjump"/>
            <a:extLst>
              <a:ext uri="{FF2B5EF4-FFF2-40B4-BE49-F238E27FC236}">
                <a16:creationId xmlns:a16="http://schemas.microsoft.com/office/drawing/2014/main" id="{06B47491-A7AE-1C50-D27D-EFA615C2C6A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7700" y="5502275"/>
            <a:ext cx="914400" cy="914400"/>
          </a:xfrm>
          <a:prstGeom prst="rect">
            <a:avLst/>
          </a:prstGeom>
          <a:effectLst>
            <a:glow rad="101600">
              <a:schemeClr val="bg1">
                <a:alpha val="40000"/>
              </a:schemeClr>
            </a:glow>
          </a:effectLst>
        </p:spPr>
      </p:pic>
    </p:spTree>
    <p:extLst>
      <p:ext uri="{BB962C8B-B14F-4D97-AF65-F5344CB8AC3E}">
        <p14:creationId xmlns:p14="http://schemas.microsoft.com/office/powerpoint/2010/main" val="12798752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Marke Häkchen mit einfarbiger Füllung">
            <a:extLst>
              <a:ext uri="{FF2B5EF4-FFF2-40B4-BE49-F238E27FC236}">
                <a16:creationId xmlns:a16="http://schemas.microsoft.com/office/drawing/2014/main" id="{29232363-1209-2A3D-FC8E-C7D299D1B63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43475" y="2276475"/>
            <a:ext cx="2305050" cy="2305050"/>
          </a:xfrm>
          <a:prstGeom prst="rect">
            <a:avLst/>
          </a:prstGeom>
        </p:spPr>
      </p:pic>
      <p:sp>
        <p:nvSpPr>
          <p:cNvPr id="6" name="Textfeld 5">
            <a:extLst>
              <a:ext uri="{FF2B5EF4-FFF2-40B4-BE49-F238E27FC236}">
                <a16:creationId xmlns:a16="http://schemas.microsoft.com/office/drawing/2014/main" id="{A080AE51-3E19-A241-BCE1-8D29CACB094A}"/>
              </a:ext>
            </a:extLst>
          </p:cNvPr>
          <p:cNvSpPr txBox="1"/>
          <p:nvPr/>
        </p:nvSpPr>
        <p:spPr>
          <a:xfrm>
            <a:off x="3519557" y="4581525"/>
            <a:ext cx="5152885" cy="1323439"/>
          </a:xfrm>
          <a:prstGeom prst="rect">
            <a:avLst/>
          </a:prstGeom>
          <a:noFill/>
        </p:spPr>
        <p:txBody>
          <a:bodyPr wrap="none" rtlCol="0">
            <a:spAutoFit/>
          </a:bodyPr>
          <a:lstStyle/>
          <a:p>
            <a:pPr algn="ctr"/>
            <a:r>
              <a:rPr lang="de-DE" sz="4000" dirty="0"/>
              <a:t>Super</a:t>
            </a:r>
          </a:p>
          <a:p>
            <a:pPr algn="ctr"/>
            <a:r>
              <a:rPr lang="de-DE" sz="4000" dirty="0"/>
              <a:t>Eure Antwort ist richtig!</a:t>
            </a:r>
          </a:p>
        </p:txBody>
      </p:sp>
      <p:sp>
        <p:nvSpPr>
          <p:cNvPr id="2" name="Rechteck 1">
            <a:hlinkClick r:id="rId4" action="ppaction://hlinksldjump"/>
            <a:extLst>
              <a:ext uri="{FF2B5EF4-FFF2-40B4-BE49-F238E27FC236}">
                <a16:creationId xmlns:a16="http://schemas.microsoft.com/office/drawing/2014/main" id="{05204B38-A1A3-AD9F-6050-CD1E3DE93556}"/>
              </a:ext>
            </a:extLst>
          </p:cNvPr>
          <p:cNvSpPr/>
          <p:nvPr/>
        </p:nvSpPr>
        <p:spPr>
          <a:xfrm>
            <a:off x="167951" y="139959"/>
            <a:ext cx="11856098" cy="659674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Tassen sind meistens aus Keramik, Porzellan oder ähnlichen Materialien. Daher enthalten solche Tassen keine Weichmacher.</a:t>
            </a: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p:txBody>
      </p:sp>
    </p:spTree>
    <p:extLst>
      <p:ext uri="{BB962C8B-B14F-4D97-AF65-F5344CB8AC3E}">
        <p14:creationId xmlns:p14="http://schemas.microsoft.com/office/powerpoint/2010/main" val="31046835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1C5F137B-2C5A-936B-B0BE-1D8EE2669E85}"/>
              </a:ext>
            </a:extLst>
          </p:cNvPr>
          <p:cNvSpPr txBox="1"/>
          <p:nvPr/>
        </p:nvSpPr>
        <p:spPr>
          <a:xfrm>
            <a:off x="1936624" y="4314825"/>
            <a:ext cx="8318752" cy="1323439"/>
          </a:xfrm>
          <a:prstGeom prst="rect">
            <a:avLst/>
          </a:prstGeom>
          <a:noFill/>
        </p:spPr>
        <p:txBody>
          <a:bodyPr wrap="none" rtlCol="0">
            <a:spAutoFit/>
          </a:bodyPr>
          <a:lstStyle/>
          <a:p>
            <a:pPr algn="ctr"/>
            <a:r>
              <a:rPr lang="de-DE" sz="4000" dirty="0"/>
              <a:t>Leider ist eure Antwort falsch.</a:t>
            </a:r>
          </a:p>
          <a:p>
            <a:pPr algn="ctr"/>
            <a:r>
              <a:rPr lang="de-DE" sz="4000" dirty="0"/>
              <a:t>Jeder von euch macht 5 Strecksprünge.</a:t>
            </a:r>
          </a:p>
        </p:txBody>
      </p:sp>
      <p:pic>
        <p:nvPicPr>
          <p:cNvPr id="6" name="Grafik 5" descr="Marke Kreuz mit einfarbiger Füllung">
            <a:extLst>
              <a:ext uri="{FF2B5EF4-FFF2-40B4-BE49-F238E27FC236}">
                <a16:creationId xmlns:a16="http://schemas.microsoft.com/office/drawing/2014/main" id="{F9301EF8-0856-15F4-DA81-11D3A4644E6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10174" y="2543174"/>
            <a:ext cx="1771651" cy="1771651"/>
          </a:xfrm>
          <a:prstGeom prst="rect">
            <a:avLst/>
          </a:prstGeom>
        </p:spPr>
      </p:pic>
      <p:sp>
        <p:nvSpPr>
          <p:cNvPr id="2" name="Rechteck 1">
            <a:hlinkClick r:id="rId4" action="ppaction://hlinksldjump"/>
            <a:extLst>
              <a:ext uri="{FF2B5EF4-FFF2-40B4-BE49-F238E27FC236}">
                <a16:creationId xmlns:a16="http://schemas.microsoft.com/office/drawing/2014/main" id="{E7A44EF0-6A2D-AFF4-AF8D-8E59C972EC9C}"/>
              </a:ext>
            </a:extLst>
          </p:cNvPr>
          <p:cNvSpPr/>
          <p:nvPr/>
        </p:nvSpPr>
        <p:spPr>
          <a:xfrm>
            <a:off x="167951" y="139959"/>
            <a:ext cx="11856098" cy="659674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Tassen sind meistens aus Keramik, Porzellan oder ähnlichen Materialien. Daher enthalten solche Tassen keine Weichmacher.</a:t>
            </a:r>
          </a:p>
          <a:p>
            <a:pPr algn="ctr"/>
            <a:endParaRPr lang="de-DE" dirty="0">
              <a:solidFill>
                <a:schemeClr val="tx1"/>
              </a:solidFill>
            </a:endParaRPr>
          </a:p>
          <a:p>
            <a:pPr algn="ctr"/>
            <a:endParaRPr lang="de-DE" dirty="0"/>
          </a:p>
          <a:p>
            <a:pPr algn="ctr"/>
            <a:endParaRPr lang="de-DE" dirty="0"/>
          </a:p>
          <a:p>
            <a:pPr algn="ctr"/>
            <a:endParaRPr lang="de-DE" dirty="0"/>
          </a:p>
          <a:p>
            <a:pPr algn="ctr"/>
            <a:endParaRPr lang="de-DE" dirty="0"/>
          </a:p>
          <a:p>
            <a:pPr algn="ctr"/>
            <a:endParaRPr lang="de-DE" dirty="0"/>
          </a:p>
          <a:p>
            <a:pPr algn="ctr"/>
            <a:endParaRPr lang="de-DE" dirty="0"/>
          </a:p>
          <a:p>
            <a:pPr algn="ctr"/>
            <a:endParaRPr lang="de-DE" dirty="0"/>
          </a:p>
          <a:p>
            <a:pPr algn="ctr"/>
            <a:endParaRPr lang="de-DE" dirty="0"/>
          </a:p>
        </p:txBody>
      </p:sp>
    </p:spTree>
    <p:extLst>
      <p:ext uri="{BB962C8B-B14F-4D97-AF65-F5344CB8AC3E}">
        <p14:creationId xmlns:p14="http://schemas.microsoft.com/office/powerpoint/2010/main" val="218121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314" name="Picture 2" descr="Raum, Leer, Holzboden, Pflanze">
            <a:extLst>
              <a:ext uri="{FF2B5EF4-FFF2-40B4-BE49-F238E27FC236}">
                <a16:creationId xmlns:a16="http://schemas.microsoft.com/office/drawing/2014/main" id="{A0C16B24-AF38-49F4-08BC-8904C30D98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66786"/>
            <a:ext cx="12192000" cy="9724786"/>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48C6EC2C-C43F-3E37-7D8D-DB281996F983}"/>
              </a:ext>
            </a:extLst>
          </p:cNvPr>
          <p:cNvSpPr>
            <a:spLocks noGrp="1"/>
          </p:cNvSpPr>
          <p:nvPr>
            <p:ph type="title"/>
          </p:nvPr>
        </p:nvSpPr>
        <p:spPr/>
        <p:txBody>
          <a:bodyPr/>
          <a:lstStyle/>
          <a:p>
            <a:pPr algn="ctr"/>
            <a:r>
              <a:rPr lang="de-DE" sz="6000" b="1" dirty="0">
                <a:effectLst>
                  <a:glow rad="114300">
                    <a:schemeClr val="bg1">
                      <a:lumMod val="95000"/>
                      <a:alpha val="40000"/>
                    </a:schemeClr>
                  </a:glow>
                </a:effectLst>
              </a:rPr>
              <a:t>Fußbodenbeläge (PVC)</a:t>
            </a:r>
          </a:p>
        </p:txBody>
      </p:sp>
      <p:pic>
        <p:nvPicPr>
          <p:cNvPr id="4" name="Grafik 3" descr="Abzeichen Tick1 mit einfarbiger Füllung">
            <a:hlinkClick r:id="rId3" action="ppaction://hlinksldjump"/>
            <a:extLst>
              <a:ext uri="{FF2B5EF4-FFF2-40B4-BE49-F238E27FC236}">
                <a16:creationId xmlns:a16="http://schemas.microsoft.com/office/drawing/2014/main" id="{564A2A1B-D67A-A33B-8886-751F3920915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63250" y="5502275"/>
            <a:ext cx="914400" cy="914400"/>
          </a:xfrm>
          <a:prstGeom prst="rect">
            <a:avLst/>
          </a:prstGeom>
          <a:effectLst>
            <a:glow rad="101600">
              <a:schemeClr val="bg1">
                <a:alpha val="40000"/>
              </a:schemeClr>
            </a:glow>
          </a:effectLst>
        </p:spPr>
      </p:pic>
      <p:pic>
        <p:nvPicPr>
          <p:cNvPr id="5" name="Grafik 4" descr="Marke Kreuz mit einfarbiger Füllung">
            <a:hlinkClick r:id="rId6" action="ppaction://hlinksldjump"/>
            <a:extLst>
              <a:ext uri="{FF2B5EF4-FFF2-40B4-BE49-F238E27FC236}">
                <a16:creationId xmlns:a16="http://schemas.microsoft.com/office/drawing/2014/main" id="{2380B7C2-E707-75E3-2698-214CEF3286B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7700" y="5502275"/>
            <a:ext cx="914400" cy="914400"/>
          </a:xfrm>
          <a:prstGeom prst="rect">
            <a:avLst/>
          </a:prstGeom>
          <a:effectLst>
            <a:glow rad="101600">
              <a:schemeClr val="bg1">
                <a:alpha val="40000"/>
              </a:schemeClr>
            </a:glow>
          </a:effectLst>
        </p:spPr>
      </p:pic>
    </p:spTree>
    <p:extLst>
      <p:ext uri="{BB962C8B-B14F-4D97-AF65-F5344CB8AC3E}">
        <p14:creationId xmlns:p14="http://schemas.microsoft.com/office/powerpoint/2010/main" val="14870876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Grafik 4" descr="Marke Häkchen mit einfarbiger Füllung">
            <a:extLst>
              <a:ext uri="{FF2B5EF4-FFF2-40B4-BE49-F238E27FC236}">
                <a16:creationId xmlns:a16="http://schemas.microsoft.com/office/drawing/2014/main" id="{29232363-1209-2A3D-FC8E-C7D299D1B63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43475" y="2276475"/>
            <a:ext cx="2305050" cy="2305050"/>
          </a:xfrm>
          <a:prstGeom prst="rect">
            <a:avLst/>
          </a:prstGeom>
        </p:spPr>
      </p:pic>
      <p:sp>
        <p:nvSpPr>
          <p:cNvPr id="6" name="Textfeld 5">
            <a:extLst>
              <a:ext uri="{FF2B5EF4-FFF2-40B4-BE49-F238E27FC236}">
                <a16:creationId xmlns:a16="http://schemas.microsoft.com/office/drawing/2014/main" id="{A080AE51-3E19-A241-BCE1-8D29CACB094A}"/>
              </a:ext>
            </a:extLst>
          </p:cNvPr>
          <p:cNvSpPr txBox="1"/>
          <p:nvPr/>
        </p:nvSpPr>
        <p:spPr>
          <a:xfrm>
            <a:off x="3519557" y="4581525"/>
            <a:ext cx="5152885" cy="1323439"/>
          </a:xfrm>
          <a:prstGeom prst="rect">
            <a:avLst/>
          </a:prstGeom>
          <a:noFill/>
        </p:spPr>
        <p:txBody>
          <a:bodyPr wrap="none" rtlCol="0">
            <a:spAutoFit/>
          </a:bodyPr>
          <a:lstStyle/>
          <a:p>
            <a:pPr algn="ctr"/>
            <a:r>
              <a:rPr lang="de-DE" sz="4000" dirty="0"/>
              <a:t>Super</a:t>
            </a:r>
          </a:p>
          <a:p>
            <a:pPr algn="ctr"/>
            <a:r>
              <a:rPr lang="de-DE" sz="4000" dirty="0"/>
              <a:t>Eure Antwort ist richtig!</a:t>
            </a:r>
          </a:p>
        </p:txBody>
      </p:sp>
      <p:sp>
        <p:nvSpPr>
          <p:cNvPr id="2" name="Rechteck 1">
            <a:hlinkClick r:id="rId4" action="ppaction://hlinksldjump"/>
            <a:extLst>
              <a:ext uri="{FF2B5EF4-FFF2-40B4-BE49-F238E27FC236}">
                <a16:creationId xmlns:a16="http://schemas.microsoft.com/office/drawing/2014/main" id="{CF1EDA05-D022-3D50-B141-3DF41F56DAD8}"/>
              </a:ext>
            </a:extLst>
          </p:cNvPr>
          <p:cNvSpPr/>
          <p:nvPr/>
        </p:nvSpPr>
        <p:spPr>
          <a:xfrm>
            <a:off x="186613" y="130628"/>
            <a:ext cx="11856098" cy="659674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PVC-Böden enthalten Weichmacher.</a:t>
            </a: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r>
              <a:rPr lang="de-DE" dirty="0">
                <a:solidFill>
                  <a:schemeClr val="tx1"/>
                </a:solidFill>
              </a:rPr>
              <a:t> </a:t>
            </a:r>
          </a:p>
        </p:txBody>
      </p:sp>
    </p:spTree>
    <p:extLst>
      <p:ext uri="{BB962C8B-B14F-4D97-AF65-F5344CB8AC3E}">
        <p14:creationId xmlns:p14="http://schemas.microsoft.com/office/powerpoint/2010/main" val="34475107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1C5F137B-2C5A-936B-B0BE-1D8EE2669E85}"/>
              </a:ext>
            </a:extLst>
          </p:cNvPr>
          <p:cNvSpPr txBox="1"/>
          <p:nvPr/>
        </p:nvSpPr>
        <p:spPr>
          <a:xfrm>
            <a:off x="1819926" y="4314825"/>
            <a:ext cx="8552149" cy="1323439"/>
          </a:xfrm>
          <a:prstGeom prst="rect">
            <a:avLst/>
          </a:prstGeom>
          <a:noFill/>
        </p:spPr>
        <p:txBody>
          <a:bodyPr wrap="none" rtlCol="0">
            <a:spAutoFit/>
          </a:bodyPr>
          <a:lstStyle/>
          <a:p>
            <a:pPr algn="ctr"/>
            <a:r>
              <a:rPr lang="de-DE" sz="4000" dirty="0"/>
              <a:t>Leider ist eure Antwort falsch.</a:t>
            </a:r>
          </a:p>
          <a:p>
            <a:pPr algn="ctr"/>
            <a:r>
              <a:rPr lang="de-DE" sz="4000" dirty="0"/>
              <a:t>Jeder von euch macht 5 Hampelmänner.</a:t>
            </a:r>
          </a:p>
        </p:txBody>
      </p:sp>
      <p:pic>
        <p:nvPicPr>
          <p:cNvPr id="6" name="Grafik 5" descr="Marke Kreuz mit einfarbiger Füllung">
            <a:extLst>
              <a:ext uri="{FF2B5EF4-FFF2-40B4-BE49-F238E27FC236}">
                <a16:creationId xmlns:a16="http://schemas.microsoft.com/office/drawing/2014/main" id="{F9301EF8-0856-15F4-DA81-11D3A4644E6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10174" y="2543174"/>
            <a:ext cx="1771651" cy="1771651"/>
          </a:xfrm>
          <a:prstGeom prst="rect">
            <a:avLst/>
          </a:prstGeom>
        </p:spPr>
      </p:pic>
      <p:sp>
        <p:nvSpPr>
          <p:cNvPr id="2" name="Rechteck 1">
            <a:hlinkClick r:id="rId4" action="ppaction://hlinksldjump"/>
            <a:extLst>
              <a:ext uri="{FF2B5EF4-FFF2-40B4-BE49-F238E27FC236}">
                <a16:creationId xmlns:a16="http://schemas.microsoft.com/office/drawing/2014/main" id="{3C5B153B-C6F4-3F23-6012-1DBE6533313F}"/>
              </a:ext>
            </a:extLst>
          </p:cNvPr>
          <p:cNvSpPr/>
          <p:nvPr/>
        </p:nvSpPr>
        <p:spPr>
          <a:xfrm>
            <a:off x="167951" y="139959"/>
            <a:ext cx="11856098" cy="659674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PVC-Böden enthalten Weichmacher.</a:t>
            </a:r>
          </a:p>
          <a:p>
            <a:pPr algn="ctr"/>
            <a:endParaRPr lang="de-DE" dirty="0"/>
          </a:p>
          <a:p>
            <a:pPr algn="ctr"/>
            <a:endParaRPr lang="de-DE" dirty="0"/>
          </a:p>
          <a:p>
            <a:pPr algn="ctr"/>
            <a:endParaRPr lang="de-DE" dirty="0"/>
          </a:p>
          <a:p>
            <a:pPr algn="ctr"/>
            <a:endParaRPr lang="de-DE" dirty="0"/>
          </a:p>
          <a:p>
            <a:pPr algn="ctr"/>
            <a:endParaRPr lang="de-DE" dirty="0"/>
          </a:p>
          <a:p>
            <a:pPr algn="ctr"/>
            <a:endParaRPr lang="de-DE" dirty="0"/>
          </a:p>
          <a:p>
            <a:pPr algn="ctr"/>
            <a:endParaRPr lang="de-DE" dirty="0"/>
          </a:p>
          <a:p>
            <a:pPr algn="ctr"/>
            <a:endParaRPr lang="de-DE" dirty="0"/>
          </a:p>
          <a:p>
            <a:pPr algn="ctr"/>
            <a:endParaRPr lang="de-DE" dirty="0"/>
          </a:p>
        </p:txBody>
      </p:sp>
    </p:spTree>
    <p:extLst>
      <p:ext uri="{BB962C8B-B14F-4D97-AF65-F5344CB8AC3E}">
        <p14:creationId xmlns:p14="http://schemas.microsoft.com/office/powerpoint/2010/main" val="5262855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Weg, Feuchtgebiete, Draußen, Holzbohlen">
            <a:hlinkClick r:id="rId2" action="ppaction://hlinksldjump"/>
            <a:extLst>
              <a:ext uri="{FF2B5EF4-FFF2-40B4-BE49-F238E27FC236}">
                <a16:creationId xmlns:a16="http://schemas.microsoft.com/office/drawing/2014/main" id="{735B74B6-7188-9B64-1453-387D6F3900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8134276"/>
          </a:xfrm>
          <a:prstGeom prst="rect">
            <a:avLst/>
          </a:prstGeom>
          <a:noFill/>
          <a:extLst>
            <a:ext uri="{909E8E84-426E-40DD-AFC4-6F175D3DCCD1}">
              <a14:hiddenFill xmlns:a14="http://schemas.microsoft.com/office/drawing/2010/main">
                <a:solidFill>
                  <a:srgbClr val="FFFFFF"/>
                </a:solidFill>
              </a14:hiddenFill>
            </a:ext>
          </a:extLst>
        </p:spPr>
      </p:pic>
      <p:sp>
        <p:nvSpPr>
          <p:cNvPr id="2" name="Ellipse 1">
            <a:extLst>
              <a:ext uri="{FF2B5EF4-FFF2-40B4-BE49-F238E27FC236}">
                <a16:creationId xmlns:a16="http://schemas.microsoft.com/office/drawing/2014/main" id="{7854C772-B5B6-B884-483E-9C86BA866D91}"/>
              </a:ext>
            </a:extLst>
          </p:cNvPr>
          <p:cNvSpPr/>
          <p:nvPr/>
        </p:nvSpPr>
        <p:spPr>
          <a:xfrm>
            <a:off x="3986509" y="6168317"/>
            <a:ext cx="1892560" cy="595600"/>
          </a:xfrm>
          <a:prstGeom prst="ellipse">
            <a:avLst/>
          </a:prstGeom>
          <a:solidFill>
            <a:schemeClr val="bg1">
              <a:lumMod val="95000"/>
            </a:schemeClr>
          </a:solidFill>
          <a:ln w="57150">
            <a:solidFill>
              <a:schemeClr val="tx1"/>
            </a:solidFill>
          </a:ln>
          <a:effectLst>
            <a:outerShdw blurRad="50800" dist="38100" dir="5400000" algn="t"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Ellipse 2">
            <a:extLst>
              <a:ext uri="{FF2B5EF4-FFF2-40B4-BE49-F238E27FC236}">
                <a16:creationId xmlns:a16="http://schemas.microsoft.com/office/drawing/2014/main" id="{96FB41C6-6387-9D91-B35B-94C0333D224C}"/>
              </a:ext>
            </a:extLst>
          </p:cNvPr>
          <p:cNvSpPr/>
          <p:nvPr/>
        </p:nvSpPr>
        <p:spPr>
          <a:xfrm>
            <a:off x="3982619" y="3860771"/>
            <a:ext cx="791548" cy="273698"/>
          </a:xfrm>
          <a:prstGeom prst="ellipse">
            <a:avLst/>
          </a:prstGeom>
          <a:solidFill>
            <a:schemeClr val="bg1">
              <a:lumMod val="95000"/>
            </a:schemeClr>
          </a:solidFill>
          <a:ln w="57150">
            <a:solidFill>
              <a:schemeClr val="tx1"/>
            </a:solidFill>
          </a:ln>
          <a:effectLst>
            <a:outerShdw blurRad="50800" dist="38100" dir="5400000" algn="t"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llipse 5">
            <a:extLst>
              <a:ext uri="{FF2B5EF4-FFF2-40B4-BE49-F238E27FC236}">
                <a16:creationId xmlns:a16="http://schemas.microsoft.com/office/drawing/2014/main" id="{EC2AE35C-33AE-3607-8F91-9238D88C6524}"/>
              </a:ext>
            </a:extLst>
          </p:cNvPr>
          <p:cNvSpPr/>
          <p:nvPr/>
        </p:nvSpPr>
        <p:spPr>
          <a:xfrm>
            <a:off x="4526126" y="4478961"/>
            <a:ext cx="1069912" cy="365217"/>
          </a:xfrm>
          <a:prstGeom prst="ellipse">
            <a:avLst/>
          </a:prstGeom>
          <a:solidFill>
            <a:schemeClr val="bg1">
              <a:lumMod val="95000"/>
            </a:schemeClr>
          </a:solidFill>
          <a:ln w="57150">
            <a:solidFill>
              <a:schemeClr val="tx1"/>
            </a:solidFill>
          </a:ln>
          <a:effectLst>
            <a:outerShdw blurRad="50800" dist="38100" dir="5400000" algn="t"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a:extLst>
              <a:ext uri="{FF2B5EF4-FFF2-40B4-BE49-F238E27FC236}">
                <a16:creationId xmlns:a16="http://schemas.microsoft.com/office/drawing/2014/main" id="{517353D8-BA4C-1BF6-17B3-4C6E83BFE644}"/>
              </a:ext>
            </a:extLst>
          </p:cNvPr>
          <p:cNvSpPr/>
          <p:nvPr/>
        </p:nvSpPr>
        <p:spPr>
          <a:xfrm>
            <a:off x="5382986" y="5252182"/>
            <a:ext cx="1426027" cy="508131"/>
          </a:xfrm>
          <a:prstGeom prst="ellipse">
            <a:avLst/>
          </a:prstGeom>
          <a:solidFill>
            <a:schemeClr val="bg1">
              <a:lumMod val="95000"/>
            </a:schemeClr>
          </a:solidFill>
          <a:ln w="57150">
            <a:solidFill>
              <a:schemeClr val="tx1"/>
            </a:solidFill>
          </a:ln>
          <a:effectLst>
            <a:outerShdw blurRad="50800" dist="38100" dir="5400000" algn="t"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6DC1347C-241B-E4F0-1D8D-A6EEA1259D40}"/>
              </a:ext>
            </a:extLst>
          </p:cNvPr>
          <p:cNvSpPr/>
          <p:nvPr/>
        </p:nvSpPr>
        <p:spPr>
          <a:xfrm>
            <a:off x="4774167" y="3450144"/>
            <a:ext cx="573830" cy="178373"/>
          </a:xfrm>
          <a:prstGeom prst="ellipse">
            <a:avLst/>
          </a:prstGeom>
          <a:solidFill>
            <a:schemeClr val="bg1">
              <a:lumMod val="95000"/>
            </a:schemeClr>
          </a:solidFill>
          <a:ln w="57150">
            <a:solidFill>
              <a:schemeClr val="tx1"/>
            </a:solidFill>
          </a:ln>
          <a:effectLst>
            <a:outerShdw blurRad="50800" dist="38100" dir="5400000" algn="t"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Flussdiagramm: Magnetplattenspeicher 4">
            <a:extLst>
              <a:ext uri="{FF2B5EF4-FFF2-40B4-BE49-F238E27FC236}">
                <a16:creationId xmlns:a16="http://schemas.microsoft.com/office/drawing/2014/main" id="{1BB38BC0-A90E-321A-6A15-E71D574E7313}"/>
              </a:ext>
            </a:extLst>
          </p:cNvPr>
          <p:cNvSpPr/>
          <p:nvPr/>
        </p:nvSpPr>
        <p:spPr>
          <a:xfrm>
            <a:off x="4328238" y="5245436"/>
            <a:ext cx="1209101" cy="1398554"/>
          </a:xfrm>
          <a:prstGeom prst="flowChartMagneticDisk">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ln w="19050"/>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Titel 1">
            <a:extLst>
              <a:ext uri="{FF2B5EF4-FFF2-40B4-BE49-F238E27FC236}">
                <a16:creationId xmlns:a16="http://schemas.microsoft.com/office/drawing/2014/main" id="{2DC037CD-1739-97DD-CFD8-4F8E7767B6CF}"/>
              </a:ext>
            </a:extLst>
          </p:cNvPr>
          <p:cNvSpPr txBox="1">
            <a:spLocks/>
          </p:cNvSpPr>
          <p:nvPr/>
        </p:nvSpPr>
        <p:spPr>
          <a:xfrm>
            <a:off x="4932788" y="2994428"/>
            <a:ext cx="2704327" cy="7112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2000" b="1" dirty="0">
                <a:effectLst>
                  <a:glow rad="114300">
                    <a:schemeClr val="bg1">
                      <a:lumMod val="95000"/>
                      <a:alpha val="60000"/>
                    </a:schemeClr>
                  </a:glow>
                </a:effectLst>
              </a:rPr>
              <a:t>5. Aufgabe</a:t>
            </a:r>
          </a:p>
        </p:txBody>
      </p:sp>
      <p:sp>
        <p:nvSpPr>
          <p:cNvPr id="10" name="Titel 1">
            <a:extLst>
              <a:ext uri="{FF2B5EF4-FFF2-40B4-BE49-F238E27FC236}">
                <a16:creationId xmlns:a16="http://schemas.microsoft.com/office/drawing/2014/main" id="{BE0F87BA-A8FD-00E6-8319-66BF2C3E9F5D}"/>
              </a:ext>
            </a:extLst>
          </p:cNvPr>
          <p:cNvSpPr txBox="1">
            <a:spLocks/>
          </p:cNvSpPr>
          <p:nvPr/>
        </p:nvSpPr>
        <p:spPr>
          <a:xfrm>
            <a:off x="4243874" y="3524015"/>
            <a:ext cx="2704327" cy="7112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2400" b="1" dirty="0">
                <a:effectLst>
                  <a:glow rad="114300">
                    <a:schemeClr val="bg1">
                      <a:lumMod val="95000"/>
                      <a:alpha val="60000"/>
                    </a:schemeClr>
                  </a:glow>
                </a:effectLst>
              </a:rPr>
              <a:t>4. Aufgabe</a:t>
            </a:r>
          </a:p>
        </p:txBody>
      </p:sp>
      <p:sp>
        <p:nvSpPr>
          <p:cNvPr id="12" name="Titel 1">
            <a:extLst>
              <a:ext uri="{FF2B5EF4-FFF2-40B4-BE49-F238E27FC236}">
                <a16:creationId xmlns:a16="http://schemas.microsoft.com/office/drawing/2014/main" id="{40204299-5F9F-5187-75E3-A3999C362420}"/>
              </a:ext>
            </a:extLst>
          </p:cNvPr>
          <p:cNvSpPr txBox="1">
            <a:spLocks/>
          </p:cNvSpPr>
          <p:nvPr/>
        </p:nvSpPr>
        <p:spPr>
          <a:xfrm>
            <a:off x="6654663" y="5124719"/>
            <a:ext cx="2704327" cy="7112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3200" b="1" dirty="0">
                <a:effectLst>
                  <a:glow rad="114300">
                    <a:schemeClr val="bg1">
                      <a:lumMod val="95000"/>
                      <a:alpha val="60000"/>
                    </a:schemeClr>
                  </a:glow>
                </a:effectLst>
              </a:rPr>
              <a:t>2. Aufgabe</a:t>
            </a:r>
          </a:p>
        </p:txBody>
      </p:sp>
      <p:sp>
        <p:nvSpPr>
          <p:cNvPr id="13" name="Titel 1">
            <a:extLst>
              <a:ext uri="{FF2B5EF4-FFF2-40B4-BE49-F238E27FC236}">
                <a16:creationId xmlns:a16="http://schemas.microsoft.com/office/drawing/2014/main" id="{751152E6-53B6-EC4E-88B8-558BA8E31DC2}"/>
              </a:ext>
            </a:extLst>
          </p:cNvPr>
          <p:cNvSpPr txBox="1">
            <a:spLocks/>
          </p:cNvSpPr>
          <p:nvPr/>
        </p:nvSpPr>
        <p:spPr>
          <a:xfrm>
            <a:off x="5796643" y="6116876"/>
            <a:ext cx="2704327" cy="7112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3600" b="1" dirty="0">
                <a:effectLst>
                  <a:glow rad="114300">
                    <a:schemeClr val="bg1">
                      <a:lumMod val="95000"/>
                      <a:alpha val="60000"/>
                    </a:schemeClr>
                  </a:glow>
                </a:effectLst>
              </a:rPr>
              <a:t>1. Aufgabe</a:t>
            </a:r>
          </a:p>
        </p:txBody>
      </p:sp>
      <p:sp>
        <p:nvSpPr>
          <p:cNvPr id="4" name="Titel 1">
            <a:extLst>
              <a:ext uri="{FF2B5EF4-FFF2-40B4-BE49-F238E27FC236}">
                <a16:creationId xmlns:a16="http://schemas.microsoft.com/office/drawing/2014/main" id="{98D44528-C823-D797-FD8F-B10AFFA27564}"/>
              </a:ext>
            </a:extLst>
          </p:cNvPr>
          <p:cNvSpPr txBox="1">
            <a:spLocks/>
          </p:cNvSpPr>
          <p:nvPr/>
        </p:nvSpPr>
        <p:spPr>
          <a:xfrm>
            <a:off x="5940495" y="4039763"/>
            <a:ext cx="2704327" cy="7112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2800" b="1" dirty="0">
                <a:effectLst>
                  <a:glow rad="114300">
                    <a:schemeClr val="bg1">
                      <a:lumMod val="95000"/>
                      <a:alpha val="60000"/>
                    </a:schemeClr>
                  </a:glow>
                </a:effectLst>
              </a:rPr>
              <a:t>3. Aufgabe</a:t>
            </a:r>
          </a:p>
        </p:txBody>
      </p:sp>
    </p:spTree>
    <p:extLst>
      <p:ext uri="{BB962C8B-B14F-4D97-AF65-F5344CB8AC3E}">
        <p14:creationId xmlns:p14="http://schemas.microsoft.com/office/powerpoint/2010/main" val="2050553312"/>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Weg, Feuchtgebiete, Draußen, Holzbohlen">
            <a:hlinkClick r:id="rId2" action="ppaction://hlinksldjump"/>
            <a:extLst>
              <a:ext uri="{FF2B5EF4-FFF2-40B4-BE49-F238E27FC236}">
                <a16:creationId xmlns:a16="http://schemas.microsoft.com/office/drawing/2014/main" id="{735B74B6-7188-9B64-1453-387D6F3900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8134276"/>
          </a:xfrm>
          <a:prstGeom prst="rect">
            <a:avLst/>
          </a:prstGeom>
          <a:noFill/>
          <a:extLst>
            <a:ext uri="{909E8E84-426E-40DD-AFC4-6F175D3DCCD1}">
              <a14:hiddenFill xmlns:a14="http://schemas.microsoft.com/office/drawing/2010/main">
                <a:solidFill>
                  <a:srgbClr val="FFFFFF"/>
                </a:solidFill>
              </a14:hiddenFill>
            </a:ext>
          </a:extLst>
        </p:spPr>
      </p:pic>
      <p:sp>
        <p:nvSpPr>
          <p:cNvPr id="2" name="Ellipse 1">
            <a:extLst>
              <a:ext uri="{FF2B5EF4-FFF2-40B4-BE49-F238E27FC236}">
                <a16:creationId xmlns:a16="http://schemas.microsoft.com/office/drawing/2014/main" id="{7854C772-B5B6-B884-483E-9C86BA866D91}"/>
              </a:ext>
            </a:extLst>
          </p:cNvPr>
          <p:cNvSpPr/>
          <p:nvPr/>
        </p:nvSpPr>
        <p:spPr>
          <a:xfrm>
            <a:off x="3986509" y="6168317"/>
            <a:ext cx="1892560" cy="595600"/>
          </a:xfrm>
          <a:prstGeom prst="ellipse">
            <a:avLst/>
          </a:prstGeom>
          <a:solidFill>
            <a:schemeClr val="bg1">
              <a:lumMod val="95000"/>
            </a:schemeClr>
          </a:solidFill>
          <a:ln w="57150">
            <a:solidFill>
              <a:schemeClr val="tx1"/>
            </a:solidFill>
          </a:ln>
          <a:effectLst>
            <a:outerShdw blurRad="50800" dist="38100" dir="5400000" algn="t"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Ellipse 2">
            <a:extLst>
              <a:ext uri="{FF2B5EF4-FFF2-40B4-BE49-F238E27FC236}">
                <a16:creationId xmlns:a16="http://schemas.microsoft.com/office/drawing/2014/main" id="{96FB41C6-6387-9D91-B35B-94C0333D224C}"/>
              </a:ext>
            </a:extLst>
          </p:cNvPr>
          <p:cNvSpPr/>
          <p:nvPr/>
        </p:nvSpPr>
        <p:spPr>
          <a:xfrm>
            <a:off x="3982619" y="3860771"/>
            <a:ext cx="791548" cy="273698"/>
          </a:xfrm>
          <a:prstGeom prst="ellipse">
            <a:avLst/>
          </a:prstGeom>
          <a:solidFill>
            <a:schemeClr val="bg1">
              <a:lumMod val="95000"/>
            </a:schemeClr>
          </a:solidFill>
          <a:ln w="57150">
            <a:solidFill>
              <a:schemeClr val="tx1"/>
            </a:solidFill>
          </a:ln>
          <a:effectLst>
            <a:outerShdw blurRad="50800" dist="38100" dir="5400000" algn="t"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llipse 5">
            <a:extLst>
              <a:ext uri="{FF2B5EF4-FFF2-40B4-BE49-F238E27FC236}">
                <a16:creationId xmlns:a16="http://schemas.microsoft.com/office/drawing/2014/main" id="{EC2AE35C-33AE-3607-8F91-9238D88C6524}"/>
              </a:ext>
            </a:extLst>
          </p:cNvPr>
          <p:cNvSpPr/>
          <p:nvPr/>
        </p:nvSpPr>
        <p:spPr>
          <a:xfrm>
            <a:off x="4526126" y="4478961"/>
            <a:ext cx="1069912" cy="365217"/>
          </a:xfrm>
          <a:prstGeom prst="ellipse">
            <a:avLst/>
          </a:prstGeom>
          <a:solidFill>
            <a:schemeClr val="bg1">
              <a:lumMod val="95000"/>
            </a:schemeClr>
          </a:solidFill>
          <a:ln w="57150">
            <a:solidFill>
              <a:schemeClr val="tx1"/>
            </a:solidFill>
          </a:ln>
          <a:effectLst>
            <a:outerShdw blurRad="50800" dist="38100" dir="5400000" algn="t"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a:extLst>
              <a:ext uri="{FF2B5EF4-FFF2-40B4-BE49-F238E27FC236}">
                <a16:creationId xmlns:a16="http://schemas.microsoft.com/office/drawing/2014/main" id="{517353D8-BA4C-1BF6-17B3-4C6E83BFE644}"/>
              </a:ext>
            </a:extLst>
          </p:cNvPr>
          <p:cNvSpPr/>
          <p:nvPr/>
        </p:nvSpPr>
        <p:spPr>
          <a:xfrm>
            <a:off x="5382986" y="5252182"/>
            <a:ext cx="1426027" cy="508131"/>
          </a:xfrm>
          <a:prstGeom prst="ellipse">
            <a:avLst/>
          </a:prstGeom>
          <a:solidFill>
            <a:schemeClr val="bg1">
              <a:lumMod val="95000"/>
            </a:schemeClr>
          </a:solidFill>
          <a:ln w="57150">
            <a:solidFill>
              <a:schemeClr val="tx1"/>
            </a:solidFill>
          </a:ln>
          <a:effectLst>
            <a:outerShdw blurRad="50800" dist="38100" dir="5400000" algn="t"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6DC1347C-241B-E4F0-1D8D-A6EEA1259D40}"/>
              </a:ext>
            </a:extLst>
          </p:cNvPr>
          <p:cNvSpPr/>
          <p:nvPr/>
        </p:nvSpPr>
        <p:spPr>
          <a:xfrm>
            <a:off x="4774167" y="3450144"/>
            <a:ext cx="573830" cy="178373"/>
          </a:xfrm>
          <a:prstGeom prst="ellipse">
            <a:avLst/>
          </a:prstGeom>
          <a:solidFill>
            <a:schemeClr val="bg1">
              <a:lumMod val="95000"/>
            </a:schemeClr>
          </a:solidFill>
          <a:ln w="57150">
            <a:solidFill>
              <a:schemeClr val="tx1"/>
            </a:solidFill>
          </a:ln>
          <a:effectLst>
            <a:outerShdw blurRad="50800" dist="38100" dir="5400000" algn="t"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Flussdiagramm: Magnetplattenspeicher 4">
            <a:extLst>
              <a:ext uri="{FF2B5EF4-FFF2-40B4-BE49-F238E27FC236}">
                <a16:creationId xmlns:a16="http://schemas.microsoft.com/office/drawing/2014/main" id="{1BB38BC0-A90E-321A-6A15-E71D574E7313}"/>
              </a:ext>
            </a:extLst>
          </p:cNvPr>
          <p:cNvSpPr/>
          <p:nvPr/>
        </p:nvSpPr>
        <p:spPr>
          <a:xfrm>
            <a:off x="5620727" y="4643262"/>
            <a:ext cx="950544" cy="1021390"/>
          </a:xfrm>
          <a:prstGeom prst="flowChartMagneticDisk">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ln w="19050"/>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Titel 1">
            <a:extLst>
              <a:ext uri="{FF2B5EF4-FFF2-40B4-BE49-F238E27FC236}">
                <a16:creationId xmlns:a16="http://schemas.microsoft.com/office/drawing/2014/main" id="{2DC037CD-1739-97DD-CFD8-4F8E7767B6CF}"/>
              </a:ext>
            </a:extLst>
          </p:cNvPr>
          <p:cNvSpPr txBox="1">
            <a:spLocks/>
          </p:cNvSpPr>
          <p:nvPr/>
        </p:nvSpPr>
        <p:spPr>
          <a:xfrm>
            <a:off x="4932788" y="2994428"/>
            <a:ext cx="2704327" cy="7112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2000" b="1" dirty="0">
                <a:effectLst>
                  <a:glow rad="114300">
                    <a:schemeClr val="bg1">
                      <a:lumMod val="95000"/>
                      <a:alpha val="60000"/>
                    </a:schemeClr>
                  </a:glow>
                </a:effectLst>
              </a:rPr>
              <a:t>5. Aufgabe</a:t>
            </a:r>
          </a:p>
        </p:txBody>
      </p:sp>
      <p:sp>
        <p:nvSpPr>
          <p:cNvPr id="10" name="Titel 1">
            <a:extLst>
              <a:ext uri="{FF2B5EF4-FFF2-40B4-BE49-F238E27FC236}">
                <a16:creationId xmlns:a16="http://schemas.microsoft.com/office/drawing/2014/main" id="{BE0F87BA-A8FD-00E6-8319-66BF2C3E9F5D}"/>
              </a:ext>
            </a:extLst>
          </p:cNvPr>
          <p:cNvSpPr txBox="1">
            <a:spLocks/>
          </p:cNvSpPr>
          <p:nvPr/>
        </p:nvSpPr>
        <p:spPr>
          <a:xfrm>
            <a:off x="4243874" y="3524015"/>
            <a:ext cx="2704327" cy="7112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2400" b="1" dirty="0">
                <a:effectLst>
                  <a:glow rad="114300">
                    <a:schemeClr val="bg1">
                      <a:lumMod val="95000"/>
                      <a:alpha val="60000"/>
                    </a:schemeClr>
                  </a:glow>
                </a:effectLst>
              </a:rPr>
              <a:t>4. Aufgabe</a:t>
            </a:r>
          </a:p>
        </p:txBody>
      </p:sp>
      <p:sp>
        <p:nvSpPr>
          <p:cNvPr id="11" name="Titel 1">
            <a:extLst>
              <a:ext uri="{FF2B5EF4-FFF2-40B4-BE49-F238E27FC236}">
                <a16:creationId xmlns:a16="http://schemas.microsoft.com/office/drawing/2014/main" id="{21E971CA-E5BD-4415-3347-A933D2C06ED7}"/>
              </a:ext>
            </a:extLst>
          </p:cNvPr>
          <p:cNvSpPr txBox="1">
            <a:spLocks/>
          </p:cNvSpPr>
          <p:nvPr/>
        </p:nvSpPr>
        <p:spPr>
          <a:xfrm>
            <a:off x="5940495" y="4039763"/>
            <a:ext cx="2704327" cy="7112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2800" b="1" dirty="0">
                <a:effectLst>
                  <a:glow rad="114300">
                    <a:schemeClr val="bg1">
                      <a:lumMod val="95000"/>
                      <a:alpha val="60000"/>
                    </a:schemeClr>
                  </a:glow>
                </a:effectLst>
              </a:rPr>
              <a:t>3. Aufgabe</a:t>
            </a:r>
          </a:p>
        </p:txBody>
      </p:sp>
      <p:sp>
        <p:nvSpPr>
          <p:cNvPr id="12" name="Titel 1">
            <a:extLst>
              <a:ext uri="{FF2B5EF4-FFF2-40B4-BE49-F238E27FC236}">
                <a16:creationId xmlns:a16="http://schemas.microsoft.com/office/drawing/2014/main" id="{40204299-5F9F-5187-75E3-A3999C362420}"/>
              </a:ext>
            </a:extLst>
          </p:cNvPr>
          <p:cNvSpPr txBox="1">
            <a:spLocks/>
          </p:cNvSpPr>
          <p:nvPr/>
        </p:nvSpPr>
        <p:spPr>
          <a:xfrm>
            <a:off x="6654663" y="5124719"/>
            <a:ext cx="2704327" cy="7112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3200" b="1" dirty="0">
                <a:effectLst>
                  <a:glow rad="114300">
                    <a:schemeClr val="bg1">
                      <a:lumMod val="95000"/>
                      <a:alpha val="60000"/>
                    </a:schemeClr>
                  </a:glow>
                </a:effectLst>
              </a:rPr>
              <a:t>2. Aufgabe</a:t>
            </a:r>
          </a:p>
        </p:txBody>
      </p:sp>
      <p:sp>
        <p:nvSpPr>
          <p:cNvPr id="13" name="Titel 1">
            <a:extLst>
              <a:ext uri="{FF2B5EF4-FFF2-40B4-BE49-F238E27FC236}">
                <a16:creationId xmlns:a16="http://schemas.microsoft.com/office/drawing/2014/main" id="{751152E6-53B6-EC4E-88B8-558BA8E31DC2}"/>
              </a:ext>
            </a:extLst>
          </p:cNvPr>
          <p:cNvSpPr txBox="1">
            <a:spLocks/>
          </p:cNvSpPr>
          <p:nvPr/>
        </p:nvSpPr>
        <p:spPr>
          <a:xfrm>
            <a:off x="5796643" y="6116876"/>
            <a:ext cx="2704327" cy="7112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3600" b="1" dirty="0">
                <a:effectLst>
                  <a:glow rad="114300">
                    <a:schemeClr val="bg1">
                      <a:lumMod val="95000"/>
                      <a:alpha val="60000"/>
                    </a:schemeClr>
                  </a:glow>
                </a:effectLst>
              </a:rPr>
              <a:t>1. Aufgabe</a:t>
            </a:r>
          </a:p>
        </p:txBody>
      </p:sp>
    </p:spTree>
    <p:extLst>
      <p:ext uri="{BB962C8B-B14F-4D97-AF65-F5344CB8AC3E}">
        <p14:creationId xmlns:p14="http://schemas.microsoft.com/office/powerpoint/2010/main" val="36575144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000">
        <p159:morph option="byObject"/>
      </p:transition>
    </mc:Choice>
    <mc:Fallback xmlns="">
      <p:transition spd="slow" advTm="200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hlinkClick r:id="rId2" action="ppaction://hlinksldjump"/>
            <a:extLst>
              <a:ext uri="{FF2B5EF4-FFF2-40B4-BE49-F238E27FC236}">
                <a16:creationId xmlns:a16="http://schemas.microsoft.com/office/drawing/2014/main" id="{FF2B7B35-6407-47F9-A34F-FD0CDEB3AF9F}"/>
              </a:ext>
            </a:extLst>
          </p:cNvPr>
          <p:cNvSpPr/>
          <p:nvPr/>
        </p:nvSpPr>
        <p:spPr>
          <a:xfrm>
            <a:off x="101600" y="139700"/>
            <a:ext cx="11925300" cy="65405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Untertitel 2">
            <a:extLst>
              <a:ext uri="{FF2B5EF4-FFF2-40B4-BE49-F238E27FC236}">
                <a16:creationId xmlns:a16="http://schemas.microsoft.com/office/drawing/2014/main" id="{7DAB555A-0D41-32EB-37F3-5002D2A727B0}"/>
              </a:ext>
            </a:extLst>
          </p:cNvPr>
          <p:cNvSpPr>
            <a:spLocks noGrp="1"/>
          </p:cNvSpPr>
          <p:nvPr>
            <p:ph type="subTitle" idx="1"/>
          </p:nvPr>
        </p:nvSpPr>
        <p:spPr>
          <a:xfrm>
            <a:off x="1524000" y="1356034"/>
            <a:ext cx="9144000" cy="4466268"/>
          </a:xfrm>
        </p:spPr>
        <p:txBody>
          <a:bodyPr>
            <a:normAutofit fontScale="92500" lnSpcReduction="20000"/>
          </a:bodyPr>
          <a:lstStyle/>
          <a:p>
            <a:pPr>
              <a:lnSpc>
                <a:spcPct val="150000"/>
              </a:lnSpc>
            </a:pPr>
            <a:r>
              <a:rPr lang="de-DE" sz="4800" u="sng" dirty="0"/>
              <a:t>Aufgabe 2:</a:t>
            </a:r>
          </a:p>
          <a:p>
            <a:pPr>
              <a:lnSpc>
                <a:spcPct val="150000"/>
              </a:lnSpc>
            </a:pPr>
            <a:r>
              <a:rPr lang="de-DE" sz="4800" dirty="0"/>
              <a:t>Wie lösen sich Weichmacher aus Materialien?</a:t>
            </a:r>
          </a:p>
          <a:p>
            <a:pPr>
              <a:lnSpc>
                <a:spcPct val="150000"/>
              </a:lnSpc>
            </a:pPr>
            <a:r>
              <a:rPr lang="de-DE" sz="3300" dirty="0"/>
              <a:t>Füllt dazu den Lückentext auf dem Arbeitsblatt mithilfe der folgenden Folien und Informationen aus.</a:t>
            </a:r>
          </a:p>
          <a:p>
            <a:endParaRPr lang="de-DE" sz="4000" dirty="0"/>
          </a:p>
          <a:p>
            <a:endParaRPr lang="de-DE" dirty="0"/>
          </a:p>
          <a:p>
            <a:endParaRPr lang="de-DE" dirty="0"/>
          </a:p>
          <a:p>
            <a:pPr algn="l"/>
            <a:endParaRPr lang="de-DE" dirty="0"/>
          </a:p>
        </p:txBody>
      </p:sp>
    </p:spTree>
    <p:extLst>
      <p:ext uri="{BB962C8B-B14F-4D97-AF65-F5344CB8AC3E}">
        <p14:creationId xmlns:p14="http://schemas.microsoft.com/office/powerpoint/2010/main" val="3502531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lutbeutel, Rot, Rote Blutkörperchen">
            <a:extLst>
              <a:ext uri="{FF2B5EF4-FFF2-40B4-BE49-F238E27FC236}">
                <a16:creationId xmlns:a16="http://schemas.microsoft.com/office/drawing/2014/main" id="{D904D9C6-394D-F6E5-E5C1-28CE9B485A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42817C24-5054-F36C-C8C2-D5A37D94A1E5}"/>
              </a:ext>
            </a:extLst>
          </p:cNvPr>
          <p:cNvSpPr>
            <a:spLocks noGrp="1"/>
          </p:cNvSpPr>
          <p:nvPr>
            <p:ph type="title"/>
          </p:nvPr>
        </p:nvSpPr>
        <p:spPr/>
        <p:txBody>
          <a:bodyPr>
            <a:normAutofit/>
          </a:bodyPr>
          <a:lstStyle/>
          <a:p>
            <a:pPr algn="ctr"/>
            <a:r>
              <a:rPr lang="de-DE" sz="6000" b="1" dirty="0">
                <a:effectLst>
                  <a:glow rad="114300">
                    <a:schemeClr val="bg1">
                      <a:lumMod val="95000"/>
                      <a:alpha val="60000"/>
                    </a:schemeClr>
                  </a:glow>
                </a:effectLst>
              </a:rPr>
              <a:t>Medizinprodukte</a:t>
            </a:r>
          </a:p>
        </p:txBody>
      </p:sp>
      <p:pic>
        <p:nvPicPr>
          <p:cNvPr id="5" name="Grafik 4" descr="Abzeichen Tick1 mit einfarbiger Füllung">
            <a:hlinkClick r:id="rId3" action="ppaction://hlinksldjump"/>
            <a:extLst>
              <a:ext uri="{FF2B5EF4-FFF2-40B4-BE49-F238E27FC236}">
                <a16:creationId xmlns:a16="http://schemas.microsoft.com/office/drawing/2014/main" id="{BFB5424C-C6EA-40EC-1D02-8BECD3DEAC4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63250" y="5502275"/>
            <a:ext cx="914400" cy="914400"/>
          </a:xfrm>
          <a:prstGeom prst="rect">
            <a:avLst/>
          </a:prstGeom>
          <a:effectLst>
            <a:glow rad="101600">
              <a:schemeClr val="bg1">
                <a:alpha val="40000"/>
              </a:schemeClr>
            </a:glow>
          </a:effectLst>
        </p:spPr>
      </p:pic>
      <p:pic>
        <p:nvPicPr>
          <p:cNvPr id="7" name="Grafik 6" descr="Marke Kreuz mit einfarbiger Füllung">
            <a:hlinkClick r:id="rId6" action="ppaction://hlinksldjump"/>
            <a:extLst>
              <a:ext uri="{FF2B5EF4-FFF2-40B4-BE49-F238E27FC236}">
                <a16:creationId xmlns:a16="http://schemas.microsoft.com/office/drawing/2014/main" id="{08AB7BAF-7566-94A9-5177-27142C89BCC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7700" y="5502275"/>
            <a:ext cx="914400" cy="914400"/>
          </a:xfrm>
          <a:prstGeom prst="rect">
            <a:avLst/>
          </a:prstGeom>
          <a:effectLst>
            <a:glow rad="101600">
              <a:schemeClr val="bg1">
                <a:alpha val="40000"/>
              </a:schemeClr>
            </a:glow>
          </a:effectLst>
        </p:spPr>
      </p:pic>
    </p:spTree>
    <p:extLst>
      <p:ext uri="{BB962C8B-B14F-4D97-AF65-F5344CB8AC3E}">
        <p14:creationId xmlns:p14="http://schemas.microsoft.com/office/powerpoint/2010/main" val="40843661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E738ABD8-8208-884F-1057-840D1349F759}"/>
              </a:ext>
            </a:extLst>
          </p:cNvPr>
          <p:cNvPicPr>
            <a:picLocks noChangeAspect="1"/>
          </p:cNvPicPr>
          <p:nvPr/>
        </p:nvPicPr>
        <p:blipFill>
          <a:blip r:embed="rId2"/>
          <a:stretch>
            <a:fillRect/>
          </a:stretch>
        </p:blipFill>
        <p:spPr>
          <a:xfrm>
            <a:off x="0" y="0"/>
            <a:ext cx="12192000" cy="6858000"/>
          </a:xfrm>
          <a:prstGeom prst="rect">
            <a:avLst/>
          </a:prstGeom>
        </p:spPr>
      </p:pic>
      <p:sp>
        <p:nvSpPr>
          <p:cNvPr id="3" name="Ellipse 2">
            <a:hlinkClick r:id="rId3" action="ppaction://hlinksldjump"/>
            <a:extLst>
              <a:ext uri="{FF2B5EF4-FFF2-40B4-BE49-F238E27FC236}">
                <a16:creationId xmlns:a16="http://schemas.microsoft.com/office/drawing/2014/main" id="{5EB03301-BCF7-F947-712A-9AF51757595F}"/>
              </a:ext>
            </a:extLst>
          </p:cNvPr>
          <p:cNvSpPr/>
          <p:nvPr/>
        </p:nvSpPr>
        <p:spPr>
          <a:xfrm>
            <a:off x="10085617" y="4896284"/>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a:hlinkClick r:id="rId4" action="ppaction://hlinksldjump"/>
            <a:extLst>
              <a:ext uri="{FF2B5EF4-FFF2-40B4-BE49-F238E27FC236}">
                <a16:creationId xmlns:a16="http://schemas.microsoft.com/office/drawing/2014/main" id="{4354C273-8914-64C6-0E71-9DFA1C85AD4A}"/>
              </a:ext>
            </a:extLst>
          </p:cNvPr>
          <p:cNvSpPr/>
          <p:nvPr/>
        </p:nvSpPr>
        <p:spPr>
          <a:xfrm>
            <a:off x="586271" y="402381"/>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a:hlinkClick r:id="rId5" action="ppaction://hlinksldjump"/>
            <a:extLst>
              <a:ext uri="{FF2B5EF4-FFF2-40B4-BE49-F238E27FC236}">
                <a16:creationId xmlns:a16="http://schemas.microsoft.com/office/drawing/2014/main" id="{C1188D1A-C872-2858-924A-4468797424C8}"/>
              </a:ext>
            </a:extLst>
          </p:cNvPr>
          <p:cNvSpPr/>
          <p:nvPr/>
        </p:nvSpPr>
        <p:spPr>
          <a:xfrm>
            <a:off x="586271" y="2648562"/>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a:hlinkClick r:id="rId6" action="ppaction://hlinksldjump"/>
            <a:extLst>
              <a:ext uri="{FF2B5EF4-FFF2-40B4-BE49-F238E27FC236}">
                <a16:creationId xmlns:a16="http://schemas.microsoft.com/office/drawing/2014/main" id="{CCF1CA9F-275E-C595-ADBA-DBD554C36C62}"/>
              </a:ext>
            </a:extLst>
          </p:cNvPr>
          <p:cNvSpPr/>
          <p:nvPr/>
        </p:nvSpPr>
        <p:spPr>
          <a:xfrm>
            <a:off x="582382" y="4825180"/>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a:hlinkClick r:id="rId7" action="ppaction://hlinksldjump"/>
            <a:extLst>
              <a:ext uri="{FF2B5EF4-FFF2-40B4-BE49-F238E27FC236}">
                <a16:creationId xmlns:a16="http://schemas.microsoft.com/office/drawing/2014/main" id="{054B9A42-3262-CD13-020F-B5B717B2271B}"/>
              </a:ext>
            </a:extLst>
          </p:cNvPr>
          <p:cNvSpPr/>
          <p:nvPr/>
        </p:nvSpPr>
        <p:spPr>
          <a:xfrm>
            <a:off x="10084839" y="2648562"/>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a:hlinkClick r:id="rId8" action="ppaction://hlinksldjump"/>
            <a:extLst>
              <a:ext uri="{FF2B5EF4-FFF2-40B4-BE49-F238E27FC236}">
                <a16:creationId xmlns:a16="http://schemas.microsoft.com/office/drawing/2014/main" id="{1BD81FDE-CDB2-00D5-3EAF-668711A3EB7A}"/>
              </a:ext>
            </a:extLst>
          </p:cNvPr>
          <p:cNvSpPr/>
          <p:nvPr/>
        </p:nvSpPr>
        <p:spPr>
          <a:xfrm>
            <a:off x="10101781" y="443690"/>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6" descr="dunkel (mittlere Sonne) mit einfarbiger Füllung">
            <a:extLst>
              <a:ext uri="{FF2B5EF4-FFF2-40B4-BE49-F238E27FC236}">
                <a16:creationId xmlns:a16="http://schemas.microsoft.com/office/drawing/2014/main" id="{B3567F9F-94DC-DEE2-59FE-42513AE5D6B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3073" y="2730591"/>
            <a:ext cx="1319505" cy="1319505"/>
          </a:xfrm>
          <a:prstGeom prst="rect">
            <a:avLst/>
          </a:prstGeom>
        </p:spPr>
      </p:pic>
      <p:pic>
        <p:nvPicPr>
          <p:cNvPr id="19" name="Grafik 18" descr="Tropfender Wasserhahn mit einfarbiger Füllung">
            <a:extLst>
              <a:ext uri="{FF2B5EF4-FFF2-40B4-BE49-F238E27FC236}">
                <a16:creationId xmlns:a16="http://schemas.microsoft.com/office/drawing/2014/main" id="{03099211-BF31-446F-9613-FD8CA690173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269172" y="5061955"/>
            <a:ext cx="1152223" cy="1152223"/>
          </a:xfrm>
          <a:prstGeom prst="rect">
            <a:avLst/>
          </a:prstGeom>
        </p:spPr>
      </p:pic>
      <p:pic>
        <p:nvPicPr>
          <p:cNvPr id="23" name="Grafik 22" descr="Lippen mit einfarbiger Füllung">
            <a:extLst>
              <a:ext uri="{FF2B5EF4-FFF2-40B4-BE49-F238E27FC236}">
                <a16:creationId xmlns:a16="http://schemas.microsoft.com/office/drawing/2014/main" id="{9451AC25-2651-C09B-0DC9-59A2AC8526D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4003" y="576652"/>
            <a:ext cx="1217644" cy="1217644"/>
          </a:xfrm>
          <a:prstGeom prst="rect">
            <a:avLst/>
          </a:prstGeom>
        </p:spPr>
      </p:pic>
      <p:pic>
        <p:nvPicPr>
          <p:cNvPr id="25" name="Grafik 24" descr="Ganze Pizza mit einfarbiger Füllung">
            <a:extLst>
              <a:ext uri="{FF2B5EF4-FFF2-40B4-BE49-F238E27FC236}">
                <a16:creationId xmlns:a16="http://schemas.microsoft.com/office/drawing/2014/main" id="{0BC445D9-2149-E0B4-9066-AA692E9C4FC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303057" y="643822"/>
            <a:ext cx="1118338" cy="1118338"/>
          </a:xfrm>
          <a:prstGeom prst="rect">
            <a:avLst/>
          </a:prstGeom>
        </p:spPr>
      </p:pic>
      <p:pic>
        <p:nvPicPr>
          <p:cNvPr id="27" name="Grafik 26" descr="Lagerfeuer mit einfarbiger Füllung">
            <a:extLst>
              <a:ext uri="{FF2B5EF4-FFF2-40B4-BE49-F238E27FC236}">
                <a16:creationId xmlns:a16="http://schemas.microsoft.com/office/drawing/2014/main" id="{43ED9A28-71A6-7765-607F-1475D4696DA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303057" y="2831174"/>
            <a:ext cx="1118338" cy="1118338"/>
          </a:xfrm>
          <a:prstGeom prst="rect">
            <a:avLst/>
          </a:prstGeom>
        </p:spPr>
      </p:pic>
      <p:pic>
        <p:nvPicPr>
          <p:cNvPr id="29" name="Grafik 28" descr="Grinsendes und schwitzendes Gesicht mit einfarbiger Füllung mit einfarbiger Füllung">
            <a:extLst>
              <a:ext uri="{FF2B5EF4-FFF2-40B4-BE49-F238E27FC236}">
                <a16:creationId xmlns:a16="http://schemas.microsoft.com/office/drawing/2014/main" id="{14D6E028-E371-657C-D609-A1C6EF9569C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09816" y="5033952"/>
            <a:ext cx="1066021" cy="1066021"/>
          </a:xfrm>
          <a:prstGeom prst="rect">
            <a:avLst/>
          </a:prstGeom>
        </p:spPr>
      </p:pic>
      <p:sp>
        <p:nvSpPr>
          <p:cNvPr id="33" name="Textfeld 32">
            <a:hlinkClick r:id="rId21" action="ppaction://hlinksldjump"/>
            <a:extLst>
              <a:ext uri="{FF2B5EF4-FFF2-40B4-BE49-F238E27FC236}">
                <a16:creationId xmlns:a16="http://schemas.microsoft.com/office/drawing/2014/main" id="{33E8FA82-B793-C384-28CE-70CFD227A2FE}"/>
              </a:ext>
            </a:extLst>
          </p:cNvPr>
          <p:cNvSpPr txBox="1"/>
          <p:nvPr/>
        </p:nvSpPr>
        <p:spPr>
          <a:xfrm>
            <a:off x="8057336" y="6232251"/>
            <a:ext cx="1941301" cy="400110"/>
          </a:xfrm>
          <a:prstGeom prst="rect">
            <a:avLst/>
          </a:prstGeom>
          <a:noFill/>
        </p:spPr>
        <p:txBody>
          <a:bodyPr wrap="none" rtlCol="0">
            <a:spAutoFit/>
          </a:bodyPr>
          <a:lstStyle/>
          <a:p>
            <a:r>
              <a:rPr lang="de-DE" sz="2000" dirty="0">
                <a:solidFill>
                  <a:schemeClr val="bg1"/>
                </a:solidFill>
                <a:effectLst>
                  <a:glow rad="228600">
                    <a:schemeClr val="accent3">
                      <a:satMod val="175000"/>
                      <a:alpha val="40000"/>
                    </a:schemeClr>
                  </a:glow>
                </a:effectLst>
              </a:rPr>
              <a:t>Nächste Aufgabe</a:t>
            </a:r>
          </a:p>
        </p:txBody>
      </p:sp>
    </p:spTree>
    <p:extLst>
      <p:ext uri="{BB962C8B-B14F-4D97-AF65-F5344CB8AC3E}">
        <p14:creationId xmlns:p14="http://schemas.microsoft.com/office/powerpoint/2010/main" val="21345514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E738ABD8-8208-884F-1057-840D1349F759}"/>
              </a:ext>
            </a:extLst>
          </p:cNvPr>
          <p:cNvPicPr>
            <a:picLocks noChangeAspect="1"/>
          </p:cNvPicPr>
          <p:nvPr/>
        </p:nvPicPr>
        <p:blipFill>
          <a:blip r:embed="rId2"/>
          <a:stretch>
            <a:fillRect/>
          </a:stretch>
        </p:blipFill>
        <p:spPr>
          <a:xfrm>
            <a:off x="0" y="0"/>
            <a:ext cx="12192000" cy="6858000"/>
          </a:xfrm>
          <a:prstGeom prst="rect">
            <a:avLst/>
          </a:prstGeom>
        </p:spPr>
      </p:pic>
      <p:sp>
        <p:nvSpPr>
          <p:cNvPr id="3" name="Ellipse 2">
            <a:hlinkClick r:id="rId3" action="ppaction://hlinksldjump"/>
            <a:extLst>
              <a:ext uri="{FF2B5EF4-FFF2-40B4-BE49-F238E27FC236}">
                <a16:creationId xmlns:a16="http://schemas.microsoft.com/office/drawing/2014/main" id="{5EB03301-BCF7-F947-712A-9AF51757595F}"/>
              </a:ext>
            </a:extLst>
          </p:cNvPr>
          <p:cNvSpPr/>
          <p:nvPr/>
        </p:nvSpPr>
        <p:spPr>
          <a:xfrm>
            <a:off x="10102040" y="4853183"/>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a:hlinkClick r:id="rId4" action="ppaction://hlinksldjump"/>
            <a:extLst>
              <a:ext uri="{FF2B5EF4-FFF2-40B4-BE49-F238E27FC236}">
                <a16:creationId xmlns:a16="http://schemas.microsoft.com/office/drawing/2014/main" id="{4354C273-8914-64C6-0E71-9DFA1C85AD4A}"/>
              </a:ext>
            </a:extLst>
          </p:cNvPr>
          <p:cNvSpPr/>
          <p:nvPr/>
        </p:nvSpPr>
        <p:spPr>
          <a:xfrm>
            <a:off x="580400" y="402381"/>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a:hlinkClick r:id="rId5" action="ppaction://hlinksldjump"/>
            <a:extLst>
              <a:ext uri="{FF2B5EF4-FFF2-40B4-BE49-F238E27FC236}">
                <a16:creationId xmlns:a16="http://schemas.microsoft.com/office/drawing/2014/main" id="{C1188D1A-C872-2858-924A-4468797424C8}"/>
              </a:ext>
            </a:extLst>
          </p:cNvPr>
          <p:cNvSpPr/>
          <p:nvPr/>
        </p:nvSpPr>
        <p:spPr>
          <a:xfrm>
            <a:off x="589882" y="2719946"/>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a:hlinkClick r:id="rId6" action="ppaction://hlinksldjump"/>
            <a:extLst>
              <a:ext uri="{FF2B5EF4-FFF2-40B4-BE49-F238E27FC236}">
                <a16:creationId xmlns:a16="http://schemas.microsoft.com/office/drawing/2014/main" id="{CCF1CA9F-275E-C595-ADBA-DBD554C36C62}"/>
              </a:ext>
            </a:extLst>
          </p:cNvPr>
          <p:cNvSpPr/>
          <p:nvPr/>
        </p:nvSpPr>
        <p:spPr>
          <a:xfrm>
            <a:off x="581984" y="4825180"/>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a:hlinkClick r:id="rId7" action="ppaction://hlinksldjump"/>
            <a:extLst>
              <a:ext uri="{FF2B5EF4-FFF2-40B4-BE49-F238E27FC236}">
                <a16:creationId xmlns:a16="http://schemas.microsoft.com/office/drawing/2014/main" id="{054B9A42-3262-CD13-020F-B5B717B2271B}"/>
              </a:ext>
            </a:extLst>
          </p:cNvPr>
          <p:cNvSpPr/>
          <p:nvPr/>
        </p:nvSpPr>
        <p:spPr>
          <a:xfrm>
            <a:off x="10108742" y="2687216"/>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a:hlinkClick r:id="rId8" action="ppaction://hlinksldjump"/>
            <a:extLst>
              <a:ext uri="{FF2B5EF4-FFF2-40B4-BE49-F238E27FC236}">
                <a16:creationId xmlns:a16="http://schemas.microsoft.com/office/drawing/2014/main" id="{1BD81FDE-CDB2-00D5-3EAF-668711A3EB7A}"/>
              </a:ext>
            </a:extLst>
          </p:cNvPr>
          <p:cNvSpPr/>
          <p:nvPr/>
        </p:nvSpPr>
        <p:spPr>
          <a:xfrm>
            <a:off x="10102040" y="402381"/>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6" descr="dunkel (mittlere Sonne) mit einfarbiger Füllung">
            <a:extLst>
              <a:ext uri="{FF2B5EF4-FFF2-40B4-BE49-F238E27FC236}">
                <a16:creationId xmlns:a16="http://schemas.microsoft.com/office/drawing/2014/main" id="{B3567F9F-94DC-DEE2-59FE-42513AE5D6B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1093" y="2812624"/>
            <a:ext cx="1319505" cy="1319505"/>
          </a:xfrm>
          <a:prstGeom prst="rect">
            <a:avLst/>
          </a:prstGeom>
        </p:spPr>
      </p:pic>
      <p:pic>
        <p:nvPicPr>
          <p:cNvPr id="19" name="Grafik 18" descr="Tropfender Wasserhahn mit einfarbiger Füllung">
            <a:extLst>
              <a:ext uri="{FF2B5EF4-FFF2-40B4-BE49-F238E27FC236}">
                <a16:creationId xmlns:a16="http://schemas.microsoft.com/office/drawing/2014/main" id="{03099211-BF31-446F-9613-FD8CA690173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244286" y="5048915"/>
            <a:ext cx="1152223" cy="1152223"/>
          </a:xfrm>
          <a:prstGeom prst="rect">
            <a:avLst/>
          </a:prstGeom>
        </p:spPr>
      </p:pic>
      <p:pic>
        <p:nvPicPr>
          <p:cNvPr id="23" name="Grafik 22" descr="Lippen mit einfarbiger Füllung">
            <a:extLst>
              <a:ext uri="{FF2B5EF4-FFF2-40B4-BE49-F238E27FC236}">
                <a16:creationId xmlns:a16="http://schemas.microsoft.com/office/drawing/2014/main" id="{9451AC25-2651-C09B-0DC9-59A2AC8526D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1505" y="569815"/>
            <a:ext cx="1217644" cy="1217644"/>
          </a:xfrm>
          <a:prstGeom prst="rect">
            <a:avLst/>
          </a:prstGeom>
        </p:spPr>
      </p:pic>
      <p:pic>
        <p:nvPicPr>
          <p:cNvPr id="25" name="Grafik 24" descr="Ganze Pizza mit einfarbiger Füllung">
            <a:extLst>
              <a:ext uri="{FF2B5EF4-FFF2-40B4-BE49-F238E27FC236}">
                <a16:creationId xmlns:a16="http://schemas.microsoft.com/office/drawing/2014/main" id="{0BC445D9-2149-E0B4-9066-AA692E9C4FC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310018" y="609075"/>
            <a:ext cx="1118338" cy="1118338"/>
          </a:xfrm>
          <a:prstGeom prst="rect">
            <a:avLst/>
          </a:prstGeom>
        </p:spPr>
      </p:pic>
      <p:pic>
        <p:nvPicPr>
          <p:cNvPr id="27" name="Grafik 26" descr="Lagerfeuer mit einfarbiger Füllung">
            <a:extLst>
              <a:ext uri="{FF2B5EF4-FFF2-40B4-BE49-F238E27FC236}">
                <a16:creationId xmlns:a16="http://schemas.microsoft.com/office/drawing/2014/main" id="{43ED9A28-71A6-7765-607F-1475D4696DA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310018" y="2834476"/>
            <a:ext cx="1118338" cy="1118338"/>
          </a:xfrm>
          <a:prstGeom prst="rect">
            <a:avLst/>
          </a:prstGeom>
        </p:spPr>
      </p:pic>
      <p:pic>
        <p:nvPicPr>
          <p:cNvPr id="29" name="Grafik 28" descr="Grinsendes und schwitzendes Gesicht mit einfarbiger Füllung mit einfarbiger Füllung">
            <a:extLst>
              <a:ext uri="{FF2B5EF4-FFF2-40B4-BE49-F238E27FC236}">
                <a16:creationId xmlns:a16="http://schemas.microsoft.com/office/drawing/2014/main" id="{14D6E028-E371-657C-D609-A1C6EF9569C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17317" y="5061957"/>
            <a:ext cx="1066021" cy="1066021"/>
          </a:xfrm>
          <a:prstGeom prst="rect">
            <a:avLst/>
          </a:prstGeom>
        </p:spPr>
      </p:pic>
      <p:sp>
        <p:nvSpPr>
          <p:cNvPr id="32" name="Rechteck 31">
            <a:extLst>
              <a:ext uri="{FF2B5EF4-FFF2-40B4-BE49-F238E27FC236}">
                <a16:creationId xmlns:a16="http://schemas.microsoft.com/office/drawing/2014/main" id="{B7525CCD-BB26-7A0A-896F-90F6B91CD2E9}"/>
              </a:ext>
            </a:extLst>
          </p:cNvPr>
          <p:cNvSpPr/>
          <p:nvPr/>
        </p:nvSpPr>
        <p:spPr>
          <a:xfrm>
            <a:off x="2910905" y="1140592"/>
            <a:ext cx="6381266" cy="4128940"/>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3200" dirty="0">
                <a:solidFill>
                  <a:schemeClr val="tx1"/>
                </a:solidFill>
              </a:rPr>
              <a:t>Speichel kann Weichmacher aus Materialien lösen.</a:t>
            </a:r>
          </a:p>
          <a:p>
            <a:endParaRPr lang="de-DE" sz="3200" dirty="0">
              <a:solidFill>
                <a:schemeClr val="tx1"/>
              </a:solidFill>
            </a:endParaRPr>
          </a:p>
          <a:p>
            <a:r>
              <a:rPr lang="de-DE" sz="3200" dirty="0">
                <a:solidFill>
                  <a:schemeClr val="tx1"/>
                </a:solidFill>
              </a:rPr>
              <a:t>Beispiel: Spielzeug</a:t>
            </a:r>
          </a:p>
          <a:p>
            <a:pPr>
              <a:lnSpc>
                <a:spcPct val="150000"/>
              </a:lnSpc>
            </a:pPr>
            <a:endParaRPr lang="de-DE" sz="2000" dirty="0">
              <a:solidFill>
                <a:schemeClr val="tx1"/>
              </a:solidFill>
            </a:endParaRPr>
          </a:p>
        </p:txBody>
      </p:sp>
      <p:sp>
        <p:nvSpPr>
          <p:cNvPr id="2" name="Gleichschenkliges Dreieck 1">
            <a:extLst>
              <a:ext uri="{FF2B5EF4-FFF2-40B4-BE49-F238E27FC236}">
                <a16:creationId xmlns:a16="http://schemas.microsoft.com/office/drawing/2014/main" id="{BDDEB5C3-F422-58B3-7C32-DA14EE9EEC5E}"/>
              </a:ext>
            </a:extLst>
          </p:cNvPr>
          <p:cNvSpPr/>
          <p:nvPr/>
        </p:nvSpPr>
        <p:spPr>
          <a:xfrm rot="16200000">
            <a:off x="446368" y="2804997"/>
            <a:ext cx="4128941" cy="800132"/>
          </a:xfrm>
          <a:prstGeom prst="triangle">
            <a:avLst>
              <a:gd name="adj" fmla="val 95196"/>
            </a:avLst>
          </a:prstGeom>
          <a:gradFill flip="none" rotWithShape="1">
            <a:gsLst>
              <a:gs pos="0">
                <a:schemeClr val="bg1">
                  <a:alpha val="70000"/>
                </a:schemeClr>
              </a:gs>
              <a:gs pos="50000">
                <a:schemeClr val="bg1"/>
              </a:gs>
              <a:gs pos="100000">
                <a:schemeClr val="bg1"/>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hlinkClick r:id="rId21" action="ppaction://hlinksldjump"/>
            <a:extLst>
              <a:ext uri="{FF2B5EF4-FFF2-40B4-BE49-F238E27FC236}">
                <a16:creationId xmlns:a16="http://schemas.microsoft.com/office/drawing/2014/main" id="{53E593F8-70C3-A16D-49E9-B0AB5EFEEE92}"/>
              </a:ext>
            </a:extLst>
          </p:cNvPr>
          <p:cNvSpPr txBox="1"/>
          <p:nvPr/>
        </p:nvSpPr>
        <p:spPr>
          <a:xfrm>
            <a:off x="8057336" y="6232251"/>
            <a:ext cx="1941301" cy="400110"/>
          </a:xfrm>
          <a:prstGeom prst="rect">
            <a:avLst/>
          </a:prstGeom>
          <a:noFill/>
        </p:spPr>
        <p:txBody>
          <a:bodyPr wrap="none" rtlCol="0">
            <a:spAutoFit/>
          </a:bodyPr>
          <a:lstStyle/>
          <a:p>
            <a:r>
              <a:rPr lang="de-DE" sz="2000" dirty="0">
                <a:solidFill>
                  <a:schemeClr val="bg1"/>
                </a:solidFill>
                <a:effectLst>
                  <a:glow rad="228600">
                    <a:schemeClr val="accent3">
                      <a:satMod val="175000"/>
                      <a:alpha val="40000"/>
                    </a:schemeClr>
                  </a:glow>
                </a:effectLst>
              </a:rPr>
              <a:t>Nächste Aufgabe</a:t>
            </a:r>
          </a:p>
        </p:txBody>
      </p:sp>
    </p:spTree>
    <p:extLst>
      <p:ext uri="{BB962C8B-B14F-4D97-AF65-F5344CB8AC3E}">
        <p14:creationId xmlns:p14="http://schemas.microsoft.com/office/powerpoint/2010/main" val="2829299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E738ABD8-8208-884F-1057-840D1349F759}"/>
              </a:ext>
            </a:extLst>
          </p:cNvPr>
          <p:cNvPicPr>
            <a:picLocks noChangeAspect="1"/>
          </p:cNvPicPr>
          <p:nvPr/>
        </p:nvPicPr>
        <p:blipFill>
          <a:blip r:embed="rId2"/>
          <a:stretch>
            <a:fillRect/>
          </a:stretch>
        </p:blipFill>
        <p:spPr>
          <a:xfrm>
            <a:off x="0" y="0"/>
            <a:ext cx="12192000" cy="6858000"/>
          </a:xfrm>
          <a:prstGeom prst="rect">
            <a:avLst/>
          </a:prstGeom>
        </p:spPr>
      </p:pic>
      <p:sp>
        <p:nvSpPr>
          <p:cNvPr id="3" name="Ellipse 2">
            <a:hlinkClick r:id="rId3" action="ppaction://hlinksldjump"/>
            <a:extLst>
              <a:ext uri="{FF2B5EF4-FFF2-40B4-BE49-F238E27FC236}">
                <a16:creationId xmlns:a16="http://schemas.microsoft.com/office/drawing/2014/main" id="{5EB03301-BCF7-F947-712A-9AF51757595F}"/>
              </a:ext>
            </a:extLst>
          </p:cNvPr>
          <p:cNvSpPr/>
          <p:nvPr/>
        </p:nvSpPr>
        <p:spPr>
          <a:xfrm>
            <a:off x="10102040" y="4853183"/>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a:hlinkClick r:id="rId4" action="ppaction://hlinksldjump"/>
            <a:extLst>
              <a:ext uri="{FF2B5EF4-FFF2-40B4-BE49-F238E27FC236}">
                <a16:creationId xmlns:a16="http://schemas.microsoft.com/office/drawing/2014/main" id="{4354C273-8914-64C6-0E71-9DFA1C85AD4A}"/>
              </a:ext>
            </a:extLst>
          </p:cNvPr>
          <p:cNvSpPr/>
          <p:nvPr/>
        </p:nvSpPr>
        <p:spPr>
          <a:xfrm>
            <a:off x="580400" y="402381"/>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a:hlinkClick r:id="rId5" action="ppaction://hlinksldjump"/>
            <a:extLst>
              <a:ext uri="{FF2B5EF4-FFF2-40B4-BE49-F238E27FC236}">
                <a16:creationId xmlns:a16="http://schemas.microsoft.com/office/drawing/2014/main" id="{C1188D1A-C872-2858-924A-4468797424C8}"/>
              </a:ext>
            </a:extLst>
          </p:cNvPr>
          <p:cNvSpPr/>
          <p:nvPr/>
        </p:nvSpPr>
        <p:spPr>
          <a:xfrm>
            <a:off x="589882" y="2719946"/>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a:hlinkClick r:id="rId6" action="ppaction://hlinksldjump"/>
            <a:extLst>
              <a:ext uri="{FF2B5EF4-FFF2-40B4-BE49-F238E27FC236}">
                <a16:creationId xmlns:a16="http://schemas.microsoft.com/office/drawing/2014/main" id="{CCF1CA9F-275E-C595-ADBA-DBD554C36C62}"/>
              </a:ext>
            </a:extLst>
          </p:cNvPr>
          <p:cNvSpPr/>
          <p:nvPr/>
        </p:nvSpPr>
        <p:spPr>
          <a:xfrm>
            <a:off x="581984" y="4825180"/>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a:hlinkClick r:id="rId7" action="ppaction://hlinksldjump"/>
            <a:extLst>
              <a:ext uri="{FF2B5EF4-FFF2-40B4-BE49-F238E27FC236}">
                <a16:creationId xmlns:a16="http://schemas.microsoft.com/office/drawing/2014/main" id="{054B9A42-3262-CD13-020F-B5B717B2271B}"/>
              </a:ext>
            </a:extLst>
          </p:cNvPr>
          <p:cNvSpPr/>
          <p:nvPr/>
        </p:nvSpPr>
        <p:spPr>
          <a:xfrm>
            <a:off x="10108742" y="2687216"/>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a:hlinkClick r:id="rId8" action="ppaction://hlinksldjump"/>
            <a:extLst>
              <a:ext uri="{FF2B5EF4-FFF2-40B4-BE49-F238E27FC236}">
                <a16:creationId xmlns:a16="http://schemas.microsoft.com/office/drawing/2014/main" id="{1BD81FDE-CDB2-00D5-3EAF-668711A3EB7A}"/>
              </a:ext>
            </a:extLst>
          </p:cNvPr>
          <p:cNvSpPr/>
          <p:nvPr/>
        </p:nvSpPr>
        <p:spPr>
          <a:xfrm>
            <a:off x="10102040" y="402381"/>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6" descr="dunkel (mittlere Sonne) mit einfarbiger Füllung">
            <a:extLst>
              <a:ext uri="{FF2B5EF4-FFF2-40B4-BE49-F238E27FC236}">
                <a16:creationId xmlns:a16="http://schemas.microsoft.com/office/drawing/2014/main" id="{B3567F9F-94DC-DEE2-59FE-42513AE5D6B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1093" y="2812624"/>
            <a:ext cx="1319505" cy="1319505"/>
          </a:xfrm>
          <a:prstGeom prst="rect">
            <a:avLst/>
          </a:prstGeom>
        </p:spPr>
      </p:pic>
      <p:pic>
        <p:nvPicPr>
          <p:cNvPr id="19" name="Grafik 18" descr="Tropfender Wasserhahn mit einfarbiger Füllung">
            <a:extLst>
              <a:ext uri="{FF2B5EF4-FFF2-40B4-BE49-F238E27FC236}">
                <a16:creationId xmlns:a16="http://schemas.microsoft.com/office/drawing/2014/main" id="{03099211-BF31-446F-9613-FD8CA690173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244286" y="5048915"/>
            <a:ext cx="1152223" cy="1152223"/>
          </a:xfrm>
          <a:prstGeom prst="rect">
            <a:avLst/>
          </a:prstGeom>
        </p:spPr>
      </p:pic>
      <p:pic>
        <p:nvPicPr>
          <p:cNvPr id="23" name="Grafik 22" descr="Lippen mit einfarbiger Füllung">
            <a:extLst>
              <a:ext uri="{FF2B5EF4-FFF2-40B4-BE49-F238E27FC236}">
                <a16:creationId xmlns:a16="http://schemas.microsoft.com/office/drawing/2014/main" id="{9451AC25-2651-C09B-0DC9-59A2AC8526D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1505" y="569815"/>
            <a:ext cx="1217644" cy="1217644"/>
          </a:xfrm>
          <a:prstGeom prst="rect">
            <a:avLst/>
          </a:prstGeom>
        </p:spPr>
      </p:pic>
      <p:pic>
        <p:nvPicPr>
          <p:cNvPr id="25" name="Grafik 24" descr="Ganze Pizza mit einfarbiger Füllung">
            <a:extLst>
              <a:ext uri="{FF2B5EF4-FFF2-40B4-BE49-F238E27FC236}">
                <a16:creationId xmlns:a16="http://schemas.microsoft.com/office/drawing/2014/main" id="{0BC445D9-2149-E0B4-9066-AA692E9C4FC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310018" y="609075"/>
            <a:ext cx="1118338" cy="1118338"/>
          </a:xfrm>
          <a:prstGeom prst="rect">
            <a:avLst/>
          </a:prstGeom>
        </p:spPr>
      </p:pic>
      <p:pic>
        <p:nvPicPr>
          <p:cNvPr id="27" name="Grafik 26" descr="Lagerfeuer mit einfarbiger Füllung">
            <a:extLst>
              <a:ext uri="{FF2B5EF4-FFF2-40B4-BE49-F238E27FC236}">
                <a16:creationId xmlns:a16="http://schemas.microsoft.com/office/drawing/2014/main" id="{43ED9A28-71A6-7765-607F-1475D4696DA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310018" y="2834476"/>
            <a:ext cx="1118338" cy="1118338"/>
          </a:xfrm>
          <a:prstGeom prst="rect">
            <a:avLst/>
          </a:prstGeom>
        </p:spPr>
      </p:pic>
      <p:pic>
        <p:nvPicPr>
          <p:cNvPr id="29" name="Grafik 28" descr="Grinsendes und schwitzendes Gesicht mit einfarbiger Füllung mit einfarbiger Füllung">
            <a:extLst>
              <a:ext uri="{FF2B5EF4-FFF2-40B4-BE49-F238E27FC236}">
                <a16:creationId xmlns:a16="http://schemas.microsoft.com/office/drawing/2014/main" id="{14D6E028-E371-657C-D609-A1C6EF9569C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17317" y="5061957"/>
            <a:ext cx="1066021" cy="1066021"/>
          </a:xfrm>
          <a:prstGeom prst="rect">
            <a:avLst/>
          </a:prstGeom>
        </p:spPr>
      </p:pic>
      <p:sp>
        <p:nvSpPr>
          <p:cNvPr id="32" name="Rechteck 31">
            <a:extLst>
              <a:ext uri="{FF2B5EF4-FFF2-40B4-BE49-F238E27FC236}">
                <a16:creationId xmlns:a16="http://schemas.microsoft.com/office/drawing/2014/main" id="{B7525CCD-BB26-7A0A-896F-90F6B91CD2E9}"/>
              </a:ext>
            </a:extLst>
          </p:cNvPr>
          <p:cNvSpPr/>
          <p:nvPr/>
        </p:nvSpPr>
        <p:spPr>
          <a:xfrm>
            <a:off x="2910905" y="1140592"/>
            <a:ext cx="6381266" cy="4128940"/>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3200" dirty="0">
                <a:solidFill>
                  <a:schemeClr val="tx1"/>
                </a:solidFill>
              </a:rPr>
              <a:t>Sonneneinstrahlung kann Weichmacher aus Materialien lösen.</a:t>
            </a:r>
          </a:p>
          <a:p>
            <a:endParaRPr lang="de-DE" sz="3200" dirty="0">
              <a:solidFill>
                <a:schemeClr val="tx1"/>
              </a:solidFill>
            </a:endParaRPr>
          </a:p>
          <a:p>
            <a:r>
              <a:rPr lang="de-DE" sz="3200" dirty="0">
                <a:solidFill>
                  <a:schemeClr val="tx1"/>
                </a:solidFill>
              </a:rPr>
              <a:t>Beispiel: PVC-Boden</a:t>
            </a:r>
          </a:p>
          <a:p>
            <a:pPr>
              <a:lnSpc>
                <a:spcPct val="150000"/>
              </a:lnSpc>
            </a:pPr>
            <a:endParaRPr lang="de-DE" sz="2000" dirty="0">
              <a:solidFill>
                <a:schemeClr val="tx1"/>
              </a:solidFill>
            </a:endParaRPr>
          </a:p>
        </p:txBody>
      </p:sp>
      <p:sp>
        <p:nvSpPr>
          <p:cNvPr id="2" name="Gleichschenkliges Dreieck 1">
            <a:extLst>
              <a:ext uri="{FF2B5EF4-FFF2-40B4-BE49-F238E27FC236}">
                <a16:creationId xmlns:a16="http://schemas.microsoft.com/office/drawing/2014/main" id="{BDDEB5C3-F422-58B3-7C32-DA14EE9EEC5E}"/>
              </a:ext>
            </a:extLst>
          </p:cNvPr>
          <p:cNvSpPr/>
          <p:nvPr/>
        </p:nvSpPr>
        <p:spPr>
          <a:xfrm rot="16200000">
            <a:off x="446368" y="2804997"/>
            <a:ext cx="4128941" cy="800132"/>
          </a:xfrm>
          <a:prstGeom prst="triangle">
            <a:avLst>
              <a:gd name="adj" fmla="val 45028"/>
            </a:avLst>
          </a:prstGeom>
          <a:gradFill flip="none" rotWithShape="1">
            <a:gsLst>
              <a:gs pos="0">
                <a:schemeClr val="bg1">
                  <a:alpha val="70000"/>
                </a:schemeClr>
              </a:gs>
              <a:gs pos="50000">
                <a:schemeClr val="bg1"/>
              </a:gs>
              <a:gs pos="100000">
                <a:schemeClr val="bg1"/>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hlinkClick r:id="rId21" action="ppaction://hlinksldjump"/>
            <a:extLst>
              <a:ext uri="{FF2B5EF4-FFF2-40B4-BE49-F238E27FC236}">
                <a16:creationId xmlns:a16="http://schemas.microsoft.com/office/drawing/2014/main" id="{6C6A7556-3369-0C90-48DD-52940C3F0606}"/>
              </a:ext>
            </a:extLst>
          </p:cNvPr>
          <p:cNvSpPr txBox="1"/>
          <p:nvPr/>
        </p:nvSpPr>
        <p:spPr>
          <a:xfrm>
            <a:off x="8057336" y="6232251"/>
            <a:ext cx="1941301" cy="400110"/>
          </a:xfrm>
          <a:prstGeom prst="rect">
            <a:avLst/>
          </a:prstGeom>
          <a:noFill/>
        </p:spPr>
        <p:txBody>
          <a:bodyPr wrap="none" rtlCol="0">
            <a:spAutoFit/>
          </a:bodyPr>
          <a:lstStyle/>
          <a:p>
            <a:r>
              <a:rPr lang="de-DE" sz="2000" dirty="0">
                <a:solidFill>
                  <a:schemeClr val="bg1"/>
                </a:solidFill>
                <a:effectLst>
                  <a:glow rad="228600">
                    <a:schemeClr val="accent3">
                      <a:satMod val="175000"/>
                      <a:alpha val="40000"/>
                    </a:schemeClr>
                  </a:glow>
                </a:effectLst>
              </a:rPr>
              <a:t>Nächste Aufgabe</a:t>
            </a:r>
          </a:p>
        </p:txBody>
      </p:sp>
    </p:spTree>
    <p:extLst>
      <p:ext uri="{BB962C8B-B14F-4D97-AF65-F5344CB8AC3E}">
        <p14:creationId xmlns:p14="http://schemas.microsoft.com/office/powerpoint/2010/main" val="28197724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E738ABD8-8208-884F-1057-840D1349F759}"/>
              </a:ext>
            </a:extLst>
          </p:cNvPr>
          <p:cNvPicPr>
            <a:picLocks noChangeAspect="1"/>
          </p:cNvPicPr>
          <p:nvPr/>
        </p:nvPicPr>
        <p:blipFill>
          <a:blip r:embed="rId2"/>
          <a:stretch>
            <a:fillRect/>
          </a:stretch>
        </p:blipFill>
        <p:spPr>
          <a:xfrm>
            <a:off x="0" y="0"/>
            <a:ext cx="12192000" cy="6858000"/>
          </a:xfrm>
          <a:prstGeom prst="rect">
            <a:avLst/>
          </a:prstGeom>
        </p:spPr>
      </p:pic>
      <p:sp>
        <p:nvSpPr>
          <p:cNvPr id="3" name="Ellipse 2">
            <a:hlinkClick r:id="rId3" action="ppaction://hlinksldjump"/>
            <a:extLst>
              <a:ext uri="{FF2B5EF4-FFF2-40B4-BE49-F238E27FC236}">
                <a16:creationId xmlns:a16="http://schemas.microsoft.com/office/drawing/2014/main" id="{5EB03301-BCF7-F947-712A-9AF51757595F}"/>
              </a:ext>
            </a:extLst>
          </p:cNvPr>
          <p:cNvSpPr/>
          <p:nvPr/>
        </p:nvSpPr>
        <p:spPr>
          <a:xfrm>
            <a:off x="10102040" y="4853183"/>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a:hlinkClick r:id="rId4" action="ppaction://hlinksldjump"/>
            <a:extLst>
              <a:ext uri="{FF2B5EF4-FFF2-40B4-BE49-F238E27FC236}">
                <a16:creationId xmlns:a16="http://schemas.microsoft.com/office/drawing/2014/main" id="{4354C273-8914-64C6-0E71-9DFA1C85AD4A}"/>
              </a:ext>
            </a:extLst>
          </p:cNvPr>
          <p:cNvSpPr/>
          <p:nvPr/>
        </p:nvSpPr>
        <p:spPr>
          <a:xfrm>
            <a:off x="580400" y="402381"/>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a:hlinkClick r:id="rId5" action="ppaction://hlinksldjump"/>
            <a:extLst>
              <a:ext uri="{FF2B5EF4-FFF2-40B4-BE49-F238E27FC236}">
                <a16:creationId xmlns:a16="http://schemas.microsoft.com/office/drawing/2014/main" id="{C1188D1A-C872-2858-924A-4468797424C8}"/>
              </a:ext>
            </a:extLst>
          </p:cNvPr>
          <p:cNvSpPr/>
          <p:nvPr/>
        </p:nvSpPr>
        <p:spPr>
          <a:xfrm>
            <a:off x="589882" y="2719946"/>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a:hlinkClick r:id="rId6" action="ppaction://hlinksldjump"/>
            <a:extLst>
              <a:ext uri="{FF2B5EF4-FFF2-40B4-BE49-F238E27FC236}">
                <a16:creationId xmlns:a16="http://schemas.microsoft.com/office/drawing/2014/main" id="{CCF1CA9F-275E-C595-ADBA-DBD554C36C62}"/>
              </a:ext>
            </a:extLst>
          </p:cNvPr>
          <p:cNvSpPr/>
          <p:nvPr/>
        </p:nvSpPr>
        <p:spPr>
          <a:xfrm>
            <a:off x="581984" y="4825180"/>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a:extLst>
              <a:ext uri="{FF2B5EF4-FFF2-40B4-BE49-F238E27FC236}">
                <a16:creationId xmlns:a16="http://schemas.microsoft.com/office/drawing/2014/main" id="{054B9A42-3262-CD13-020F-B5B717B2271B}"/>
              </a:ext>
            </a:extLst>
          </p:cNvPr>
          <p:cNvSpPr/>
          <p:nvPr/>
        </p:nvSpPr>
        <p:spPr>
          <a:xfrm>
            <a:off x="10108742" y="2687216"/>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a:hlinkClick r:id="rId7" action="ppaction://hlinksldjump"/>
            <a:extLst>
              <a:ext uri="{FF2B5EF4-FFF2-40B4-BE49-F238E27FC236}">
                <a16:creationId xmlns:a16="http://schemas.microsoft.com/office/drawing/2014/main" id="{1BD81FDE-CDB2-00D5-3EAF-668711A3EB7A}"/>
              </a:ext>
            </a:extLst>
          </p:cNvPr>
          <p:cNvSpPr/>
          <p:nvPr/>
        </p:nvSpPr>
        <p:spPr>
          <a:xfrm>
            <a:off x="10102040" y="402381"/>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6" descr="dunkel (mittlere Sonne) mit einfarbiger Füllung">
            <a:extLst>
              <a:ext uri="{FF2B5EF4-FFF2-40B4-BE49-F238E27FC236}">
                <a16:creationId xmlns:a16="http://schemas.microsoft.com/office/drawing/2014/main" id="{B3567F9F-94DC-DEE2-59FE-42513AE5D6B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1093" y="2812624"/>
            <a:ext cx="1319505" cy="1319505"/>
          </a:xfrm>
          <a:prstGeom prst="rect">
            <a:avLst/>
          </a:prstGeom>
        </p:spPr>
      </p:pic>
      <p:pic>
        <p:nvPicPr>
          <p:cNvPr id="19" name="Grafik 18" descr="Tropfender Wasserhahn mit einfarbiger Füllung">
            <a:extLst>
              <a:ext uri="{FF2B5EF4-FFF2-40B4-BE49-F238E27FC236}">
                <a16:creationId xmlns:a16="http://schemas.microsoft.com/office/drawing/2014/main" id="{03099211-BF31-446F-9613-FD8CA690173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244286" y="5048915"/>
            <a:ext cx="1152223" cy="1152223"/>
          </a:xfrm>
          <a:prstGeom prst="rect">
            <a:avLst/>
          </a:prstGeom>
        </p:spPr>
      </p:pic>
      <p:pic>
        <p:nvPicPr>
          <p:cNvPr id="23" name="Grafik 22" descr="Lippen mit einfarbiger Füllung">
            <a:extLst>
              <a:ext uri="{FF2B5EF4-FFF2-40B4-BE49-F238E27FC236}">
                <a16:creationId xmlns:a16="http://schemas.microsoft.com/office/drawing/2014/main" id="{9451AC25-2651-C09B-0DC9-59A2AC8526D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41505" y="569815"/>
            <a:ext cx="1217644" cy="1217644"/>
          </a:xfrm>
          <a:prstGeom prst="rect">
            <a:avLst/>
          </a:prstGeom>
        </p:spPr>
      </p:pic>
      <p:pic>
        <p:nvPicPr>
          <p:cNvPr id="25" name="Grafik 24" descr="Ganze Pizza mit einfarbiger Füllung">
            <a:extLst>
              <a:ext uri="{FF2B5EF4-FFF2-40B4-BE49-F238E27FC236}">
                <a16:creationId xmlns:a16="http://schemas.microsoft.com/office/drawing/2014/main" id="{0BC445D9-2149-E0B4-9066-AA692E9C4FC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310018" y="609075"/>
            <a:ext cx="1118338" cy="1118338"/>
          </a:xfrm>
          <a:prstGeom prst="rect">
            <a:avLst/>
          </a:prstGeom>
        </p:spPr>
      </p:pic>
      <p:pic>
        <p:nvPicPr>
          <p:cNvPr id="27" name="Grafik 26" descr="Lagerfeuer mit einfarbiger Füllung">
            <a:extLst>
              <a:ext uri="{FF2B5EF4-FFF2-40B4-BE49-F238E27FC236}">
                <a16:creationId xmlns:a16="http://schemas.microsoft.com/office/drawing/2014/main" id="{43ED9A28-71A6-7765-607F-1475D4696DA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310018" y="2834476"/>
            <a:ext cx="1118338" cy="1118338"/>
          </a:xfrm>
          <a:prstGeom prst="rect">
            <a:avLst/>
          </a:prstGeom>
        </p:spPr>
      </p:pic>
      <p:pic>
        <p:nvPicPr>
          <p:cNvPr id="29" name="Grafik 28" descr="Grinsendes und schwitzendes Gesicht mit einfarbiger Füllung mit einfarbiger Füllung">
            <a:extLst>
              <a:ext uri="{FF2B5EF4-FFF2-40B4-BE49-F238E27FC236}">
                <a16:creationId xmlns:a16="http://schemas.microsoft.com/office/drawing/2014/main" id="{14D6E028-E371-657C-D609-A1C6EF9569C6}"/>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17317" y="5061957"/>
            <a:ext cx="1066021" cy="1066021"/>
          </a:xfrm>
          <a:prstGeom prst="rect">
            <a:avLst/>
          </a:prstGeom>
        </p:spPr>
      </p:pic>
      <p:sp>
        <p:nvSpPr>
          <p:cNvPr id="32" name="Rechteck 31">
            <a:extLst>
              <a:ext uri="{FF2B5EF4-FFF2-40B4-BE49-F238E27FC236}">
                <a16:creationId xmlns:a16="http://schemas.microsoft.com/office/drawing/2014/main" id="{B7525CCD-BB26-7A0A-896F-90F6B91CD2E9}"/>
              </a:ext>
            </a:extLst>
          </p:cNvPr>
          <p:cNvSpPr/>
          <p:nvPr/>
        </p:nvSpPr>
        <p:spPr>
          <a:xfrm>
            <a:off x="2910905" y="1140592"/>
            <a:ext cx="6381266" cy="4128940"/>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3200" dirty="0">
                <a:solidFill>
                  <a:schemeClr val="tx1"/>
                </a:solidFill>
              </a:rPr>
              <a:t>Schwitzige Haut kann Weichmacher aus Materialien lösen.</a:t>
            </a:r>
          </a:p>
          <a:p>
            <a:r>
              <a:rPr lang="de-DE" sz="3200" dirty="0">
                <a:solidFill>
                  <a:schemeClr val="tx1"/>
                </a:solidFill>
              </a:rPr>
              <a:t> </a:t>
            </a:r>
          </a:p>
          <a:p>
            <a:r>
              <a:rPr lang="de-DE" sz="3200" dirty="0">
                <a:solidFill>
                  <a:schemeClr val="tx1"/>
                </a:solidFill>
              </a:rPr>
              <a:t>Beispiel: Schuhe und Textilien</a:t>
            </a:r>
          </a:p>
          <a:p>
            <a:pPr>
              <a:lnSpc>
                <a:spcPct val="150000"/>
              </a:lnSpc>
            </a:pPr>
            <a:endParaRPr lang="de-DE" sz="2000" dirty="0">
              <a:solidFill>
                <a:schemeClr val="tx1"/>
              </a:solidFill>
            </a:endParaRPr>
          </a:p>
        </p:txBody>
      </p:sp>
      <p:sp>
        <p:nvSpPr>
          <p:cNvPr id="2" name="Gleichschenkliges Dreieck 1">
            <a:extLst>
              <a:ext uri="{FF2B5EF4-FFF2-40B4-BE49-F238E27FC236}">
                <a16:creationId xmlns:a16="http://schemas.microsoft.com/office/drawing/2014/main" id="{BDDEB5C3-F422-58B3-7C32-DA14EE9EEC5E}"/>
              </a:ext>
            </a:extLst>
          </p:cNvPr>
          <p:cNvSpPr/>
          <p:nvPr/>
        </p:nvSpPr>
        <p:spPr>
          <a:xfrm rot="16200000">
            <a:off x="446368" y="2804997"/>
            <a:ext cx="4128941" cy="800132"/>
          </a:xfrm>
          <a:prstGeom prst="triangle">
            <a:avLst>
              <a:gd name="adj" fmla="val 0"/>
            </a:avLst>
          </a:prstGeom>
          <a:gradFill flip="none" rotWithShape="1">
            <a:gsLst>
              <a:gs pos="0">
                <a:schemeClr val="bg1">
                  <a:alpha val="70000"/>
                </a:schemeClr>
              </a:gs>
              <a:gs pos="50000">
                <a:schemeClr val="bg1"/>
              </a:gs>
              <a:gs pos="100000">
                <a:schemeClr val="bg1"/>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hlinkClick r:id="rId20" action="ppaction://hlinksldjump"/>
            <a:extLst>
              <a:ext uri="{FF2B5EF4-FFF2-40B4-BE49-F238E27FC236}">
                <a16:creationId xmlns:a16="http://schemas.microsoft.com/office/drawing/2014/main" id="{F4F59897-E788-4E0E-BE62-670E25AF5A2E}"/>
              </a:ext>
            </a:extLst>
          </p:cNvPr>
          <p:cNvSpPr txBox="1"/>
          <p:nvPr/>
        </p:nvSpPr>
        <p:spPr>
          <a:xfrm>
            <a:off x="8057336" y="6232251"/>
            <a:ext cx="1941301" cy="400110"/>
          </a:xfrm>
          <a:prstGeom prst="rect">
            <a:avLst/>
          </a:prstGeom>
          <a:noFill/>
        </p:spPr>
        <p:txBody>
          <a:bodyPr wrap="none" rtlCol="0">
            <a:spAutoFit/>
          </a:bodyPr>
          <a:lstStyle/>
          <a:p>
            <a:r>
              <a:rPr lang="de-DE" sz="2000" dirty="0">
                <a:solidFill>
                  <a:schemeClr val="bg1"/>
                </a:solidFill>
                <a:effectLst>
                  <a:glow rad="228600">
                    <a:schemeClr val="accent3">
                      <a:satMod val="175000"/>
                      <a:alpha val="40000"/>
                    </a:schemeClr>
                  </a:glow>
                </a:effectLst>
              </a:rPr>
              <a:t>Nächste Aufgabe</a:t>
            </a:r>
          </a:p>
        </p:txBody>
      </p:sp>
    </p:spTree>
    <p:extLst>
      <p:ext uri="{BB962C8B-B14F-4D97-AF65-F5344CB8AC3E}">
        <p14:creationId xmlns:p14="http://schemas.microsoft.com/office/powerpoint/2010/main" val="39385885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E738ABD8-8208-884F-1057-840D1349F759}"/>
              </a:ext>
            </a:extLst>
          </p:cNvPr>
          <p:cNvPicPr>
            <a:picLocks noChangeAspect="1"/>
          </p:cNvPicPr>
          <p:nvPr/>
        </p:nvPicPr>
        <p:blipFill>
          <a:blip r:embed="rId2"/>
          <a:stretch>
            <a:fillRect/>
          </a:stretch>
        </p:blipFill>
        <p:spPr>
          <a:xfrm>
            <a:off x="0" y="0"/>
            <a:ext cx="12192000" cy="6858000"/>
          </a:xfrm>
          <a:prstGeom prst="rect">
            <a:avLst/>
          </a:prstGeom>
        </p:spPr>
      </p:pic>
      <p:sp>
        <p:nvSpPr>
          <p:cNvPr id="3" name="Ellipse 2">
            <a:hlinkClick r:id="rId3" action="ppaction://hlinksldjump"/>
            <a:extLst>
              <a:ext uri="{FF2B5EF4-FFF2-40B4-BE49-F238E27FC236}">
                <a16:creationId xmlns:a16="http://schemas.microsoft.com/office/drawing/2014/main" id="{5EB03301-BCF7-F947-712A-9AF51757595F}"/>
              </a:ext>
            </a:extLst>
          </p:cNvPr>
          <p:cNvSpPr/>
          <p:nvPr/>
        </p:nvSpPr>
        <p:spPr>
          <a:xfrm>
            <a:off x="10102040" y="4853183"/>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a:hlinkClick r:id="rId4" action="ppaction://hlinksldjump"/>
            <a:extLst>
              <a:ext uri="{FF2B5EF4-FFF2-40B4-BE49-F238E27FC236}">
                <a16:creationId xmlns:a16="http://schemas.microsoft.com/office/drawing/2014/main" id="{4354C273-8914-64C6-0E71-9DFA1C85AD4A}"/>
              </a:ext>
            </a:extLst>
          </p:cNvPr>
          <p:cNvSpPr/>
          <p:nvPr/>
        </p:nvSpPr>
        <p:spPr>
          <a:xfrm>
            <a:off x="580400" y="402381"/>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a:hlinkClick r:id="rId5" action="ppaction://hlinksldjump"/>
            <a:extLst>
              <a:ext uri="{FF2B5EF4-FFF2-40B4-BE49-F238E27FC236}">
                <a16:creationId xmlns:a16="http://schemas.microsoft.com/office/drawing/2014/main" id="{C1188D1A-C872-2858-924A-4468797424C8}"/>
              </a:ext>
            </a:extLst>
          </p:cNvPr>
          <p:cNvSpPr/>
          <p:nvPr/>
        </p:nvSpPr>
        <p:spPr>
          <a:xfrm>
            <a:off x="589882" y="2719946"/>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a:hlinkClick r:id="rId6" action="ppaction://hlinksldjump"/>
            <a:extLst>
              <a:ext uri="{FF2B5EF4-FFF2-40B4-BE49-F238E27FC236}">
                <a16:creationId xmlns:a16="http://schemas.microsoft.com/office/drawing/2014/main" id="{CCF1CA9F-275E-C595-ADBA-DBD554C36C62}"/>
              </a:ext>
            </a:extLst>
          </p:cNvPr>
          <p:cNvSpPr/>
          <p:nvPr/>
        </p:nvSpPr>
        <p:spPr>
          <a:xfrm>
            <a:off x="581984" y="4825180"/>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a:hlinkClick r:id="rId7" action="ppaction://hlinksldjump"/>
            <a:extLst>
              <a:ext uri="{FF2B5EF4-FFF2-40B4-BE49-F238E27FC236}">
                <a16:creationId xmlns:a16="http://schemas.microsoft.com/office/drawing/2014/main" id="{054B9A42-3262-CD13-020F-B5B717B2271B}"/>
              </a:ext>
            </a:extLst>
          </p:cNvPr>
          <p:cNvSpPr/>
          <p:nvPr/>
        </p:nvSpPr>
        <p:spPr>
          <a:xfrm>
            <a:off x="10108742" y="2687216"/>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a:hlinkClick r:id="rId8" action="ppaction://hlinksldjump"/>
            <a:extLst>
              <a:ext uri="{FF2B5EF4-FFF2-40B4-BE49-F238E27FC236}">
                <a16:creationId xmlns:a16="http://schemas.microsoft.com/office/drawing/2014/main" id="{1BD81FDE-CDB2-00D5-3EAF-668711A3EB7A}"/>
              </a:ext>
            </a:extLst>
          </p:cNvPr>
          <p:cNvSpPr/>
          <p:nvPr/>
        </p:nvSpPr>
        <p:spPr>
          <a:xfrm>
            <a:off x="10102040" y="402381"/>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6" descr="dunkel (mittlere Sonne) mit einfarbiger Füllung">
            <a:extLst>
              <a:ext uri="{FF2B5EF4-FFF2-40B4-BE49-F238E27FC236}">
                <a16:creationId xmlns:a16="http://schemas.microsoft.com/office/drawing/2014/main" id="{B3567F9F-94DC-DEE2-59FE-42513AE5D6B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1093" y="2812624"/>
            <a:ext cx="1319505" cy="1319505"/>
          </a:xfrm>
          <a:prstGeom prst="rect">
            <a:avLst/>
          </a:prstGeom>
        </p:spPr>
      </p:pic>
      <p:pic>
        <p:nvPicPr>
          <p:cNvPr id="19" name="Grafik 18" descr="Tropfender Wasserhahn mit einfarbiger Füllung">
            <a:extLst>
              <a:ext uri="{FF2B5EF4-FFF2-40B4-BE49-F238E27FC236}">
                <a16:creationId xmlns:a16="http://schemas.microsoft.com/office/drawing/2014/main" id="{03099211-BF31-446F-9613-FD8CA690173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244286" y="5048915"/>
            <a:ext cx="1152223" cy="1152223"/>
          </a:xfrm>
          <a:prstGeom prst="rect">
            <a:avLst/>
          </a:prstGeom>
        </p:spPr>
      </p:pic>
      <p:pic>
        <p:nvPicPr>
          <p:cNvPr id="23" name="Grafik 22" descr="Lippen mit einfarbiger Füllung">
            <a:extLst>
              <a:ext uri="{FF2B5EF4-FFF2-40B4-BE49-F238E27FC236}">
                <a16:creationId xmlns:a16="http://schemas.microsoft.com/office/drawing/2014/main" id="{9451AC25-2651-C09B-0DC9-59A2AC8526D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1505" y="569815"/>
            <a:ext cx="1217644" cy="1217644"/>
          </a:xfrm>
          <a:prstGeom prst="rect">
            <a:avLst/>
          </a:prstGeom>
        </p:spPr>
      </p:pic>
      <p:pic>
        <p:nvPicPr>
          <p:cNvPr id="25" name="Grafik 24" descr="Ganze Pizza mit einfarbiger Füllung">
            <a:extLst>
              <a:ext uri="{FF2B5EF4-FFF2-40B4-BE49-F238E27FC236}">
                <a16:creationId xmlns:a16="http://schemas.microsoft.com/office/drawing/2014/main" id="{0BC445D9-2149-E0B4-9066-AA692E9C4FC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310018" y="609075"/>
            <a:ext cx="1118338" cy="1118338"/>
          </a:xfrm>
          <a:prstGeom prst="rect">
            <a:avLst/>
          </a:prstGeom>
        </p:spPr>
      </p:pic>
      <p:pic>
        <p:nvPicPr>
          <p:cNvPr id="27" name="Grafik 26" descr="Lagerfeuer mit einfarbiger Füllung">
            <a:extLst>
              <a:ext uri="{FF2B5EF4-FFF2-40B4-BE49-F238E27FC236}">
                <a16:creationId xmlns:a16="http://schemas.microsoft.com/office/drawing/2014/main" id="{43ED9A28-71A6-7765-607F-1475D4696DA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310018" y="2834476"/>
            <a:ext cx="1118338" cy="1118338"/>
          </a:xfrm>
          <a:prstGeom prst="rect">
            <a:avLst/>
          </a:prstGeom>
        </p:spPr>
      </p:pic>
      <p:pic>
        <p:nvPicPr>
          <p:cNvPr id="29" name="Grafik 28" descr="Grinsendes und schwitzendes Gesicht mit einfarbiger Füllung mit einfarbiger Füllung">
            <a:extLst>
              <a:ext uri="{FF2B5EF4-FFF2-40B4-BE49-F238E27FC236}">
                <a16:creationId xmlns:a16="http://schemas.microsoft.com/office/drawing/2014/main" id="{14D6E028-E371-657C-D609-A1C6EF9569C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17317" y="5061957"/>
            <a:ext cx="1066021" cy="1066021"/>
          </a:xfrm>
          <a:prstGeom prst="rect">
            <a:avLst/>
          </a:prstGeom>
        </p:spPr>
      </p:pic>
      <p:sp>
        <p:nvSpPr>
          <p:cNvPr id="32" name="Rechteck 31">
            <a:extLst>
              <a:ext uri="{FF2B5EF4-FFF2-40B4-BE49-F238E27FC236}">
                <a16:creationId xmlns:a16="http://schemas.microsoft.com/office/drawing/2014/main" id="{B7525CCD-BB26-7A0A-896F-90F6B91CD2E9}"/>
              </a:ext>
            </a:extLst>
          </p:cNvPr>
          <p:cNvSpPr/>
          <p:nvPr/>
        </p:nvSpPr>
        <p:spPr>
          <a:xfrm>
            <a:off x="2910905" y="1140592"/>
            <a:ext cx="6381266" cy="4128940"/>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3200" dirty="0">
                <a:solidFill>
                  <a:schemeClr val="tx1"/>
                </a:solidFill>
              </a:rPr>
              <a:t>Wärme kann Weichmacher aus Materialien lösen.</a:t>
            </a:r>
          </a:p>
          <a:p>
            <a:endParaRPr lang="de-DE" sz="3200" dirty="0">
              <a:solidFill>
                <a:schemeClr val="tx1"/>
              </a:solidFill>
            </a:endParaRPr>
          </a:p>
          <a:p>
            <a:r>
              <a:rPr lang="de-DE" sz="3200" dirty="0">
                <a:solidFill>
                  <a:schemeClr val="tx1"/>
                </a:solidFill>
              </a:rPr>
              <a:t>Beispiel: Tapete</a:t>
            </a:r>
          </a:p>
          <a:p>
            <a:pPr>
              <a:lnSpc>
                <a:spcPct val="150000"/>
              </a:lnSpc>
            </a:pPr>
            <a:endParaRPr lang="de-DE" sz="2000" dirty="0">
              <a:solidFill>
                <a:schemeClr val="tx1"/>
              </a:solidFill>
            </a:endParaRPr>
          </a:p>
        </p:txBody>
      </p:sp>
      <p:sp>
        <p:nvSpPr>
          <p:cNvPr id="2" name="Gleichschenkliges Dreieck 1">
            <a:extLst>
              <a:ext uri="{FF2B5EF4-FFF2-40B4-BE49-F238E27FC236}">
                <a16:creationId xmlns:a16="http://schemas.microsoft.com/office/drawing/2014/main" id="{BDDEB5C3-F422-58B3-7C32-DA14EE9EEC5E}"/>
              </a:ext>
            </a:extLst>
          </p:cNvPr>
          <p:cNvSpPr/>
          <p:nvPr/>
        </p:nvSpPr>
        <p:spPr>
          <a:xfrm rot="5400000">
            <a:off x="7627767" y="2843042"/>
            <a:ext cx="4128941" cy="800132"/>
          </a:xfrm>
          <a:prstGeom prst="triangle">
            <a:avLst>
              <a:gd name="adj" fmla="val 57909"/>
            </a:avLst>
          </a:prstGeom>
          <a:gradFill flip="none" rotWithShape="1">
            <a:gsLst>
              <a:gs pos="0">
                <a:schemeClr val="bg1">
                  <a:alpha val="70000"/>
                </a:schemeClr>
              </a:gs>
              <a:gs pos="50000">
                <a:schemeClr val="bg1"/>
              </a:gs>
              <a:gs pos="100000">
                <a:schemeClr val="bg1"/>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hlinkClick r:id="rId21" action="ppaction://hlinksldjump"/>
            <a:extLst>
              <a:ext uri="{FF2B5EF4-FFF2-40B4-BE49-F238E27FC236}">
                <a16:creationId xmlns:a16="http://schemas.microsoft.com/office/drawing/2014/main" id="{82A6EC9E-A06A-804E-7FF2-FF4852FC0673}"/>
              </a:ext>
            </a:extLst>
          </p:cNvPr>
          <p:cNvSpPr txBox="1"/>
          <p:nvPr/>
        </p:nvSpPr>
        <p:spPr>
          <a:xfrm>
            <a:off x="8057336" y="6232251"/>
            <a:ext cx="1941301" cy="400110"/>
          </a:xfrm>
          <a:prstGeom prst="rect">
            <a:avLst/>
          </a:prstGeom>
          <a:noFill/>
        </p:spPr>
        <p:txBody>
          <a:bodyPr wrap="none" rtlCol="0">
            <a:spAutoFit/>
          </a:bodyPr>
          <a:lstStyle/>
          <a:p>
            <a:r>
              <a:rPr lang="de-DE" sz="2000" dirty="0">
                <a:solidFill>
                  <a:schemeClr val="bg1"/>
                </a:solidFill>
                <a:effectLst>
                  <a:glow rad="228600">
                    <a:schemeClr val="accent3">
                      <a:satMod val="175000"/>
                      <a:alpha val="40000"/>
                    </a:schemeClr>
                  </a:glow>
                </a:effectLst>
              </a:rPr>
              <a:t>Nächste Aufgabe</a:t>
            </a:r>
          </a:p>
        </p:txBody>
      </p:sp>
    </p:spTree>
    <p:extLst>
      <p:ext uri="{BB962C8B-B14F-4D97-AF65-F5344CB8AC3E}">
        <p14:creationId xmlns:p14="http://schemas.microsoft.com/office/powerpoint/2010/main" val="27974063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E738ABD8-8208-884F-1057-840D1349F759}"/>
              </a:ext>
            </a:extLst>
          </p:cNvPr>
          <p:cNvPicPr>
            <a:picLocks noChangeAspect="1"/>
          </p:cNvPicPr>
          <p:nvPr/>
        </p:nvPicPr>
        <p:blipFill>
          <a:blip r:embed="rId2"/>
          <a:stretch>
            <a:fillRect/>
          </a:stretch>
        </p:blipFill>
        <p:spPr>
          <a:xfrm>
            <a:off x="0" y="0"/>
            <a:ext cx="12192000" cy="6858000"/>
          </a:xfrm>
          <a:prstGeom prst="rect">
            <a:avLst/>
          </a:prstGeom>
        </p:spPr>
      </p:pic>
      <p:sp>
        <p:nvSpPr>
          <p:cNvPr id="3" name="Ellipse 2">
            <a:hlinkClick r:id="rId3" action="ppaction://hlinksldjump"/>
            <a:extLst>
              <a:ext uri="{FF2B5EF4-FFF2-40B4-BE49-F238E27FC236}">
                <a16:creationId xmlns:a16="http://schemas.microsoft.com/office/drawing/2014/main" id="{5EB03301-BCF7-F947-712A-9AF51757595F}"/>
              </a:ext>
            </a:extLst>
          </p:cNvPr>
          <p:cNvSpPr/>
          <p:nvPr/>
        </p:nvSpPr>
        <p:spPr>
          <a:xfrm>
            <a:off x="10102040" y="4853183"/>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a:hlinkClick r:id="rId4" action="ppaction://hlinksldjump"/>
            <a:extLst>
              <a:ext uri="{FF2B5EF4-FFF2-40B4-BE49-F238E27FC236}">
                <a16:creationId xmlns:a16="http://schemas.microsoft.com/office/drawing/2014/main" id="{4354C273-8914-64C6-0E71-9DFA1C85AD4A}"/>
              </a:ext>
            </a:extLst>
          </p:cNvPr>
          <p:cNvSpPr/>
          <p:nvPr/>
        </p:nvSpPr>
        <p:spPr>
          <a:xfrm>
            <a:off x="580400" y="402381"/>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a:hlinkClick r:id="rId5" action="ppaction://hlinksldjump"/>
            <a:extLst>
              <a:ext uri="{FF2B5EF4-FFF2-40B4-BE49-F238E27FC236}">
                <a16:creationId xmlns:a16="http://schemas.microsoft.com/office/drawing/2014/main" id="{C1188D1A-C872-2858-924A-4468797424C8}"/>
              </a:ext>
            </a:extLst>
          </p:cNvPr>
          <p:cNvSpPr/>
          <p:nvPr/>
        </p:nvSpPr>
        <p:spPr>
          <a:xfrm>
            <a:off x="589882" y="2719946"/>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a:hlinkClick r:id="rId6" action="ppaction://hlinksldjump"/>
            <a:extLst>
              <a:ext uri="{FF2B5EF4-FFF2-40B4-BE49-F238E27FC236}">
                <a16:creationId xmlns:a16="http://schemas.microsoft.com/office/drawing/2014/main" id="{CCF1CA9F-275E-C595-ADBA-DBD554C36C62}"/>
              </a:ext>
            </a:extLst>
          </p:cNvPr>
          <p:cNvSpPr/>
          <p:nvPr/>
        </p:nvSpPr>
        <p:spPr>
          <a:xfrm>
            <a:off x="581984" y="4825180"/>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a:hlinkClick r:id="rId7" action="ppaction://hlinksldjump"/>
            <a:extLst>
              <a:ext uri="{FF2B5EF4-FFF2-40B4-BE49-F238E27FC236}">
                <a16:creationId xmlns:a16="http://schemas.microsoft.com/office/drawing/2014/main" id="{054B9A42-3262-CD13-020F-B5B717B2271B}"/>
              </a:ext>
            </a:extLst>
          </p:cNvPr>
          <p:cNvSpPr/>
          <p:nvPr/>
        </p:nvSpPr>
        <p:spPr>
          <a:xfrm>
            <a:off x="10108742" y="2687216"/>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a:hlinkClick r:id="rId8" action="ppaction://hlinksldjump"/>
            <a:extLst>
              <a:ext uri="{FF2B5EF4-FFF2-40B4-BE49-F238E27FC236}">
                <a16:creationId xmlns:a16="http://schemas.microsoft.com/office/drawing/2014/main" id="{1BD81FDE-CDB2-00D5-3EAF-668711A3EB7A}"/>
              </a:ext>
            </a:extLst>
          </p:cNvPr>
          <p:cNvSpPr/>
          <p:nvPr/>
        </p:nvSpPr>
        <p:spPr>
          <a:xfrm>
            <a:off x="10102040" y="402381"/>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6" descr="dunkel (mittlere Sonne) mit einfarbiger Füllung">
            <a:extLst>
              <a:ext uri="{FF2B5EF4-FFF2-40B4-BE49-F238E27FC236}">
                <a16:creationId xmlns:a16="http://schemas.microsoft.com/office/drawing/2014/main" id="{B3567F9F-94DC-DEE2-59FE-42513AE5D6B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1093" y="2812624"/>
            <a:ext cx="1319505" cy="1319505"/>
          </a:xfrm>
          <a:prstGeom prst="rect">
            <a:avLst/>
          </a:prstGeom>
        </p:spPr>
      </p:pic>
      <p:pic>
        <p:nvPicPr>
          <p:cNvPr id="19" name="Grafik 18" descr="Tropfender Wasserhahn mit einfarbiger Füllung">
            <a:extLst>
              <a:ext uri="{FF2B5EF4-FFF2-40B4-BE49-F238E27FC236}">
                <a16:creationId xmlns:a16="http://schemas.microsoft.com/office/drawing/2014/main" id="{03099211-BF31-446F-9613-FD8CA690173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244286" y="5048915"/>
            <a:ext cx="1152223" cy="1152223"/>
          </a:xfrm>
          <a:prstGeom prst="rect">
            <a:avLst/>
          </a:prstGeom>
        </p:spPr>
      </p:pic>
      <p:pic>
        <p:nvPicPr>
          <p:cNvPr id="23" name="Grafik 22" descr="Lippen mit einfarbiger Füllung">
            <a:extLst>
              <a:ext uri="{FF2B5EF4-FFF2-40B4-BE49-F238E27FC236}">
                <a16:creationId xmlns:a16="http://schemas.microsoft.com/office/drawing/2014/main" id="{9451AC25-2651-C09B-0DC9-59A2AC8526D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1505" y="569815"/>
            <a:ext cx="1217644" cy="1217644"/>
          </a:xfrm>
          <a:prstGeom prst="rect">
            <a:avLst/>
          </a:prstGeom>
        </p:spPr>
      </p:pic>
      <p:pic>
        <p:nvPicPr>
          <p:cNvPr id="25" name="Grafik 24" descr="Ganze Pizza mit einfarbiger Füllung">
            <a:extLst>
              <a:ext uri="{FF2B5EF4-FFF2-40B4-BE49-F238E27FC236}">
                <a16:creationId xmlns:a16="http://schemas.microsoft.com/office/drawing/2014/main" id="{0BC445D9-2149-E0B4-9066-AA692E9C4FC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310018" y="609075"/>
            <a:ext cx="1118338" cy="1118338"/>
          </a:xfrm>
          <a:prstGeom prst="rect">
            <a:avLst/>
          </a:prstGeom>
        </p:spPr>
      </p:pic>
      <p:pic>
        <p:nvPicPr>
          <p:cNvPr id="27" name="Grafik 26" descr="Lagerfeuer mit einfarbiger Füllung">
            <a:extLst>
              <a:ext uri="{FF2B5EF4-FFF2-40B4-BE49-F238E27FC236}">
                <a16:creationId xmlns:a16="http://schemas.microsoft.com/office/drawing/2014/main" id="{43ED9A28-71A6-7765-607F-1475D4696DA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310018" y="2834476"/>
            <a:ext cx="1118338" cy="1118338"/>
          </a:xfrm>
          <a:prstGeom prst="rect">
            <a:avLst/>
          </a:prstGeom>
        </p:spPr>
      </p:pic>
      <p:pic>
        <p:nvPicPr>
          <p:cNvPr id="29" name="Grafik 28" descr="Grinsendes und schwitzendes Gesicht mit einfarbiger Füllung mit einfarbiger Füllung">
            <a:extLst>
              <a:ext uri="{FF2B5EF4-FFF2-40B4-BE49-F238E27FC236}">
                <a16:creationId xmlns:a16="http://schemas.microsoft.com/office/drawing/2014/main" id="{14D6E028-E371-657C-D609-A1C6EF9569C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17317" y="5061957"/>
            <a:ext cx="1066021" cy="1066021"/>
          </a:xfrm>
          <a:prstGeom prst="rect">
            <a:avLst/>
          </a:prstGeom>
        </p:spPr>
      </p:pic>
      <p:sp>
        <p:nvSpPr>
          <p:cNvPr id="32" name="Rechteck 31">
            <a:extLst>
              <a:ext uri="{FF2B5EF4-FFF2-40B4-BE49-F238E27FC236}">
                <a16:creationId xmlns:a16="http://schemas.microsoft.com/office/drawing/2014/main" id="{B7525CCD-BB26-7A0A-896F-90F6B91CD2E9}"/>
              </a:ext>
            </a:extLst>
          </p:cNvPr>
          <p:cNvSpPr/>
          <p:nvPr/>
        </p:nvSpPr>
        <p:spPr>
          <a:xfrm>
            <a:off x="2910905" y="1140592"/>
            <a:ext cx="6381266" cy="4128940"/>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3200" dirty="0">
                <a:solidFill>
                  <a:schemeClr val="tx1"/>
                </a:solidFill>
              </a:rPr>
              <a:t>Flüssigkeiten können Weichmacher aus Materialien lösen.</a:t>
            </a:r>
          </a:p>
          <a:p>
            <a:endParaRPr lang="de-DE" sz="3200" dirty="0">
              <a:solidFill>
                <a:schemeClr val="tx1"/>
              </a:solidFill>
            </a:endParaRPr>
          </a:p>
          <a:p>
            <a:r>
              <a:rPr lang="de-DE" sz="3200" dirty="0">
                <a:solidFill>
                  <a:schemeClr val="tx1"/>
                </a:solidFill>
              </a:rPr>
              <a:t>Beispiel: Trinkflaschen</a:t>
            </a:r>
          </a:p>
          <a:p>
            <a:pPr>
              <a:lnSpc>
                <a:spcPct val="150000"/>
              </a:lnSpc>
            </a:pPr>
            <a:endParaRPr lang="de-DE" sz="2000" dirty="0">
              <a:solidFill>
                <a:schemeClr val="tx1"/>
              </a:solidFill>
            </a:endParaRPr>
          </a:p>
        </p:txBody>
      </p:sp>
      <p:sp>
        <p:nvSpPr>
          <p:cNvPr id="2" name="Gleichschenkliges Dreieck 1">
            <a:extLst>
              <a:ext uri="{FF2B5EF4-FFF2-40B4-BE49-F238E27FC236}">
                <a16:creationId xmlns:a16="http://schemas.microsoft.com/office/drawing/2014/main" id="{BDDEB5C3-F422-58B3-7C32-DA14EE9EEC5E}"/>
              </a:ext>
            </a:extLst>
          </p:cNvPr>
          <p:cNvSpPr/>
          <p:nvPr/>
        </p:nvSpPr>
        <p:spPr>
          <a:xfrm rot="5400000">
            <a:off x="7627766" y="2804997"/>
            <a:ext cx="4128941" cy="800132"/>
          </a:xfrm>
          <a:prstGeom prst="triangle">
            <a:avLst>
              <a:gd name="adj" fmla="val 100000"/>
            </a:avLst>
          </a:prstGeom>
          <a:gradFill flip="none" rotWithShape="1">
            <a:gsLst>
              <a:gs pos="0">
                <a:schemeClr val="bg1">
                  <a:alpha val="70000"/>
                </a:schemeClr>
              </a:gs>
              <a:gs pos="50000">
                <a:schemeClr val="bg1"/>
              </a:gs>
              <a:gs pos="100000">
                <a:schemeClr val="bg1"/>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hlinkClick r:id="rId21" action="ppaction://hlinksldjump"/>
            <a:extLst>
              <a:ext uri="{FF2B5EF4-FFF2-40B4-BE49-F238E27FC236}">
                <a16:creationId xmlns:a16="http://schemas.microsoft.com/office/drawing/2014/main" id="{F825522F-BE45-F874-2794-C4330DC2D0ED}"/>
              </a:ext>
            </a:extLst>
          </p:cNvPr>
          <p:cNvSpPr txBox="1"/>
          <p:nvPr/>
        </p:nvSpPr>
        <p:spPr>
          <a:xfrm>
            <a:off x="8057336" y="6232251"/>
            <a:ext cx="1941301" cy="400110"/>
          </a:xfrm>
          <a:prstGeom prst="rect">
            <a:avLst/>
          </a:prstGeom>
          <a:noFill/>
        </p:spPr>
        <p:txBody>
          <a:bodyPr wrap="none" rtlCol="0">
            <a:spAutoFit/>
          </a:bodyPr>
          <a:lstStyle/>
          <a:p>
            <a:r>
              <a:rPr lang="de-DE" sz="2000" dirty="0">
                <a:solidFill>
                  <a:schemeClr val="bg1"/>
                </a:solidFill>
                <a:effectLst>
                  <a:glow rad="228600">
                    <a:schemeClr val="accent3">
                      <a:satMod val="175000"/>
                      <a:alpha val="40000"/>
                    </a:schemeClr>
                  </a:glow>
                </a:effectLst>
              </a:rPr>
              <a:t>Nächste Aufgabe</a:t>
            </a:r>
          </a:p>
        </p:txBody>
      </p:sp>
    </p:spTree>
    <p:extLst>
      <p:ext uri="{BB962C8B-B14F-4D97-AF65-F5344CB8AC3E}">
        <p14:creationId xmlns:p14="http://schemas.microsoft.com/office/powerpoint/2010/main" val="23818831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E738ABD8-8208-884F-1057-840D1349F759}"/>
              </a:ext>
            </a:extLst>
          </p:cNvPr>
          <p:cNvPicPr>
            <a:picLocks noChangeAspect="1"/>
          </p:cNvPicPr>
          <p:nvPr/>
        </p:nvPicPr>
        <p:blipFill>
          <a:blip r:embed="rId2"/>
          <a:stretch>
            <a:fillRect/>
          </a:stretch>
        </p:blipFill>
        <p:spPr>
          <a:xfrm>
            <a:off x="0" y="0"/>
            <a:ext cx="12192000" cy="6858000"/>
          </a:xfrm>
          <a:prstGeom prst="rect">
            <a:avLst/>
          </a:prstGeom>
        </p:spPr>
      </p:pic>
      <p:sp>
        <p:nvSpPr>
          <p:cNvPr id="3" name="Ellipse 2">
            <a:hlinkClick r:id="rId3" action="ppaction://hlinksldjump"/>
            <a:extLst>
              <a:ext uri="{FF2B5EF4-FFF2-40B4-BE49-F238E27FC236}">
                <a16:creationId xmlns:a16="http://schemas.microsoft.com/office/drawing/2014/main" id="{5EB03301-BCF7-F947-712A-9AF51757595F}"/>
              </a:ext>
            </a:extLst>
          </p:cNvPr>
          <p:cNvSpPr/>
          <p:nvPr/>
        </p:nvSpPr>
        <p:spPr>
          <a:xfrm>
            <a:off x="10102040" y="4853183"/>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a:hlinkClick r:id="rId4" action="ppaction://hlinksldjump"/>
            <a:extLst>
              <a:ext uri="{FF2B5EF4-FFF2-40B4-BE49-F238E27FC236}">
                <a16:creationId xmlns:a16="http://schemas.microsoft.com/office/drawing/2014/main" id="{4354C273-8914-64C6-0E71-9DFA1C85AD4A}"/>
              </a:ext>
            </a:extLst>
          </p:cNvPr>
          <p:cNvSpPr/>
          <p:nvPr/>
        </p:nvSpPr>
        <p:spPr>
          <a:xfrm>
            <a:off x="580400" y="402381"/>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a:hlinkClick r:id="rId5" action="ppaction://hlinksldjump"/>
            <a:extLst>
              <a:ext uri="{FF2B5EF4-FFF2-40B4-BE49-F238E27FC236}">
                <a16:creationId xmlns:a16="http://schemas.microsoft.com/office/drawing/2014/main" id="{C1188D1A-C872-2858-924A-4468797424C8}"/>
              </a:ext>
            </a:extLst>
          </p:cNvPr>
          <p:cNvSpPr/>
          <p:nvPr/>
        </p:nvSpPr>
        <p:spPr>
          <a:xfrm>
            <a:off x="589882" y="2719946"/>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a:hlinkClick r:id="rId6" action="ppaction://hlinksldjump"/>
            <a:extLst>
              <a:ext uri="{FF2B5EF4-FFF2-40B4-BE49-F238E27FC236}">
                <a16:creationId xmlns:a16="http://schemas.microsoft.com/office/drawing/2014/main" id="{CCF1CA9F-275E-C595-ADBA-DBD554C36C62}"/>
              </a:ext>
            </a:extLst>
          </p:cNvPr>
          <p:cNvSpPr/>
          <p:nvPr/>
        </p:nvSpPr>
        <p:spPr>
          <a:xfrm>
            <a:off x="581984" y="4825180"/>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a:hlinkClick r:id="rId7" action="ppaction://hlinksldjump"/>
            <a:extLst>
              <a:ext uri="{FF2B5EF4-FFF2-40B4-BE49-F238E27FC236}">
                <a16:creationId xmlns:a16="http://schemas.microsoft.com/office/drawing/2014/main" id="{054B9A42-3262-CD13-020F-B5B717B2271B}"/>
              </a:ext>
            </a:extLst>
          </p:cNvPr>
          <p:cNvSpPr/>
          <p:nvPr/>
        </p:nvSpPr>
        <p:spPr>
          <a:xfrm>
            <a:off x="10108742" y="2687216"/>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a:hlinkClick r:id="rId8" action="ppaction://hlinksldjump"/>
            <a:extLst>
              <a:ext uri="{FF2B5EF4-FFF2-40B4-BE49-F238E27FC236}">
                <a16:creationId xmlns:a16="http://schemas.microsoft.com/office/drawing/2014/main" id="{1BD81FDE-CDB2-00D5-3EAF-668711A3EB7A}"/>
              </a:ext>
            </a:extLst>
          </p:cNvPr>
          <p:cNvSpPr/>
          <p:nvPr/>
        </p:nvSpPr>
        <p:spPr>
          <a:xfrm>
            <a:off x="10102040" y="402381"/>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6" descr="dunkel (mittlere Sonne) mit einfarbiger Füllung">
            <a:extLst>
              <a:ext uri="{FF2B5EF4-FFF2-40B4-BE49-F238E27FC236}">
                <a16:creationId xmlns:a16="http://schemas.microsoft.com/office/drawing/2014/main" id="{B3567F9F-94DC-DEE2-59FE-42513AE5D6B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1093" y="2812624"/>
            <a:ext cx="1319505" cy="1319505"/>
          </a:xfrm>
          <a:prstGeom prst="rect">
            <a:avLst/>
          </a:prstGeom>
        </p:spPr>
      </p:pic>
      <p:pic>
        <p:nvPicPr>
          <p:cNvPr id="19" name="Grafik 18" descr="Tropfender Wasserhahn mit einfarbiger Füllung">
            <a:extLst>
              <a:ext uri="{FF2B5EF4-FFF2-40B4-BE49-F238E27FC236}">
                <a16:creationId xmlns:a16="http://schemas.microsoft.com/office/drawing/2014/main" id="{03099211-BF31-446F-9613-FD8CA690173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244286" y="5048915"/>
            <a:ext cx="1152223" cy="1152223"/>
          </a:xfrm>
          <a:prstGeom prst="rect">
            <a:avLst/>
          </a:prstGeom>
        </p:spPr>
      </p:pic>
      <p:pic>
        <p:nvPicPr>
          <p:cNvPr id="23" name="Grafik 22" descr="Lippen mit einfarbiger Füllung">
            <a:extLst>
              <a:ext uri="{FF2B5EF4-FFF2-40B4-BE49-F238E27FC236}">
                <a16:creationId xmlns:a16="http://schemas.microsoft.com/office/drawing/2014/main" id="{9451AC25-2651-C09B-0DC9-59A2AC8526D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1505" y="569815"/>
            <a:ext cx="1217644" cy="1217644"/>
          </a:xfrm>
          <a:prstGeom prst="rect">
            <a:avLst/>
          </a:prstGeom>
        </p:spPr>
      </p:pic>
      <p:pic>
        <p:nvPicPr>
          <p:cNvPr id="25" name="Grafik 24" descr="Ganze Pizza mit einfarbiger Füllung">
            <a:extLst>
              <a:ext uri="{FF2B5EF4-FFF2-40B4-BE49-F238E27FC236}">
                <a16:creationId xmlns:a16="http://schemas.microsoft.com/office/drawing/2014/main" id="{0BC445D9-2149-E0B4-9066-AA692E9C4FC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310018" y="609075"/>
            <a:ext cx="1118338" cy="1118338"/>
          </a:xfrm>
          <a:prstGeom prst="rect">
            <a:avLst/>
          </a:prstGeom>
        </p:spPr>
      </p:pic>
      <p:pic>
        <p:nvPicPr>
          <p:cNvPr id="27" name="Grafik 26" descr="Lagerfeuer mit einfarbiger Füllung">
            <a:extLst>
              <a:ext uri="{FF2B5EF4-FFF2-40B4-BE49-F238E27FC236}">
                <a16:creationId xmlns:a16="http://schemas.microsoft.com/office/drawing/2014/main" id="{43ED9A28-71A6-7765-607F-1475D4696DA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310018" y="2834476"/>
            <a:ext cx="1118338" cy="1118338"/>
          </a:xfrm>
          <a:prstGeom prst="rect">
            <a:avLst/>
          </a:prstGeom>
        </p:spPr>
      </p:pic>
      <p:pic>
        <p:nvPicPr>
          <p:cNvPr id="29" name="Grafik 28" descr="Grinsendes und schwitzendes Gesicht mit einfarbiger Füllung mit einfarbiger Füllung">
            <a:extLst>
              <a:ext uri="{FF2B5EF4-FFF2-40B4-BE49-F238E27FC236}">
                <a16:creationId xmlns:a16="http://schemas.microsoft.com/office/drawing/2014/main" id="{14D6E028-E371-657C-D609-A1C6EF9569C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17317" y="5061957"/>
            <a:ext cx="1066021" cy="1066021"/>
          </a:xfrm>
          <a:prstGeom prst="rect">
            <a:avLst/>
          </a:prstGeom>
        </p:spPr>
      </p:pic>
      <p:sp>
        <p:nvSpPr>
          <p:cNvPr id="32" name="Rechteck 31">
            <a:extLst>
              <a:ext uri="{FF2B5EF4-FFF2-40B4-BE49-F238E27FC236}">
                <a16:creationId xmlns:a16="http://schemas.microsoft.com/office/drawing/2014/main" id="{B7525CCD-BB26-7A0A-896F-90F6B91CD2E9}"/>
              </a:ext>
            </a:extLst>
          </p:cNvPr>
          <p:cNvSpPr/>
          <p:nvPr/>
        </p:nvSpPr>
        <p:spPr>
          <a:xfrm>
            <a:off x="2910905" y="1140592"/>
            <a:ext cx="6381266" cy="4128940"/>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3200" dirty="0">
                <a:solidFill>
                  <a:schemeClr val="tx1"/>
                </a:solidFill>
              </a:rPr>
              <a:t>Lebensmittelkontakt kann Weichmacher aus Materialien lösen.</a:t>
            </a:r>
          </a:p>
          <a:p>
            <a:endParaRPr lang="de-DE" sz="3200" dirty="0">
              <a:solidFill>
                <a:schemeClr val="tx1"/>
              </a:solidFill>
            </a:endParaRPr>
          </a:p>
          <a:p>
            <a:r>
              <a:rPr lang="de-DE" sz="3200" dirty="0">
                <a:solidFill>
                  <a:schemeClr val="tx1"/>
                </a:solidFill>
              </a:rPr>
              <a:t>Beispiel: Teller</a:t>
            </a:r>
          </a:p>
          <a:p>
            <a:pPr>
              <a:lnSpc>
                <a:spcPct val="150000"/>
              </a:lnSpc>
            </a:pPr>
            <a:endParaRPr lang="de-DE" sz="2000" dirty="0">
              <a:solidFill>
                <a:schemeClr val="tx1"/>
              </a:solidFill>
            </a:endParaRPr>
          </a:p>
        </p:txBody>
      </p:sp>
      <p:sp>
        <p:nvSpPr>
          <p:cNvPr id="2" name="Gleichschenkliges Dreieck 1">
            <a:extLst>
              <a:ext uri="{FF2B5EF4-FFF2-40B4-BE49-F238E27FC236}">
                <a16:creationId xmlns:a16="http://schemas.microsoft.com/office/drawing/2014/main" id="{BDDEB5C3-F422-58B3-7C32-DA14EE9EEC5E}"/>
              </a:ext>
            </a:extLst>
          </p:cNvPr>
          <p:cNvSpPr/>
          <p:nvPr/>
        </p:nvSpPr>
        <p:spPr>
          <a:xfrm rot="5400000">
            <a:off x="7627767" y="2843042"/>
            <a:ext cx="4128941" cy="800132"/>
          </a:xfrm>
          <a:prstGeom prst="triangle">
            <a:avLst>
              <a:gd name="adj" fmla="val 5933"/>
            </a:avLst>
          </a:prstGeom>
          <a:gradFill flip="none" rotWithShape="1">
            <a:gsLst>
              <a:gs pos="0">
                <a:schemeClr val="bg1">
                  <a:alpha val="70000"/>
                </a:schemeClr>
              </a:gs>
              <a:gs pos="50000">
                <a:schemeClr val="bg1"/>
              </a:gs>
              <a:gs pos="100000">
                <a:schemeClr val="bg1"/>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hlinkClick r:id="rId21" action="ppaction://hlinksldjump"/>
            <a:extLst>
              <a:ext uri="{FF2B5EF4-FFF2-40B4-BE49-F238E27FC236}">
                <a16:creationId xmlns:a16="http://schemas.microsoft.com/office/drawing/2014/main" id="{D7B835AD-532B-7658-B7AA-C1C7B75B11B4}"/>
              </a:ext>
            </a:extLst>
          </p:cNvPr>
          <p:cNvSpPr txBox="1"/>
          <p:nvPr/>
        </p:nvSpPr>
        <p:spPr>
          <a:xfrm>
            <a:off x="8057336" y="6232251"/>
            <a:ext cx="1941301" cy="400110"/>
          </a:xfrm>
          <a:prstGeom prst="rect">
            <a:avLst/>
          </a:prstGeom>
          <a:noFill/>
        </p:spPr>
        <p:txBody>
          <a:bodyPr wrap="none" rtlCol="0">
            <a:spAutoFit/>
          </a:bodyPr>
          <a:lstStyle/>
          <a:p>
            <a:r>
              <a:rPr lang="de-DE" sz="2000" dirty="0">
                <a:solidFill>
                  <a:schemeClr val="bg1"/>
                </a:solidFill>
                <a:effectLst>
                  <a:glow rad="228600">
                    <a:schemeClr val="accent3">
                      <a:satMod val="175000"/>
                      <a:alpha val="40000"/>
                    </a:schemeClr>
                  </a:glow>
                </a:effectLst>
              </a:rPr>
              <a:t>Nächste Aufgabe</a:t>
            </a:r>
          </a:p>
        </p:txBody>
      </p:sp>
    </p:spTree>
    <p:extLst>
      <p:ext uri="{BB962C8B-B14F-4D97-AF65-F5344CB8AC3E}">
        <p14:creationId xmlns:p14="http://schemas.microsoft.com/office/powerpoint/2010/main" val="28680187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Weg, Feuchtgebiete, Draußen, Holzbohlen">
            <a:hlinkClick r:id="rId2" action="ppaction://hlinksldjump"/>
            <a:extLst>
              <a:ext uri="{FF2B5EF4-FFF2-40B4-BE49-F238E27FC236}">
                <a16:creationId xmlns:a16="http://schemas.microsoft.com/office/drawing/2014/main" id="{735B74B6-7188-9B64-1453-387D6F3900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8134276"/>
          </a:xfrm>
          <a:prstGeom prst="rect">
            <a:avLst/>
          </a:prstGeom>
          <a:noFill/>
          <a:extLst>
            <a:ext uri="{909E8E84-426E-40DD-AFC4-6F175D3DCCD1}">
              <a14:hiddenFill xmlns:a14="http://schemas.microsoft.com/office/drawing/2010/main">
                <a:solidFill>
                  <a:srgbClr val="FFFFFF"/>
                </a:solidFill>
              </a14:hiddenFill>
            </a:ext>
          </a:extLst>
        </p:spPr>
      </p:pic>
      <p:sp>
        <p:nvSpPr>
          <p:cNvPr id="2" name="Ellipse 1">
            <a:extLst>
              <a:ext uri="{FF2B5EF4-FFF2-40B4-BE49-F238E27FC236}">
                <a16:creationId xmlns:a16="http://schemas.microsoft.com/office/drawing/2014/main" id="{7854C772-B5B6-B884-483E-9C86BA866D91}"/>
              </a:ext>
            </a:extLst>
          </p:cNvPr>
          <p:cNvSpPr/>
          <p:nvPr/>
        </p:nvSpPr>
        <p:spPr>
          <a:xfrm>
            <a:off x="3986509" y="6168317"/>
            <a:ext cx="1892560" cy="595600"/>
          </a:xfrm>
          <a:prstGeom prst="ellipse">
            <a:avLst/>
          </a:prstGeom>
          <a:solidFill>
            <a:schemeClr val="bg1">
              <a:lumMod val="95000"/>
            </a:schemeClr>
          </a:solidFill>
          <a:ln w="57150">
            <a:solidFill>
              <a:schemeClr val="tx1"/>
            </a:solidFill>
          </a:ln>
          <a:effectLst>
            <a:outerShdw blurRad="50800" dist="38100" dir="5400000" algn="t"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Ellipse 2">
            <a:extLst>
              <a:ext uri="{FF2B5EF4-FFF2-40B4-BE49-F238E27FC236}">
                <a16:creationId xmlns:a16="http://schemas.microsoft.com/office/drawing/2014/main" id="{96FB41C6-6387-9D91-B35B-94C0333D224C}"/>
              </a:ext>
            </a:extLst>
          </p:cNvPr>
          <p:cNvSpPr/>
          <p:nvPr/>
        </p:nvSpPr>
        <p:spPr>
          <a:xfrm>
            <a:off x="3982619" y="3860771"/>
            <a:ext cx="791548" cy="273698"/>
          </a:xfrm>
          <a:prstGeom prst="ellipse">
            <a:avLst/>
          </a:prstGeom>
          <a:solidFill>
            <a:schemeClr val="bg1">
              <a:lumMod val="95000"/>
            </a:schemeClr>
          </a:solidFill>
          <a:ln w="57150">
            <a:solidFill>
              <a:schemeClr val="tx1"/>
            </a:solidFill>
          </a:ln>
          <a:effectLst>
            <a:outerShdw blurRad="50800" dist="38100" dir="5400000" algn="t"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llipse 5">
            <a:extLst>
              <a:ext uri="{FF2B5EF4-FFF2-40B4-BE49-F238E27FC236}">
                <a16:creationId xmlns:a16="http://schemas.microsoft.com/office/drawing/2014/main" id="{EC2AE35C-33AE-3607-8F91-9238D88C6524}"/>
              </a:ext>
            </a:extLst>
          </p:cNvPr>
          <p:cNvSpPr/>
          <p:nvPr/>
        </p:nvSpPr>
        <p:spPr>
          <a:xfrm>
            <a:off x="4526126" y="4478961"/>
            <a:ext cx="1069912" cy="365217"/>
          </a:xfrm>
          <a:prstGeom prst="ellipse">
            <a:avLst/>
          </a:prstGeom>
          <a:solidFill>
            <a:schemeClr val="bg1">
              <a:lumMod val="95000"/>
            </a:schemeClr>
          </a:solidFill>
          <a:ln w="57150">
            <a:solidFill>
              <a:schemeClr val="tx1"/>
            </a:solidFill>
          </a:ln>
          <a:effectLst>
            <a:outerShdw blurRad="50800" dist="38100" dir="5400000" algn="t"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a:extLst>
              <a:ext uri="{FF2B5EF4-FFF2-40B4-BE49-F238E27FC236}">
                <a16:creationId xmlns:a16="http://schemas.microsoft.com/office/drawing/2014/main" id="{517353D8-BA4C-1BF6-17B3-4C6E83BFE644}"/>
              </a:ext>
            </a:extLst>
          </p:cNvPr>
          <p:cNvSpPr/>
          <p:nvPr/>
        </p:nvSpPr>
        <p:spPr>
          <a:xfrm>
            <a:off x="5382986" y="5252182"/>
            <a:ext cx="1426027" cy="508131"/>
          </a:xfrm>
          <a:prstGeom prst="ellipse">
            <a:avLst/>
          </a:prstGeom>
          <a:solidFill>
            <a:schemeClr val="bg1">
              <a:lumMod val="95000"/>
            </a:schemeClr>
          </a:solidFill>
          <a:ln w="57150">
            <a:solidFill>
              <a:schemeClr val="tx1"/>
            </a:solidFill>
          </a:ln>
          <a:effectLst>
            <a:outerShdw blurRad="50800" dist="38100" dir="5400000" algn="t"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6DC1347C-241B-E4F0-1D8D-A6EEA1259D40}"/>
              </a:ext>
            </a:extLst>
          </p:cNvPr>
          <p:cNvSpPr/>
          <p:nvPr/>
        </p:nvSpPr>
        <p:spPr>
          <a:xfrm>
            <a:off x="4774167" y="3450144"/>
            <a:ext cx="573830" cy="178373"/>
          </a:xfrm>
          <a:prstGeom prst="ellipse">
            <a:avLst/>
          </a:prstGeom>
          <a:solidFill>
            <a:schemeClr val="bg1">
              <a:lumMod val="95000"/>
            </a:schemeClr>
          </a:solidFill>
          <a:ln w="57150">
            <a:solidFill>
              <a:schemeClr val="tx1"/>
            </a:solidFill>
          </a:ln>
          <a:effectLst>
            <a:outerShdw blurRad="50800" dist="38100" dir="5400000" algn="t"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Flussdiagramm: Magnetplattenspeicher 4">
            <a:extLst>
              <a:ext uri="{FF2B5EF4-FFF2-40B4-BE49-F238E27FC236}">
                <a16:creationId xmlns:a16="http://schemas.microsoft.com/office/drawing/2014/main" id="{1BB38BC0-A90E-321A-6A15-E71D574E7313}"/>
              </a:ext>
            </a:extLst>
          </p:cNvPr>
          <p:cNvSpPr/>
          <p:nvPr/>
        </p:nvSpPr>
        <p:spPr>
          <a:xfrm>
            <a:off x="5620727" y="4643262"/>
            <a:ext cx="950544" cy="1021390"/>
          </a:xfrm>
          <a:prstGeom prst="flowChartMagneticDisk">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ln w="19050"/>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itel 1">
            <a:extLst>
              <a:ext uri="{FF2B5EF4-FFF2-40B4-BE49-F238E27FC236}">
                <a16:creationId xmlns:a16="http://schemas.microsoft.com/office/drawing/2014/main" id="{21E971CA-E5BD-4415-3347-A933D2C06ED7}"/>
              </a:ext>
            </a:extLst>
          </p:cNvPr>
          <p:cNvSpPr txBox="1">
            <a:spLocks/>
          </p:cNvSpPr>
          <p:nvPr/>
        </p:nvSpPr>
        <p:spPr>
          <a:xfrm>
            <a:off x="5243800" y="4139681"/>
            <a:ext cx="2704327" cy="7112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2800" b="1" dirty="0">
                <a:effectLst>
                  <a:glow rad="114300">
                    <a:schemeClr val="bg1">
                      <a:lumMod val="95000"/>
                      <a:alpha val="60000"/>
                    </a:schemeClr>
                  </a:glow>
                </a:effectLst>
              </a:rPr>
              <a:t>3. Aufgabe</a:t>
            </a:r>
          </a:p>
        </p:txBody>
      </p:sp>
      <p:sp>
        <p:nvSpPr>
          <p:cNvPr id="12" name="Titel 1">
            <a:extLst>
              <a:ext uri="{FF2B5EF4-FFF2-40B4-BE49-F238E27FC236}">
                <a16:creationId xmlns:a16="http://schemas.microsoft.com/office/drawing/2014/main" id="{40204299-5F9F-5187-75E3-A3999C362420}"/>
              </a:ext>
            </a:extLst>
          </p:cNvPr>
          <p:cNvSpPr txBox="1">
            <a:spLocks/>
          </p:cNvSpPr>
          <p:nvPr/>
        </p:nvSpPr>
        <p:spPr>
          <a:xfrm>
            <a:off x="6654663" y="5124719"/>
            <a:ext cx="2704327" cy="7112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3200" b="1" dirty="0">
                <a:effectLst>
                  <a:glow rad="114300">
                    <a:schemeClr val="bg1">
                      <a:lumMod val="95000"/>
                      <a:alpha val="60000"/>
                    </a:schemeClr>
                  </a:glow>
                </a:effectLst>
              </a:rPr>
              <a:t>2. Aufgabe</a:t>
            </a:r>
          </a:p>
        </p:txBody>
      </p:sp>
      <p:sp>
        <p:nvSpPr>
          <p:cNvPr id="13" name="Titel 1">
            <a:extLst>
              <a:ext uri="{FF2B5EF4-FFF2-40B4-BE49-F238E27FC236}">
                <a16:creationId xmlns:a16="http://schemas.microsoft.com/office/drawing/2014/main" id="{751152E6-53B6-EC4E-88B8-558BA8E31DC2}"/>
              </a:ext>
            </a:extLst>
          </p:cNvPr>
          <p:cNvSpPr txBox="1">
            <a:spLocks/>
          </p:cNvSpPr>
          <p:nvPr/>
        </p:nvSpPr>
        <p:spPr>
          <a:xfrm>
            <a:off x="5796643" y="6116876"/>
            <a:ext cx="2704327" cy="7112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3600" b="1" dirty="0">
                <a:effectLst>
                  <a:glow rad="114300">
                    <a:schemeClr val="bg1">
                      <a:lumMod val="95000"/>
                      <a:alpha val="60000"/>
                    </a:schemeClr>
                  </a:glow>
                </a:effectLst>
              </a:rPr>
              <a:t>1. Aufgabe</a:t>
            </a:r>
          </a:p>
        </p:txBody>
      </p:sp>
      <p:sp>
        <p:nvSpPr>
          <p:cNvPr id="4" name="Titel 1">
            <a:extLst>
              <a:ext uri="{FF2B5EF4-FFF2-40B4-BE49-F238E27FC236}">
                <a16:creationId xmlns:a16="http://schemas.microsoft.com/office/drawing/2014/main" id="{E16FDDA0-9E00-30A1-FD96-6830E54E791D}"/>
              </a:ext>
            </a:extLst>
          </p:cNvPr>
          <p:cNvSpPr txBox="1">
            <a:spLocks/>
          </p:cNvSpPr>
          <p:nvPr/>
        </p:nvSpPr>
        <p:spPr>
          <a:xfrm>
            <a:off x="5029971" y="3461270"/>
            <a:ext cx="2704327" cy="7112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2400" b="1" dirty="0">
                <a:effectLst>
                  <a:glow rad="114300">
                    <a:schemeClr val="bg1">
                      <a:lumMod val="95000"/>
                      <a:alpha val="60000"/>
                    </a:schemeClr>
                  </a:glow>
                </a:effectLst>
              </a:rPr>
              <a:t>4. Aufgabe</a:t>
            </a:r>
          </a:p>
        </p:txBody>
      </p:sp>
      <p:sp>
        <p:nvSpPr>
          <p:cNvPr id="14" name="Titel 1">
            <a:extLst>
              <a:ext uri="{FF2B5EF4-FFF2-40B4-BE49-F238E27FC236}">
                <a16:creationId xmlns:a16="http://schemas.microsoft.com/office/drawing/2014/main" id="{6A3C3B0E-B0BB-FE84-0D42-097017996581}"/>
              </a:ext>
            </a:extLst>
          </p:cNvPr>
          <p:cNvSpPr txBox="1">
            <a:spLocks/>
          </p:cNvSpPr>
          <p:nvPr/>
        </p:nvSpPr>
        <p:spPr>
          <a:xfrm>
            <a:off x="5243799" y="2973116"/>
            <a:ext cx="2704327" cy="7112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2000" b="1" dirty="0">
                <a:effectLst>
                  <a:glow rad="114300">
                    <a:schemeClr val="bg1">
                      <a:lumMod val="95000"/>
                      <a:alpha val="60000"/>
                    </a:schemeClr>
                  </a:glow>
                </a:effectLst>
              </a:rPr>
              <a:t>5. Aufgabe</a:t>
            </a:r>
          </a:p>
        </p:txBody>
      </p:sp>
    </p:spTree>
    <p:extLst>
      <p:ext uri="{BB962C8B-B14F-4D97-AF65-F5344CB8AC3E}">
        <p14:creationId xmlns:p14="http://schemas.microsoft.com/office/powerpoint/2010/main" val="3236082440"/>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Weg, Feuchtgebiete, Draußen, Holzbohlen">
            <a:hlinkClick r:id="rId2" action="ppaction://hlinksldjump"/>
            <a:extLst>
              <a:ext uri="{FF2B5EF4-FFF2-40B4-BE49-F238E27FC236}">
                <a16:creationId xmlns:a16="http://schemas.microsoft.com/office/drawing/2014/main" id="{735B74B6-7188-9B64-1453-387D6F3900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8134276"/>
          </a:xfrm>
          <a:prstGeom prst="rect">
            <a:avLst/>
          </a:prstGeom>
          <a:noFill/>
          <a:extLst>
            <a:ext uri="{909E8E84-426E-40DD-AFC4-6F175D3DCCD1}">
              <a14:hiddenFill xmlns:a14="http://schemas.microsoft.com/office/drawing/2010/main">
                <a:solidFill>
                  <a:srgbClr val="FFFFFF"/>
                </a:solidFill>
              </a14:hiddenFill>
            </a:ext>
          </a:extLst>
        </p:spPr>
      </p:pic>
      <p:sp>
        <p:nvSpPr>
          <p:cNvPr id="2" name="Ellipse 1">
            <a:extLst>
              <a:ext uri="{FF2B5EF4-FFF2-40B4-BE49-F238E27FC236}">
                <a16:creationId xmlns:a16="http://schemas.microsoft.com/office/drawing/2014/main" id="{7854C772-B5B6-B884-483E-9C86BA866D91}"/>
              </a:ext>
            </a:extLst>
          </p:cNvPr>
          <p:cNvSpPr/>
          <p:nvPr/>
        </p:nvSpPr>
        <p:spPr>
          <a:xfrm>
            <a:off x="3986509" y="6168317"/>
            <a:ext cx="1892560" cy="595600"/>
          </a:xfrm>
          <a:prstGeom prst="ellipse">
            <a:avLst/>
          </a:prstGeom>
          <a:solidFill>
            <a:schemeClr val="bg1">
              <a:lumMod val="95000"/>
            </a:schemeClr>
          </a:solidFill>
          <a:ln w="57150">
            <a:solidFill>
              <a:schemeClr val="tx1"/>
            </a:solidFill>
          </a:ln>
          <a:effectLst>
            <a:outerShdw blurRad="50800" dist="38100" dir="5400000" algn="t"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Ellipse 2">
            <a:extLst>
              <a:ext uri="{FF2B5EF4-FFF2-40B4-BE49-F238E27FC236}">
                <a16:creationId xmlns:a16="http://schemas.microsoft.com/office/drawing/2014/main" id="{96FB41C6-6387-9D91-B35B-94C0333D224C}"/>
              </a:ext>
            </a:extLst>
          </p:cNvPr>
          <p:cNvSpPr/>
          <p:nvPr/>
        </p:nvSpPr>
        <p:spPr>
          <a:xfrm>
            <a:off x="3982619" y="3860771"/>
            <a:ext cx="791548" cy="273698"/>
          </a:xfrm>
          <a:prstGeom prst="ellipse">
            <a:avLst/>
          </a:prstGeom>
          <a:solidFill>
            <a:schemeClr val="bg1">
              <a:lumMod val="95000"/>
            </a:schemeClr>
          </a:solidFill>
          <a:ln w="57150">
            <a:solidFill>
              <a:schemeClr val="tx1"/>
            </a:solidFill>
          </a:ln>
          <a:effectLst>
            <a:outerShdw blurRad="50800" dist="38100" dir="5400000" algn="t"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llipse 5">
            <a:extLst>
              <a:ext uri="{FF2B5EF4-FFF2-40B4-BE49-F238E27FC236}">
                <a16:creationId xmlns:a16="http://schemas.microsoft.com/office/drawing/2014/main" id="{EC2AE35C-33AE-3607-8F91-9238D88C6524}"/>
              </a:ext>
            </a:extLst>
          </p:cNvPr>
          <p:cNvSpPr/>
          <p:nvPr/>
        </p:nvSpPr>
        <p:spPr>
          <a:xfrm>
            <a:off x="4526126" y="4478961"/>
            <a:ext cx="1069912" cy="365217"/>
          </a:xfrm>
          <a:prstGeom prst="ellipse">
            <a:avLst/>
          </a:prstGeom>
          <a:solidFill>
            <a:schemeClr val="bg1">
              <a:lumMod val="95000"/>
            </a:schemeClr>
          </a:solidFill>
          <a:ln w="57150">
            <a:solidFill>
              <a:schemeClr val="tx1"/>
            </a:solidFill>
          </a:ln>
          <a:effectLst>
            <a:outerShdw blurRad="50800" dist="38100" dir="5400000" algn="t"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a:extLst>
              <a:ext uri="{FF2B5EF4-FFF2-40B4-BE49-F238E27FC236}">
                <a16:creationId xmlns:a16="http://schemas.microsoft.com/office/drawing/2014/main" id="{517353D8-BA4C-1BF6-17B3-4C6E83BFE644}"/>
              </a:ext>
            </a:extLst>
          </p:cNvPr>
          <p:cNvSpPr/>
          <p:nvPr/>
        </p:nvSpPr>
        <p:spPr>
          <a:xfrm>
            <a:off x="5382986" y="5252182"/>
            <a:ext cx="1426027" cy="508131"/>
          </a:xfrm>
          <a:prstGeom prst="ellipse">
            <a:avLst/>
          </a:prstGeom>
          <a:solidFill>
            <a:schemeClr val="bg1">
              <a:lumMod val="95000"/>
            </a:schemeClr>
          </a:solidFill>
          <a:ln w="57150">
            <a:solidFill>
              <a:schemeClr val="tx1"/>
            </a:solidFill>
          </a:ln>
          <a:effectLst>
            <a:outerShdw blurRad="50800" dist="38100" dir="5400000" algn="t"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6DC1347C-241B-E4F0-1D8D-A6EEA1259D40}"/>
              </a:ext>
            </a:extLst>
          </p:cNvPr>
          <p:cNvSpPr/>
          <p:nvPr/>
        </p:nvSpPr>
        <p:spPr>
          <a:xfrm>
            <a:off x="4774167" y="3450144"/>
            <a:ext cx="573830" cy="178373"/>
          </a:xfrm>
          <a:prstGeom prst="ellipse">
            <a:avLst/>
          </a:prstGeom>
          <a:solidFill>
            <a:schemeClr val="bg1">
              <a:lumMod val="95000"/>
            </a:schemeClr>
          </a:solidFill>
          <a:ln w="57150">
            <a:solidFill>
              <a:schemeClr val="tx1"/>
            </a:solidFill>
          </a:ln>
          <a:effectLst>
            <a:outerShdw blurRad="50800" dist="38100" dir="5400000" algn="t"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Flussdiagramm: Magnetplattenspeicher 4">
            <a:extLst>
              <a:ext uri="{FF2B5EF4-FFF2-40B4-BE49-F238E27FC236}">
                <a16:creationId xmlns:a16="http://schemas.microsoft.com/office/drawing/2014/main" id="{1BB38BC0-A90E-321A-6A15-E71D574E7313}"/>
              </a:ext>
            </a:extLst>
          </p:cNvPr>
          <p:cNvSpPr/>
          <p:nvPr/>
        </p:nvSpPr>
        <p:spPr>
          <a:xfrm>
            <a:off x="4739178" y="3965273"/>
            <a:ext cx="717678" cy="812282"/>
          </a:xfrm>
          <a:prstGeom prst="flowChartMagneticDisk">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ln w="19050"/>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Titel 1">
            <a:extLst>
              <a:ext uri="{FF2B5EF4-FFF2-40B4-BE49-F238E27FC236}">
                <a16:creationId xmlns:a16="http://schemas.microsoft.com/office/drawing/2014/main" id="{2DC037CD-1739-97DD-CFD8-4F8E7767B6CF}"/>
              </a:ext>
            </a:extLst>
          </p:cNvPr>
          <p:cNvSpPr txBox="1">
            <a:spLocks/>
          </p:cNvSpPr>
          <p:nvPr/>
        </p:nvSpPr>
        <p:spPr>
          <a:xfrm>
            <a:off x="5243799" y="2973116"/>
            <a:ext cx="2704327" cy="7112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2000" b="1" dirty="0">
                <a:effectLst>
                  <a:glow rad="114300">
                    <a:schemeClr val="bg1">
                      <a:lumMod val="95000"/>
                      <a:alpha val="60000"/>
                    </a:schemeClr>
                  </a:glow>
                </a:effectLst>
              </a:rPr>
              <a:t>5. Aufgabe</a:t>
            </a:r>
          </a:p>
        </p:txBody>
      </p:sp>
      <p:sp>
        <p:nvSpPr>
          <p:cNvPr id="10" name="Titel 1">
            <a:extLst>
              <a:ext uri="{FF2B5EF4-FFF2-40B4-BE49-F238E27FC236}">
                <a16:creationId xmlns:a16="http://schemas.microsoft.com/office/drawing/2014/main" id="{BE0F87BA-A8FD-00E6-8319-66BF2C3E9F5D}"/>
              </a:ext>
            </a:extLst>
          </p:cNvPr>
          <p:cNvSpPr txBox="1">
            <a:spLocks/>
          </p:cNvSpPr>
          <p:nvPr/>
        </p:nvSpPr>
        <p:spPr>
          <a:xfrm>
            <a:off x="5029971" y="3461270"/>
            <a:ext cx="2704327" cy="7112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2400" b="1" dirty="0">
                <a:effectLst>
                  <a:glow rad="114300">
                    <a:schemeClr val="bg1">
                      <a:lumMod val="95000"/>
                      <a:alpha val="60000"/>
                    </a:schemeClr>
                  </a:glow>
                </a:effectLst>
              </a:rPr>
              <a:t>4. Aufgabe</a:t>
            </a:r>
          </a:p>
        </p:txBody>
      </p:sp>
      <p:sp>
        <p:nvSpPr>
          <p:cNvPr id="11" name="Titel 1">
            <a:extLst>
              <a:ext uri="{FF2B5EF4-FFF2-40B4-BE49-F238E27FC236}">
                <a16:creationId xmlns:a16="http://schemas.microsoft.com/office/drawing/2014/main" id="{21E971CA-E5BD-4415-3347-A933D2C06ED7}"/>
              </a:ext>
            </a:extLst>
          </p:cNvPr>
          <p:cNvSpPr txBox="1">
            <a:spLocks/>
          </p:cNvSpPr>
          <p:nvPr/>
        </p:nvSpPr>
        <p:spPr>
          <a:xfrm>
            <a:off x="5243800" y="4139681"/>
            <a:ext cx="2704327" cy="7112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2800" b="1" dirty="0">
                <a:effectLst>
                  <a:glow rad="114300">
                    <a:schemeClr val="bg1">
                      <a:lumMod val="95000"/>
                      <a:alpha val="60000"/>
                    </a:schemeClr>
                  </a:glow>
                </a:effectLst>
              </a:rPr>
              <a:t>3. Aufgabe</a:t>
            </a:r>
          </a:p>
        </p:txBody>
      </p:sp>
      <p:sp>
        <p:nvSpPr>
          <p:cNvPr id="12" name="Titel 1">
            <a:extLst>
              <a:ext uri="{FF2B5EF4-FFF2-40B4-BE49-F238E27FC236}">
                <a16:creationId xmlns:a16="http://schemas.microsoft.com/office/drawing/2014/main" id="{40204299-5F9F-5187-75E3-A3999C362420}"/>
              </a:ext>
            </a:extLst>
          </p:cNvPr>
          <p:cNvSpPr txBox="1">
            <a:spLocks/>
          </p:cNvSpPr>
          <p:nvPr/>
        </p:nvSpPr>
        <p:spPr>
          <a:xfrm>
            <a:off x="6654663" y="5124719"/>
            <a:ext cx="2704327" cy="7112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3200" b="1" dirty="0">
                <a:effectLst>
                  <a:glow rad="114300">
                    <a:schemeClr val="bg1">
                      <a:lumMod val="95000"/>
                      <a:alpha val="60000"/>
                    </a:schemeClr>
                  </a:glow>
                </a:effectLst>
              </a:rPr>
              <a:t>2. Aufgabe</a:t>
            </a:r>
          </a:p>
        </p:txBody>
      </p:sp>
      <p:sp>
        <p:nvSpPr>
          <p:cNvPr id="13" name="Titel 1">
            <a:extLst>
              <a:ext uri="{FF2B5EF4-FFF2-40B4-BE49-F238E27FC236}">
                <a16:creationId xmlns:a16="http://schemas.microsoft.com/office/drawing/2014/main" id="{751152E6-53B6-EC4E-88B8-558BA8E31DC2}"/>
              </a:ext>
            </a:extLst>
          </p:cNvPr>
          <p:cNvSpPr txBox="1">
            <a:spLocks/>
          </p:cNvSpPr>
          <p:nvPr/>
        </p:nvSpPr>
        <p:spPr>
          <a:xfrm>
            <a:off x="5796643" y="6116876"/>
            <a:ext cx="2704327" cy="7112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3600" b="1" dirty="0">
                <a:effectLst>
                  <a:glow rad="114300">
                    <a:schemeClr val="bg1">
                      <a:lumMod val="95000"/>
                      <a:alpha val="60000"/>
                    </a:schemeClr>
                  </a:glow>
                </a:effectLst>
              </a:rPr>
              <a:t>1. Aufgabe</a:t>
            </a:r>
          </a:p>
        </p:txBody>
      </p:sp>
    </p:spTree>
    <p:extLst>
      <p:ext uri="{BB962C8B-B14F-4D97-AF65-F5344CB8AC3E}">
        <p14:creationId xmlns:p14="http://schemas.microsoft.com/office/powerpoint/2010/main" val="1038363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000">
        <p159:morph option="byObject"/>
      </p:transition>
    </mc:Choice>
    <mc:Fallback xmlns="">
      <p:transition spd="slow" advTm="200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hlinkClick r:id="rId2" action="ppaction://hlinksldjump"/>
            <a:extLst>
              <a:ext uri="{FF2B5EF4-FFF2-40B4-BE49-F238E27FC236}">
                <a16:creationId xmlns:a16="http://schemas.microsoft.com/office/drawing/2014/main" id="{FF2B7B35-6407-47F9-A34F-FD0CDEB3AF9F}"/>
              </a:ext>
            </a:extLst>
          </p:cNvPr>
          <p:cNvSpPr/>
          <p:nvPr/>
        </p:nvSpPr>
        <p:spPr>
          <a:xfrm>
            <a:off x="101600" y="139700"/>
            <a:ext cx="11925300" cy="65405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Untertitel 2">
            <a:extLst>
              <a:ext uri="{FF2B5EF4-FFF2-40B4-BE49-F238E27FC236}">
                <a16:creationId xmlns:a16="http://schemas.microsoft.com/office/drawing/2014/main" id="{7DAB555A-0D41-32EB-37F3-5002D2A727B0}"/>
              </a:ext>
            </a:extLst>
          </p:cNvPr>
          <p:cNvSpPr>
            <a:spLocks noGrp="1"/>
          </p:cNvSpPr>
          <p:nvPr>
            <p:ph type="subTitle" idx="1"/>
          </p:nvPr>
        </p:nvSpPr>
        <p:spPr>
          <a:xfrm>
            <a:off x="1120580" y="1384025"/>
            <a:ext cx="9887339" cy="4690203"/>
          </a:xfrm>
        </p:spPr>
        <p:txBody>
          <a:bodyPr>
            <a:normAutofit fontScale="62500" lnSpcReduction="20000"/>
          </a:bodyPr>
          <a:lstStyle/>
          <a:p>
            <a:pPr>
              <a:lnSpc>
                <a:spcPct val="150000"/>
              </a:lnSpc>
            </a:pPr>
            <a:r>
              <a:rPr lang="de-DE" sz="6400" u="sng" dirty="0"/>
              <a:t>Aufgabe 3:</a:t>
            </a:r>
          </a:p>
          <a:p>
            <a:pPr>
              <a:lnSpc>
                <a:spcPct val="150000"/>
              </a:lnSpc>
            </a:pPr>
            <a:r>
              <a:rPr lang="de-DE" sz="6400" dirty="0"/>
              <a:t>Welche Auswirkungen können Weichmacher auf die Gesundheit und die Umwelt haben?</a:t>
            </a:r>
          </a:p>
          <a:p>
            <a:pPr>
              <a:lnSpc>
                <a:spcPct val="150000"/>
              </a:lnSpc>
            </a:pPr>
            <a:r>
              <a:rPr lang="de-DE" sz="4500" dirty="0"/>
              <a:t>Notiert drei mögliche Auswirkungen von Weichmachern auf dem Arbeitsblatt.</a:t>
            </a:r>
          </a:p>
          <a:p>
            <a:endParaRPr lang="de-DE" sz="4000" dirty="0"/>
          </a:p>
          <a:p>
            <a:endParaRPr lang="de-DE" dirty="0"/>
          </a:p>
          <a:p>
            <a:endParaRPr lang="de-DE" dirty="0"/>
          </a:p>
          <a:p>
            <a:pPr algn="l"/>
            <a:endParaRPr lang="de-DE" dirty="0"/>
          </a:p>
        </p:txBody>
      </p:sp>
    </p:spTree>
    <p:extLst>
      <p:ext uri="{BB962C8B-B14F-4D97-AF65-F5344CB8AC3E}">
        <p14:creationId xmlns:p14="http://schemas.microsoft.com/office/powerpoint/2010/main" val="2939250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35EB60F3-CA87-5509-AAEE-1866F5E31A3D}"/>
              </a:ext>
            </a:extLst>
          </p:cNvPr>
          <p:cNvGrpSpPr/>
          <p:nvPr/>
        </p:nvGrpSpPr>
        <p:grpSpPr>
          <a:xfrm>
            <a:off x="3519557" y="2276475"/>
            <a:ext cx="5152885" cy="3628489"/>
            <a:chOff x="3519557" y="2276475"/>
            <a:chExt cx="5152885" cy="3628489"/>
          </a:xfrm>
        </p:grpSpPr>
        <p:pic>
          <p:nvPicPr>
            <p:cNvPr id="5" name="Grafik 4" descr="Marke Häkchen mit einfarbiger Füllung">
              <a:extLst>
                <a:ext uri="{FF2B5EF4-FFF2-40B4-BE49-F238E27FC236}">
                  <a16:creationId xmlns:a16="http://schemas.microsoft.com/office/drawing/2014/main" id="{29232363-1209-2A3D-FC8E-C7D299D1B63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43475" y="2276475"/>
              <a:ext cx="2305050" cy="2305050"/>
            </a:xfrm>
            <a:prstGeom prst="rect">
              <a:avLst/>
            </a:prstGeom>
          </p:spPr>
        </p:pic>
        <p:sp>
          <p:nvSpPr>
            <p:cNvPr id="6" name="Textfeld 5">
              <a:extLst>
                <a:ext uri="{FF2B5EF4-FFF2-40B4-BE49-F238E27FC236}">
                  <a16:creationId xmlns:a16="http://schemas.microsoft.com/office/drawing/2014/main" id="{A080AE51-3E19-A241-BCE1-8D29CACB094A}"/>
                </a:ext>
              </a:extLst>
            </p:cNvPr>
            <p:cNvSpPr txBox="1"/>
            <p:nvPr/>
          </p:nvSpPr>
          <p:spPr>
            <a:xfrm>
              <a:off x="3519557" y="4581525"/>
              <a:ext cx="5152885" cy="1323439"/>
            </a:xfrm>
            <a:prstGeom prst="rect">
              <a:avLst/>
            </a:prstGeom>
            <a:noFill/>
          </p:spPr>
          <p:txBody>
            <a:bodyPr wrap="none" rtlCol="0">
              <a:spAutoFit/>
            </a:bodyPr>
            <a:lstStyle/>
            <a:p>
              <a:pPr algn="ctr"/>
              <a:r>
                <a:rPr lang="de-DE" sz="4000" dirty="0"/>
                <a:t>Super</a:t>
              </a:r>
            </a:p>
            <a:p>
              <a:pPr algn="ctr"/>
              <a:r>
                <a:rPr lang="de-DE" sz="4000" dirty="0"/>
                <a:t>Eure Antwort ist richtig!</a:t>
              </a:r>
            </a:p>
          </p:txBody>
        </p:sp>
      </p:grpSp>
      <p:sp>
        <p:nvSpPr>
          <p:cNvPr id="3" name="Rechteck 2">
            <a:hlinkClick r:id="rId4" action="ppaction://hlinksldjump"/>
            <a:extLst>
              <a:ext uri="{FF2B5EF4-FFF2-40B4-BE49-F238E27FC236}">
                <a16:creationId xmlns:a16="http://schemas.microsoft.com/office/drawing/2014/main" id="{BB2ABE7D-0A73-87AD-A662-16B3B17AC402}"/>
              </a:ext>
            </a:extLst>
          </p:cNvPr>
          <p:cNvSpPr/>
          <p:nvPr/>
        </p:nvSpPr>
        <p:spPr>
          <a:xfrm>
            <a:off x="167951" y="139959"/>
            <a:ext cx="11856098" cy="659674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Vor allem die Schläuche und Verpackungen von Medizinprodukten können Weichmacher enthalten.</a:t>
            </a: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r>
              <a:rPr lang="de-DE" dirty="0"/>
              <a:t>.</a:t>
            </a:r>
          </a:p>
        </p:txBody>
      </p:sp>
    </p:spTree>
    <p:extLst>
      <p:ext uri="{BB962C8B-B14F-4D97-AF65-F5344CB8AC3E}">
        <p14:creationId xmlns:p14="http://schemas.microsoft.com/office/powerpoint/2010/main" val="1186434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hlinkClick r:id="rId2" action="ppaction://hlinksldjump"/>
            <a:extLst>
              <a:ext uri="{FF2B5EF4-FFF2-40B4-BE49-F238E27FC236}">
                <a16:creationId xmlns:a16="http://schemas.microsoft.com/office/drawing/2014/main" id="{FF2B7B35-6407-47F9-A34F-FD0CDEB3AF9F}"/>
              </a:ext>
            </a:extLst>
          </p:cNvPr>
          <p:cNvSpPr/>
          <p:nvPr/>
        </p:nvSpPr>
        <p:spPr>
          <a:xfrm>
            <a:off x="101600" y="139700"/>
            <a:ext cx="11925300" cy="65405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Untertitel 2">
            <a:extLst>
              <a:ext uri="{FF2B5EF4-FFF2-40B4-BE49-F238E27FC236}">
                <a16:creationId xmlns:a16="http://schemas.microsoft.com/office/drawing/2014/main" id="{7DAB555A-0D41-32EB-37F3-5002D2A727B0}"/>
              </a:ext>
            </a:extLst>
          </p:cNvPr>
          <p:cNvSpPr>
            <a:spLocks noGrp="1"/>
          </p:cNvSpPr>
          <p:nvPr>
            <p:ph type="subTitle" idx="1"/>
          </p:nvPr>
        </p:nvSpPr>
        <p:spPr>
          <a:xfrm>
            <a:off x="1152330" y="1083898"/>
            <a:ext cx="9887339" cy="4690203"/>
          </a:xfrm>
        </p:spPr>
        <p:txBody>
          <a:bodyPr>
            <a:normAutofit/>
          </a:bodyPr>
          <a:lstStyle/>
          <a:p>
            <a:pPr>
              <a:lnSpc>
                <a:spcPct val="150000"/>
              </a:lnSpc>
            </a:pPr>
            <a:r>
              <a:rPr lang="de-DE" sz="4000" dirty="0"/>
              <a:t>Allgemein ist es nicht möglich, generelle Aussagen über die Auswirkungen von Weichmachern zu machen, da die verschiedenen Weichmacher unterschiedliche Eigenschaften besitzen.</a:t>
            </a:r>
          </a:p>
          <a:p>
            <a:endParaRPr lang="de-DE" dirty="0"/>
          </a:p>
          <a:p>
            <a:endParaRPr lang="de-DE" dirty="0"/>
          </a:p>
          <a:p>
            <a:pPr algn="l"/>
            <a:endParaRPr lang="de-DE" dirty="0"/>
          </a:p>
        </p:txBody>
      </p:sp>
    </p:spTree>
    <p:extLst>
      <p:ext uri="{BB962C8B-B14F-4D97-AF65-F5344CB8AC3E}">
        <p14:creationId xmlns:p14="http://schemas.microsoft.com/office/powerpoint/2010/main" val="28856634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DAC4FD96-F6CA-4437-9922-8A345954DCC2}"/>
              </a:ext>
            </a:extLst>
          </p:cNvPr>
          <p:cNvSpPr txBox="1"/>
          <p:nvPr/>
        </p:nvSpPr>
        <p:spPr>
          <a:xfrm>
            <a:off x="1989689" y="989043"/>
            <a:ext cx="1992084" cy="769441"/>
          </a:xfrm>
          <a:prstGeom prst="rect">
            <a:avLst/>
          </a:prstGeom>
          <a:noFill/>
        </p:spPr>
        <p:txBody>
          <a:bodyPr wrap="none" rtlCol="0">
            <a:spAutoFit/>
          </a:bodyPr>
          <a:lstStyle/>
          <a:p>
            <a:r>
              <a:rPr lang="de-DE" sz="4400" dirty="0"/>
              <a:t>Umwelt</a:t>
            </a:r>
          </a:p>
        </p:txBody>
      </p:sp>
      <p:sp>
        <p:nvSpPr>
          <p:cNvPr id="7" name="Textfeld 6">
            <a:extLst>
              <a:ext uri="{FF2B5EF4-FFF2-40B4-BE49-F238E27FC236}">
                <a16:creationId xmlns:a16="http://schemas.microsoft.com/office/drawing/2014/main" id="{7A891FBE-AE5F-CB48-30F6-B5FA0ED65299}"/>
              </a:ext>
            </a:extLst>
          </p:cNvPr>
          <p:cNvSpPr txBox="1"/>
          <p:nvPr/>
        </p:nvSpPr>
        <p:spPr>
          <a:xfrm>
            <a:off x="7374293" y="989044"/>
            <a:ext cx="2828018" cy="769441"/>
          </a:xfrm>
          <a:prstGeom prst="rect">
            <a:avLst/>
          </a:prstGeom>
          <a:noFill/>
        </p:spPr>
        <p:txBody>
          <a:bodyPr wrap="none" rtlCol="0">
            <a:spAutoFit/>
          </a:bodyPr>
          <a:lstStyle/>
          <a:p>
            <a:r>
              <a:rPr lang="de-DE" sz="4400" dirty="0"/>
              <a:t>Gesundheit</a:t>
            </a:r>
          </a:p>
        </p:txBody>
      </p:sp>
      <mc:AlternateContent xmlns:mc="http://schemas.openxmlformats.org/markup-compatibility/2006" xmlns:pslz="http://schemas.microsoft.com/office/powerpoint/2016/slidezoom">
        <mc:Choice Requires="pslz">
          <p:graphicFrame>
            <p:nvGraphicFramePr>
              <p:cNvPr id="9" name="Folienzoom 8">
                <a:extLst>
                  <a:ext uri="{FF2B5EF4-FFF2-40B4-BE49-F238E27FC236}">
                    <a16:creationId xmlns:a16="http://schemas.microsoft.com/office/drawing/2014/main" id="{C5C5472F-49CB-383F-A261-7A90BF31497E}"/>
                  </a:ext>
                </a:extLst>
              </p:cNvPr>
              <p:cNvGraphicFramePr>
                <a:graphicFrameLocks noChangeAspect="1"/>
              </p:cNvGraphicFramePr>
              <p:nvPr>
                <p:extLst>
                  <p:ext uri="{D42A27DB-BD31-4B8C-83A1-F6EECF244321}">
                    <p14:modId xmlns:p14="http://schemas.microsoft.com/office/powerpoint/2010/main" val="665327575"/>
                  </p:ext>
                </p:extLst>
              </p:nvPr>
            </p:nvGraphicFramePr>
            <p:xfrm>
              <a:off x="6811249" y="2418132"/>
              <a:ext cx="4525785" cy="2545754"/>
            </p:xfrm>
            <a:graphic>
              <a:graphicData uri="http://schemas.microsoft.com/office/powerpoint/2016/slidezoom">
                <pslz:sldZm>
                  <pslz:sldZmObj sldId="316" cId="370274507">
                    <pslz:zmPr id="{387BE449-E464-48FC-BCF8-20DCC87E95B5}" returnToParent="0" transitionDur="1000">
                      <p166:blipFill xmlns:p166="http://schemas.microsoft.com/office/powerpoint/2016/6/main">
                        <a:blip r:embed="rId2"/>
                        <a:stretch>
                          <a:fillRect/>
                        </a:stretch>
                      </p166:blipFill>
                      <p166:spPr xmlns:p166="http://schemas.microsoft.com/office/powerpoint/2016/6/main">
                        <a:xfrm>
                          <a:off x="0" y="0"/>
                          <a:ext cx="4525785" cy="2545754"/>
                        </a:xfrm>
                        <a:prstGeom prst="rect">
                          <a:avLst/>
                        </a:prstGeom>
                        <a:ln w="3175">
                          <a:solidFill>
                            <a:prstClr val="ltGray"/>
                          </a:solidFill>
                        </a:ln>
                      </p166:spPr>
                    </pslz:zmPr>
                  </pslz:sldZmObj>
                </pslz:sldZm>
              </a:graphicData>
            </a:graphic>
          </p:graphicFrame>
        </mc:Choice>
        <mc:Fallback xmlns="">
          <p:pic>
            <p:nvPicPr>
              <p:cNvPr id="9" name="Folienzoom 8">
                <a:hlinkClick r:id="rId3" action="ppaction://hlinksldjump"/>
                <a:extLst>
                  <a:ext uri="{FF2B5EF4-FFF2-40B4-BE49-F238E27FC236}">
                    <a16:creationId xmlns:a16="http://schemas.microsoft.com/office/drawing/2014/main" id="{C5C5472F-49CB-383F-A261-7A90BF31497E}"/>
                  </a:ext>
                </a:extLst>
              </p:cNvPr>
              <p:cNvPicPr>
                <a:picLocks noGrp="1" noRot="1" noChangeAspect="1" noMove="1" noResize="1" noEditPoints="1" noAdjustHandles="1" noChangeArrowheads="1" noChangeShapeType="1"/>
              </p:cNvPicPr>
              <p:nvPr/>
            </p:nvPicPr>
            <p:blipFill>
              <a:blip r:embed="rId4"/>
              <a:stretch>
                <a:fillRect/>
              </a:stretch>
            </p:blipFill>
            <p:spPr>
              <a:xfrm>
                <a:off x="6811249" y="2418132"/>
                <a:ext cx="4525785" cy="2545754"/>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1" name="Folienzoom 10">
                <a:extLst>
                  <a:ext uri="{FF2B5EF4-FFF2-40B4-BE49-F238E27FC236}">
                    <a16:creationId xmlns:a16="http://schemas.microsoft.com/office/drawing/2014/main" id="{2ED50E1C-C238-788E-89D5-10A9F68515B3}"/>
                  </a:ext>
                </a:extLst>
              </p:cNvPr>
              <p:cNvGraphicFramePr>
                <a:graphicFrameLocks noChangeAspect="1"/>
              </p:cNvGraphicFramePr>
              <p:nvPr>
                <p:extLst>
                  <p:ext uri="{D42A27DB-BD31-4B8C-83A1-F6EECF244321}">
                    <p14:modId xmlns:p14="http://schemas.microsoft.com/office/powerpoint/2010/main" val="2820174672"/>
                  </p:ext>
                </p:extLst>
              </p:nvPr>
            </p:nvGraphicFramePr>
            <p:xfrm>
              <a:off x="854966" y="2418132"/>
              <a:ext cx="4525785" cy="2545754"/>
            </p:xfrm>
            <a:graphic>
              <a:graphicData uri="http://schemas.microsoft.com/office/powerpoint/2016/slidezoom">
                <pslz:sldZm>
                  <pslz:sldZmObj sldId="310" cId="3207387898">
                    <pslz:zmPr id="{25DD8C35-A745-4203-A0F3-ECB45AA006C5}" returnToParent="0" transitionDur="1000">
                      <p166:blipFill xmlns:p166="http://schemas.microsoft.com/office/powerpoint/2016/6/main">
                        <a:blip r:embed="rId5"/>
                        <a:stretch>
                          <a:fillRect/>
                        </a:stretch>
                      </p166:blipFill>
                      <p166:spPr xmlns:p166="http://schemas.microsoft.com/office/powerpoint/2016/6/main">
                        <a:xfrm>
                          <a:off x="0" y="0"/>
                          <a:ext cx="4525785" cy="2545754"/>
                        </a:xfrm>
                        <a:prstGeom prst="rect">
                          <a:avLst/>
                        </a:prstGeom>
                        <a:ln w="3175">
                          <a:solidFill>
                            <a:prstClr val="ltGray"/>
                          </a:solidFill>
                        </a:ln>
                      </p166:spPr>
                    </pslz:zmPr>
                  </pslz:sldZmObj>
                </pslz:sldZm>
              </a:graphicData>
            </a:graphic>
          </p:graphicFrame>
        </mc:Choice>
        <mc:Fallback xmlns="">
          <p:pic>
            <p:nvPicPr>
              <p:cNvPr id="11" name="Folienzoom 10">
                <a:hlinkClick r:id="rId6" action="ppaction://hlinksldjump"/>
                <a:extLst>
                  <a:ext uri="{FF2B5EF4-FFF2-40B4-BE49-F238E27FC236}">
                    <a16:creationId xmlns:a16="http://schemas.microsoft.com/office/drawing/2014/main" id="{2ED50E1C-C238-788E-89D5-10A9F68515B3}"/>
                  </a:ext>
                </a:extLst>
              </p:cNvPr>
              <p:cNvPicPr>
                <a:picLocks noGrp="1" noRot="1" noChangeAspect="1" noMove="1" noResize="1" noEditPoints="1" noAdjustHandles="1" noChangeArrowheads="1" noChangeShapeType="1"/>
              </p:cNvPicPr>
              <p:nvPr/>
            </p:nvPicPr>
            <p:blipFill>
              <a:blip r:embed="rId7"/>
              <a:stretch>
                <a:fillRect/>
              </a:stretch>
            </p:blipFill>
            <p:spPr>
              <a:xfrm>
                <a:off x="854966" y="2418132"/>
                <a:ext cx="4525785" cy="2545754"/>
              </a:xfrm>
              <a:prstGeom prst="rect">
                <a:avLst/>
              </a:prstGeom>
              <a:ln w="3175">
                <a:solidFill>
                  <a:prstClr val="ltGray"/>
                </a:solidFill>
              </a:ln>
            </p:spPr>
          </p:pic>
        </mc:Fallback>
      </mc:AlternateContent>
      <p:sp>
        <p:nvSpPr>
          <p:cNvPr id="3" name="Rechteck 2">
            <a:extLst>
              <a:ext uri="{FF2B5EF4-FFF2-40B4-BE49-F238E27FC236}">
                <a16:creationId xmlns:a16="http://schemas.microsoft.com/office/drawing/2014/main" id="{444091E7-12A1-500E-0E6D-58E344219A42}"/>
              </a:ext>
            </a:extLst>
          </p:cNvPr>
          <p:cNvSpPr/>
          <p:nvPr/>
        </p:nvSpPr>
        <p:spPr>
          <a:xfrm>
            <a:off x="8509784" y="6021922"/>
            <a:ext cx="2090058" cy="467399"/>
          </a:xfrm>
          <a:prstGeom prst="rect">
            <a:avLst/>
          </a:prstGeom>
          <a:solidFill>
            <a:schemeClr val="bg1">
              <a:lumMod val="85000"/>
            </a:schemeClr>
          </a:solidFill>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a:hlinkClick r:id="rId8" action="ppaction://hlinksldjump"/>
            <a:extLst>
              <a:ext uri="{FF2B5EF4-FFF2-40B4-BE49-F238E27FC236}">
                <a16:creationId xmlns:a16="http://schemas.microsoft.com/office/drawing/2014/main" id="{F3C22112-1020-E3C3-1CAA-12F5C03F4034}"/>
              </a:ext>
            </a:extLst>
          </p:cNvPr>
          <p:cNvSpPr txBox="1"/>
          <p:nvPr/>
        </p:nvSpPr>
        <p:spPr>
          <a:xfrm>
            <a:off x="8584163" y="6055567"/>
            <a:ext cx="1941301" cy="400110"/>
          </a:xfrm>
          <a:prstGeom prst="rect">
            <a:avLst/>
          </a:prstGeom>
          <a:noFill/>
        </p:spPr>
        <p:txBody>
          <a:bodyPr wrap="none" rtlCol="0">
            <a:spAutoFit/>
          </a:bodyPr>
          <a:lstStyle/>
          <a:p>
            <a:r>
              <a:rPr lang="de-DE" sz="2000" dirty="0"/>
              <a:t>Nächste Aufgabe</a:t>
            </a:r>
          </a:p>
        </p:txBody>
      </p:sp>
      <p:sp>
        <p:nvSpPr>
          <p:cNvPr id="4" name="Rechteck 3">
            <a:extLst>
              <a:ext uri="{FF2B5EF4-FFF2-40B4-BE49-F238E27FC236}">
                <a16:creationId xmlns:a16="http://schemas.microsoft.com/office/drawing/2014/main" id="{8BE93B5B-AD3B-077C-2849-F6E945E23C88}"/>
              </a:ext>
            </a:extLst>
          </p:cNvPr>
          <p:cNvSpPr/>
          <p:nvPr/>
        </p:nvSpPr>
        <p:spPr>
          <a:xfrm>
            <a:off x="5050971" y="5389833"/>
            <a:ext cx="2090058" cy="467399"/>
          </a:xfrm>
          <a:prstGeom prst="rect">
            <a:avLst/>
          </a:prstGeom>
          <a:solidFill>
            <a:schemeClr val="bg1">
              <a:lumMod val="85000"/>
            </a:schemeClr>
          </a:solidFill>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Hier anklicken</a:t>
            </a:r>
          </a:p>
        </p:txBody>
      </p:sp>
      <p:cxnSp>
        <p:nvCxnSpPr>
          <p:cNvPr id="8" name="Gerade Verbindung mit Pfeil 7">
            <a:extLst>
              <a:ext uri="{FF2B5EF4-FFF2-40B4-BE49-F238E27FC236}">
                <a16:creationId xmlns:a16="http://schemas.microsoft.com/office/drawing/2014/main" id="{74DB338D-F6B4-92D3-21F4-A417BCCFDACB}"/>
              </a:ext>
            </a:extLst>
          </p:cNvPr>
          <p:cNvCxnSpPr>
            <a:stCxn id="4" idx="1"/>
            <a:endCxn id="11" idx="2"/>
          </p:cNvCxnSpPr>
          <p:nvPr/>
        </p:nvCxnSpPr>
        <p:spPr>
          <a:xfrm flipH="1" flipV="1">
            <a:off x="3117859" y="4963886"/>
            <a:ext cx="1933112" cy="65964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2" name="Gerade Verbindung mit Pfeil 11">
            <a:extLst>
              <a:ext uri="{FF2B5EF4-FFF2-40B4-BE49-F238E27FC236}">
                <a16:creationId xmlns:a16="http://schemas.microsoft.com/office/drawing/2014/main" id="{433B9FBC-E7F4-C5EA-BE15-29AEC778A7C1}"/>
              </a:ext>
            </a:extLst>
          </p:cNvPr>
          <p:cNvCxnSpPr>
            <a:stCxn id="4" idx="3"/>
            <a:endCxn id="9" idx="2"/>
          </p:cNvCxnSpPr>
          <p:nvPr/>
        </p:nvCxnSpPr>
        <p:spPr>
          <a:xfrm flipV="1">
            <a:off x="7141029" y="4963886"/>
            <a:ext cx="1933113" cy="65964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36453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Schwarz, Dunkelheit, Schwarzweiß, monochrom enthält.&#10;&#10;Automatisch generierte Beschreibung">
            <a:extLst>
              <a:ext uri="{FF2B5EF4-FFF2-40B4-BE49-F238E27FC236}">
                <a16:creationId xmlns:a16="http://schemas.microsoft.com/office/drawing/2014/main" id="{1E2061C2-B852-67B8-7EBA-18AAC8B71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59" y="410547"/>
            <a:ext cx="3223727" cy="6447453"/>
          </a:xfrm>
          <a:prstGeom prst="rect">
            <a:avLst/>
          </a:prstGeom>
        </p:spPr>
      </p:pic>
      <p:pic>
        <p:nvPicPr>
          <p:cNvPr id="5" name="Grafik 4" descr="Ein Bild, das Schwarz, Dunkelheit enthält.&#10;&#10;Automatisch generierte Beschreibung">
            <a:extLst>
              <a:ext uri="{FF2B5EF4-FFF2-40B4-BE49-F238E27FC236}">
                <a16:creationId xmlns:a16="http://schemas.microsoft.com/office/drawing/2014/main" id="{74F4D2B1-3FB2-C0C0-FE3D-CEF3603E4B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801230" y="410547"/>
            <a:ext cx="4150548" cy="6447453"/>
          </a:xfrm>
          <a:prstGeom prst="rect">
            <a:avLst/>
          </a:prstGeom>
        </p:spPr>
      </p:pic>
      <p:sp>
        <p:nvSpPr>
          <p:cNvPr id="6" name="Stern: 5 Zacken 5">
            <a:hlinkClick r:id="rId4" action="ppaction://hlinksldjump"/>
            <a:extLst>
              <a:ext uri="{FF2B5EF4-FFF2-40B4-BE49-F238E27FC236}">
                <a16:creationId xmlns:a16="http://schemas.microsoft.com/office/drawing/2014/main" id="{4711847B-99B2-6EBC-6F3B-C2585082C60B}"/>
              </a:ext>
            </a:extLst>
          </p:cNvPr>
          <p:cNvSpPr/>
          <p:nvPr/>
        </p:nvSpPr>
        <p:spPr>
          <a:xfrm>
            <a:off x="1700322" y="3805308"/>
            <a:ext cx="688159" cy="646331"/>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Stern: 5 Zacken 1">
            <a:hlinkClick r:id="rId5" action="ppaction://hlinksldjump"/>
            <a:extLst>
              <a:ext uri="{FF2B5EF4-FFF2-40B4-BE49-F238E27FC236}">
                <a16:creationId xmlns:a16="http://schemas.microsoft.com/office/drawing/2014/main" id="{F7BBF422-2A0E-DB81-9D9F-C7F87D93523B}"/>
              </a:ext>
            </a:extLst>
          </p:cNvPr>
          <p:cNvSpPr/>
          <p:nvPr/>
        </p:nvSpPr>
        <p:spPr>
          <a:xfrm>
            <a:off x="10165081" y="3080257"/>
            <a:ext cx="786244" cy="738673"/>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Stern: 5 Zacken 3">
            <a:hlinkClick r:id="rId4" action="ppaction://hlinksldjump"/>
            <a:extLst>
              <a:ext uri="{FF2B5EF4-FFF2-40B4-BE49-F238E27FC236}">
                <a16:creationId xmlns:a16="http://schemas.microsoft.com/office/drawing/2014/main" id="{7C226636-F443-3F3F-FD25-C95780A0CD48}"/>
              </a:ext>
            </a:extLst>
          </p:cNvPr>
          <p:cNvSpPr/>
          <p:nvPr/>
        </p:nvSpPr>
        <p:spPr>
          <a:xfrm>
            <a:off x="8311977" y="5005637"/>
            <a:ext cx="688159" cy="646331"/>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Stern: 5 Zacken 12">
            <a:hlinkClick r:id="rId6" action="ppaction://hlinksldjump"/>
            <a:extLst>
              <a:ext uri="{FF2B5EF4-FFF2-40B4-BE49-F238E27FC236}">
                <a16:creationId xmlns:a16="http://schemas.microsoft.com/office/drawing/2014/main" id="{F1029C59-F983-C505-CD9D-2F759B587F13}"/>
              </a:ext>
            </a:extLst>
          </p:cNvPr>
          <p:cNvSpPr/>
          <p:nvPr/>
        </p:nvSpPr>
        <p:spPr>
          <a:xfrm>
            <a:off x="966878" y="1489050"/>
            <a:ext cx="688159" cy="646331"/>
          </a:xfrm>
          <a:prstGeom prst="star5">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Stern: 5 Zacken 13">
            <a:hlinkClick r:id="rId7" action="ppaction://hlinksldjump"/>
            <a:extLst>
              <a:ext uri="{FF2B5EF4-FFF2-40B4-BE49-F238E27FC236}">
                <a16:creationId xmlns:a16="http://schemas.microsoft.com/office/drawing/2014/main" id="{38D3581F-151A-AA73-3908-BA8FC1AF7468}"/>
              </a:ext>
            </a:extLst>
          </p:cNvPr>
          <p:cNvSpPr/>
          <p:nvPr/>
        </p:nvSpPr>
        <p:spPr>
          <a:xfrm>
            <a:off x="10165081" y="1164640"/>
            <a:ext cx="688159" cy="646331"/>
          </a:xfrm>
          <a:prstGeom prst="star5">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Stern: 5 Zacken 14">
            <a:hlinkClick r:id="rId8" action="ppaction://hlinksldjump"/>
            <a:extLst>
              <a:ext uri="{FF2B5EF4-FFF2-40B4-BE49-F238E27FC236}">
                <a16:creationId xmlns:a16="http://schemas.microsoft.com/office/drawing/2014/main" id="{E31804A3-22D4-E876-6140-D735FC0D6EE0}"/>
              </a:ext>
            </a:extLst>
          </p:cNvPr>
          <p:cNvSpPr/>
          <p:nvPr/>
        </p:nvSpPr>
        <p:spPr>
          <a:xfrm>
            <a:off x="966878" y="2433926"/>
            <a:ext cx="688159" cy="646331"/>
          </a:xfrm>
          <a:prstGeom prst="star5">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EBDC3175-1BD1-9D47-245C-A53783BCF1EE}"/>
              </a:ext>
            </a:extLst>
          </p:cNvPr>
          <p:cNvSpPr/>
          <p:nvPr/>
        </p:nvSpPr>
        <p:spPr>
          <a:xfrm>
            <a:off x="7228472" y="260870"/>
            <a:ext cx="2090058" cy="467399"/>
          </a:xfrm>
          <a:prstGeom prst="rect">
            <a:avLst/>
          </a:prstGeom>
          <a:solidFill>
            <a:schemeClr val="bg1">
              <a:lumMod val="85000"/>
            </a:schemeClr>
          </a:solidFill>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hlinkClick r:id="rId9" action="ppaction://hlinksldjump"/>
            <a:extLst>
              <a:ext uri="{FF2B5EF4-FFF2-40B4-BE49-F238E27FC236}">
                <a16:creationId xmlns:a16="http://schemas.microsoft.com/office/drawing/2014/main" id="{57B69311-A88B-9314-39ED-DD114AC8127E}"/>
              </a:ext>
            </a:extLst>
          </p:cNvPr>
          <p:cNvSpPr txBox="1"/>
          <p:nvPr/>
        </p:nvSpPr>
        <p:spPr>
          <a:xfrm>
            <a:off x="7228472" y="309904"/>
            <a:ext cx="2855168" cy="369332"/>
          </a:xfrm>
          <a:prstGeom prst="rect">
            <a:avLst/>
          </a:prstGeom>
          <a:noFill/>
        </p:spPr>
        <p:txBody>
          <a:bodyPr wrap="square" rtlCol="0">
            <a:spAutoFit/>
          </a:bodyPr>
          <a:lstStyle/>
          <a:p>
            <a:r>
              <a:rPr lang="de-DE" dirty="0"/>
              <a:t>Zurück zur Übersicht</a:t>
            </a:r>
          </a:p>
        </p:txBody>
      </p:sp>
    </p:spTree>
    <p:extLst>
      <p:ext uri="{BB962C8B-B14F-4D97-AF65-F5344CB8AC3E}">
        <p14:creationId xmlns:p14="http://schemas.microsoft.com/office/powerpoint/2010/main" val="3702745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Schwarz, Dunkelheit, Schwarzweiß, monochrom enthält.&#10;&#10;Automatisch generierte Beschreibung">
            <a:extLst>
              <a:ext uri="{FF2B5EF4-FFF2-40B4-BE49-F238E27FC236}">
                <a16:creationId xmlns:a16="http://schemas.microsoft.com/office/drawing/2014/main" id="{1E2061C2-B852-67B8-7EBA-18AAC8B71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59" y="410547"/>
            <a:ext cx="3223727" cy="6447453"/>
          </a:xfrm>
          <a:prstGeom prst="rect">
            <a:avLst/>
          </a:prstGeom>
        </p:spPr>
      </p:pic>
      <p:pic>
        <p:nvPicPr>
          <p:cNvPr id="5" name="Grafik 4" descr="Ein Bild, das Schwarz, Dunkelheit enthält.&#10;&#10;Automatisch generierte Beschreibung">
            <a:extLst>
              <a:ext uri="{FF2B5EF4-FFF2-40B4-BE49-F238E27FC236}">
                <a16:creationId xmlns:a16="http://schemas.microsoft.com/office/drawing/2014/main" id="{74F4D2B1-3FB2-C0C0-FE3D-CEF3603E4B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801230" y="410547"/>
            <a:ext cx="4150548" cy="6447453"/>
          </a:xfrm>
          <a:prstGeom prst="rect">
            <a:avLst/>
          </a:prstGeom>
        </p:spPr>
      </p:pic>
      <p:sp>
        <p:nvSpPr>
          <p:cNvPr id="9" name="Textfeld 8">
            <a:extLst>
              <a:ext uri="{FF2B5EF4-FFF2-40B4-BE49-F238E27FC236}">
                <a16:creationId xmlns:a16="http://schemas.microsoft.com/office/drawing/2014/main" id="{C41B357A-2A7D-B32F-D590-AF017867B62C}"/>
              </a:ext>
            </a:extLst>
          </p:cNvPr>
          <p:cNvSpPr txBox="1"/>
          <p:nvPr/>
        </p:nvSpPr>
        <p:spPr>
          <a:xfrm>
            <a:off x="2553833" y="472142"/>
            <a:ext cx="3590248" cy="1015663"/>
          </a:xfrm>
          <a:prstGeom prst="rect">
            <a:avLst/>
          </a:prstGeom>
          <a:noFill/>
        </p:spPr>
        <p:txBody>
          <a:bodyPr wrap="square" rtlCol="0">
            <a:spAutoFit/>
          </a:bodyPr>
          <a:lstStyle/>
          <a:p>
            <a:r>
              <a:rPr lang="de-DE" sz="2000" dirty="0">
                <a:solidFill>
                  <a:schemeClr val="accent6"/>
                </a:solidFill>
              </a:rPr>
              <a:t>Es besteht der Verdacht, dass Weichmacher Diabetes verursachen.</a:t>
            </a:r>
          </a:p>
        </p:txBody>
      </p:sp>
      <p:sp>
        <p:nvSpPr>
          <p:cNvPr id="17" name="Stern: 5 Zacken 16">
            <a:hlinkClick r:id="rId4" action="ppaction://hlinksldjump"/>
            <a:extLst>
              <a:ext uri="{FF2B5EF4-FFF2-40B4-BE49-F238E27FC236}">
                <a16:creationId xmlns:a16="http://schemas.microsoft.com/office/drawing/2014/main" id="{623E0F20-9A36-1F3D-BB1B-E9E7C73F6C83}"/>
              </a:ext>
            </a:extLst>
          </p:cNvPr>
          <p:cNvSpPr/>
          <p:nvPr/>
        </p:nvSpPr>
        <p:spPr>
          <a:xfrm>
            <a:off x="966878" y="1489050"/>
            <a:ext cx="688159" cy="646331"/>
          </a:xfrm>
          <a:prstGeom prst="star5">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Stern: 5 Zacken 17">
            <a:hlinkClick r:id="rId5" action="ppaction://hlinksldjump"/>
            <a:extLst>
              <a:ext uri="{FF2B5EF4-FFF2-40B4-BE49-F238E27FC236}">
                <a16:creationId xmlns:a16="http://schemas.microsoft.com/office/drawing/2014/main" id="{24AF91E2-0CC5-98A2-4BB2-5468BD5A1AA1}"/>
              </a:ext>
            </a:extLst>
          </p:cNvPr>
          <p:cNvSpPr/>
          <p:nvPr/>
        </p:nvSpPr>
        <p:spPr>
          <a:xfrm>
            <a:off x="966878" y="2433926"/>
            <a:ext cx="688159" cy="646331"/>
          </a:xfrm>
          <a:prstGeom prst="star5">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Stern: 5 Zacken 18">
            <a:hlinkClick r:id="rId6" action="ppaction://hlinksldjump"/>
            <a:extLst>
              <a:ext uri="{FF2B5EF4-FFF2-40B4-BE49-F238E27FC236}">
                <a16:creationId xmlns:a16="http://schemas.microsoft.com/office/drawing/2014/main" id="{39F52363-4F86-2BFA-F679-E933465FDCEA}"/>
              </a:ext>
            </a:extLst>
          </p:cNvPr>
          <p:cNvSpPr/>
          <p:nvPr/>
        </p:nvSpPr>
        <p:spPr>
          <a:xfrm>
            <a:off x="1700322" y="3805308"/>
            <a:ext cx="688159" cy="646331"/>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Stern: 5 Zacken 19">
            <a:hlinkClick r:id="rId7" action="ppaction://hlinksldjump"/>
            <a:extLst>
              <a:ext uri="{FF2B5EF4-FFF2-40B4-BE49-F238E27FC236}">
                <a16:creationId xmlns:a16="http://schemas.microsoft.com/office/drawing/2014/main" id="{9B93D2FE-3232-7CAB-596D-6C6828BE9FCC}"/>
              </a:ext>
            </a:extLst>
          </p:cNvPr>
          <p:cNvSpPr/>
          <p:nvPr/>
        </p:nvSpPr>
        <p:spPr>
          <a:xfrm>
            <a:off x="10165081" y="1164640"/>
            <a:ext cx="688159" cy="646331"/>
          </a:xfrm>
          <a:prstGeom prst="star5">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Stern: 5 Zacken 20">
            <a:hlinkClick r:id="rId8" action="ppaction://hlinksldjump"/>
            <a:extLst>
              <a:ext uri="{FF2B5EF4-FFF2-40B4-BE49-F238E27FC236}">
                <a16:creationId xmlns:a16="http://schemas.microsoft.com/office/drawing/2014/main" id="{A9F92836-70F2-EB56-B22A-06991C6476C7}"/>
              </a:ext>
            </a:extLst>
          </p:cNvPr>
          <p:cNvSpPr/>
          <p:nvPr/>
        </p:nvSpPr>
        <p:spPr>
          <a:xfrm>
            <a:off x="10165081" y="3080257"/>
            <a:ext cx="786244" cy="738673"/>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Stern: 5 Zacken 21">
            <a:hlinkClick r:id="rId6" action="ppaction://hlinksldjump"/>
            <a:extLst>
              <a:ext uri="{FF2B5EF4-FFF2-40B4-BE49-F238E27FC236}">
                <a16:creationId xmlns:a16="http://schemas.microsoft.com/office/drawing/2014/main" id="{829912AB-9EC0-48C1-B58E-74756411C9D6}"/>
              </a:ext>
            </a:extLst>
          </p:cNvPr>
          <p:cNvSpPr/>
          <p:nvPr/>
        </p:nvSpPr>
        <p:spPr>
          <a:xfrm>
            <a:off x="8311977" y="5005637"/>
            <a:ext cx="688159" cy="646331"/>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a:extLst>
              <a:ext uri="{FF2B5EF4-FFF2-40B4-BE49-F238E27FC236}">
                <a16:creationId xmlns:a16="http://schemas.microsoft.com/office/drawing/2014/main" id="{375B2145-30A7-1186-DA0C-C8F104B7DF09}"/>
              </a:ext>
            </a:extLst>
          </p:cNvPr>
          <p:cNvSpPr/>
          <p:nvPr/>
        </p:nvSpPr>
        <p:spPr>
          <a:xfrm>
            <a:off x="7228472" y="260870"/>
            <a:ext cx="2090058" cy="467399"/>
          </a:xfrm>
          <a:prstGeom prst="rect">
            <a:avLst/>
          </a:prstGeom>
          <a:solidFill>
            <a:schemeClr val="bg1">
              <a:lumMod val="85000"/>
            </a:schemeClr>
          </a:solidFill>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hlinkClick r:id="rId9" action="ppaction://hlinksldjump"/>
            <a:extLst>
              <a:ext uri="{FF2B5EF4-FFF2-40B4-BE49-F238E27FC236}">
                <a16:creationId xmlns:a16="http://schemas.microsoft.com/office/drawing/2014/main" id="{9D7CE06D-4BF7-5FDF-1E3D-B3F6BA3E4A95}"/>
              </a:ext>
            </a:extLst>
          </p:cNvPr>
          <p:cNvSpPr txBox="1"/>
          <p:nvPr/>
        </p:nvSpPr>
        <p:spPr>
          <a:xfrm>
            <a:off x="7228472" y="309904"/>
            <a:ext cx="2855168" cy="369332"/>
          </a:xfrm>
          <a:prstGeom prst="rect">
            <a:avLst/>
          </a:prstGeom>
          <a:noFill/>
        </p:spPr>
        <p:txBody>
          <a:bodyPr wrap="square" rtlCol="0">
            <a:spAutoFit/>
          </a:bodyPr>
          <a:lstStyle/>
          <a:p>
            <a:r>
              <a:rPr lang="de-DE" dirty="0"/>
              <a:t>Zurück zur Übersicht</a:t>
            </a:r>
          </a:p>
        </p:txBody>
      </p:sp>
    </p:spTree>
    <p:extLst>
      <p:ext uri="{BB962C8B-B14F-4D97-AF65-F5344CB8AC3E}">
        <p14:creationId xmlns:p14="http://schemas.microsoft.com/office/powerpoint/2010/main" val="7496602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Schwarz, Dunkelheit, Schwarzweiß, monochrom enthält.&#10;&#10;Automatisch generierte Beschreibung">
            <a:extLst>
              <a:ext uri="{FF2B5EF4-FFF2-40B4-BE49-F238E27FC236}">
                <a16:creationId xmlns:a16="http://schemas.microsoft.com/office/drawing/2014/main" id="{1E2061C2-B852-67B8-7EBA-18AAC8B71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59" y="410547"/>
            <a:ext cx="3223727" cy="6447453"/>
          </a:xfrm>
          <a:prstGeom prst="rect">
            <a:avLst/>
          </a:prstGeom>
        </p:spPr>
      </p:pic>
      <p:pic>
        <p:nvPicPr>
          <p:cNvPr id="5" name="Grafik 4" descr="Ein Bild, das Schwarz, Dunkelheit enthält.&#10;&#10;Automatisch generierte Beschreibung">
            <a:extLst>
              <a:ext uri="{FF2B5EF4-FFF2-40B4-BE49-F238E27FC236}">
                <a16:creationId xmlns:a16="http://schemas.microsoft.com/office/drawing/2014/main" id="{74F4D2B1-3FB2-C0C0-FE3D-CEF3603E4B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801230" y="410547"/>
            <a:ext cx="4150548" cy="6447453"/>
          </a:xfrm>
          <a:prstGeom prst="rect">
            <a:avLst/>
          </a:prstGeom>
        </p:spPr>
      </p:pic>
      <p:sp>
        <p:nvSpPr>
          <p:cNvPr id="10" name="Textfeld 9">
            <a:extLst>
              <a:ext uri="{FF2B5EF4-FFF2-40B4-BE49-F238E27FC236}">
                <a16:creationId xmlns:a16="http://schemas.microsoft.com/office/drawing/2014/main" id="{3E619961-152B-F74A-9415-38A90DB634C1}"/>
              </a:ext>
            </a:extLst>
          </p:cNvPr>
          <p:cNvSpPr txBox="1"/>
          <p:nvPr/>
        </p:nvSpPr>
        <p:spPr>
          <a:xfrm>
            <a:off x="5868522" y="791315"/>
            <a:ext cx="4001602" cy="1015663"/>
          </a:xfrm>
          <a:prstGeom prst="rect">
            <a:avLst/>
          </a:prstGeom>
          <a:noFill/>
        </p:spPr>
        <p:txBody>
          <a:bodyPr wrap="square" rtlCol="0">
            <a:spAutoFit/>
          </a:bodyPr>
          <a:lstStyle/>
          <a:p>
            <a:r>
              <a:rPr lang="de-DE" sz="2000" dirty="0">
                <a:solidFill>
                  <a:schemeClr val="accent2"/>
                </a:solidFill>
              </a:rPr>
              <a:t>Es besteht der Verdacht, dass Weichmacher den Hormonhaushalt beeinflussen.</a:t>
            </a:r>
          </a:p>
        </p:txBody>
      </p:sp>
      <p:sp>
        <p:nvSpPr>
          <p:cNvPr id="17" name="Stern: 5 Zacken 16">
            <a:hlinkClick r:id="rId4" action="ppaction://hlinksldjump"/>
            <a:extLst>
              <a:ext uri="{FF2B5EF4-FFF2-40B4-BE49-F238E27FC236}">
                <a16:creationId xmlns:a16="http://schemas.microsoft.com/office/drawing/2014/main" id="{201F74A6-A68E-923A-4C79-F6F3E1FA0B63}"/>
              </a:ext>
            </a:extLst>
          </p:cNvPr>
          <p:cNvSpPr/>
          <p:nvPr/>
        </p:nvSpPr>
        <p:spPr>
          <a:xfrm>
            <a:off x="966878" y="1489050"/>
            <a:ext cx="688159" cy="646331"/>
          </a:xfrm>
          <a:prstGeom prst="star5">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Stern: 5 Zacken 17">
            <a:hlinkClick r:id="rId5" action="ppaction://hlinksldjump"/>
            <a:extLst>
              <a:ext uri="{FF2B5EF4-FFF2-40B4-BE49-F238E27FC236}">
                <a16:creationId xmlns:a16="http://schemas.microsoft.com/office/drawing/2014/main" id="{A3C944DB-C2D0-4FD1-6441-FC22A37E5CB7}"/>
              </a:ext>
            </a:extLst>
          </p:cNvPr>
          <p:cNvSpPr/>
          <p:nvPr/>
        </p:nvSpPr>
        <p:spPr>
          <a:xfrm>
            <a:off x="966878" y="2433926"/>
            <a:ext cx="688159" cy="646331"/>
          </a:xfrm>
          <a:prstGeom prst="star5">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Stern: 5 Zacken 18">
            <a:hlinkClick r:id="rId6" action="ppaction://hlinksldjump"/>
            <a:extLst>
              <a:ext uri="{FF2B5EF4-FFF2-40B4-BE49-F238E27FC236}">
                <a16:creationId xmlns:a16="http://schemas.microsoft.com/office/drawing/2014/main" id="{00FB0803-D40A-F912-440F-FB090DAA42A4}"/>
              </a:ext>
            </a:extLst>
          </p:cNvPr>
          <p:cNvSpPr/>
          <p:nvPr/>
        </p:nvSpPr>
        <p:spPr>
          <a:xfrm>
            <a:off x="1700322" y="3805308"/>
            <a:ext cx="688159" cy="646331"/>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Stern: 5 Zacken 19">
            <a:hlinkClick r:id="rId7" action="ppaction://hlinksldjump"/>
            <a:extLst>
              <a:ext uri="{FF2B5EF4-FFF2-40B4-BE49-F238E27FC236}">
                <a16:creationId xmlns:a16="http://schemas.microsoft.com/office/drawing/2014/main" id="{008F126D-A368-399E-17ED-221627A2C019}"/>
              </a:ext>
            </a:extLst>
          </p:cNvPr>
          <p:cNvSpPr/>
          <p:nvPr/>
        </p:nvSpPr>
        <p:spPr>
          <a:xfrm>
            <a:off x="10165081" y="1164640"/>
            <a:ext cx="688159" cy="646331"/>
          </a:xfrm>
          <a:prstGeom prst="star5">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Stern: 5 Zacken 20">
            <a:hlinkClick r:id="rId8" action="ppaction://hlinksldjump"/>
            <a:extLst>
              <a:ext uri="{FF2B5EF4-FFF2-40B4-BE49-F238E27FC236}">
                <a16:creationId xmlns:a16="http://schemas.microsoft.com/office/drawing/2014/main" id="{9E60881F-1337-DA49-F4DB-E33B2182A599}"/>
              </a:ext>
            </a:extLst>
          </p:cNvPr>
          <p:cNvSpPr/>
          <p:nvPr/>
        </p:nvSpPr>
        <p:spPr>
          <a:xfrm>
            <a:off x="10165081" y="3080257"/>
            <a:ext cx="786244" cy="738673"/>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Stern: 5 Zacken 21">
            <a:hlinkClick r:id="rId6" action="ppaction://hlinksldjump"/>
            <a:extLst>
              <a:ext uri="{FF2B5EF4-FFF2-40B4-BE49-F238E27FC236}">
                <a16:creationId xmlns:a16="http://schemas.microsoft.com/office/drawing/2014/main" id="{67E49D55-237A-6395-2F0F-74A7738C07F8}"/>
              </a:ext>
            </a:extLst>
          </p:cNvPr>
          <p:cNvSpPr/>
          <p:nvPr/>
        </p:nvSpPr>
        <p:spPr>
          <a:xfrm>
            <a:off x="8311977" y="5005637"/>
            <a:ext cx="688159" cy="646331"/>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a:extLst>
              <a:ext uri="{FF2B5EF4-FFF2-40B4-BE49-F238E27FC236}">
                <a16:creationId xmlns:a16="http://schemas.microsoft.com/office/drawing/2014/main" id="{93A8EB81-BA26-635F-24B0-0AF91A787A52}"/>
              </a:ext>
            </a:extLst>
          </p:cNvPr>
          <p:cNvSpPr/>
          <p:nvPr/>
        </p:nvSpPr>
        <p:spPr>
          <a:xfrm>
            <a:off x="7228472" y="260870"/>
            <a:ext cx="2090058" cy="467399"/>
          </a:xfrm>
          <a:prstGeom prst="rect">
            <a:avLst/>
          </a:prstGeom>
          <a:solidFill>
            <a:schemeClr val="bg1">
              <a:lumMod val="85000"/>
            </a:schemeClr>
          </a:solidFill>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hlinkClick r:id="rId9" action="ppaction://hlinksldjump"/>
            <a:extLst>
              <a:ext uri="{FF2B5EF4-FFF2-40B4-BE49-F238E27FC236}">
                <a16:creationId xmlns:a16="http://schemas.microsoft.com/office/drawing/2014/main" id="{DE9EA917-C714-49CB-020B-54D8A4574AF7}"/>
              </a:ext>
            </a:extLst>
          </p:cNvPr>
          <p:cNvSpPr txBox="1"/>
          <p:nvPr/>
        </p:nvSpPr>
        <p:spPr>
          <a:xfrm>
            <a:off x="7228472" y="309904"/>
            <a:ext cx="2855168" cy="369332"/>
          </a:xfrm>
          <a:prstGeom prst="rect">
            <a:avLst/>
          </a:prstGeom>
          <a:noFill/>
        </p:spPr>
        <p:txBody>
          <a:bodyPr wrap="square" rtlCol="0">
            <a:spAutoFit/>
          </a:bodyPr>
          <a:lstStyle/>
          <a:p>
            <a:r>
              <a:rPr lang="de-DE" dirty="0"/>
              <a:t>Zurück zur Übersicht</a:t>
            </a:r>
          </a:p>
        </p:txBody>
      </p:sp>
    </p:spTree>
    <p:extLst>
      <p:ext uri="{BB962C8B-B14F-4D97-AF65-F5344CB8AC3E}">
        <p14:creationId xmlns:p14="http://schemas.microsoft.com/office/powerpoint/2010/main" val="13475301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Schwarz, Dunkelheit, Schwarzweiß, monochrom enthält.&#10;&#10;Automatisch generierte Beschreibung">
            <a:extLst>
              <a:ext uri="{FF2B5EF4-FFF2-40B4-BE49-F238E27FC236}">
                <a16:creationId xmlns:a16="http://schemas.microsoft.com/office/drawing/2014/main" id="{1E2061C2-B852-67B8-7EBA-18AAC8B71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59" y="410547"/>
            <a:ext cx="3223727" cy="6447453"/>
          </a:xfrm>
          <a:prstGeom prst="rect">
            <a:avLst/>
          </a:prstGeom>
        </p:spPr>
      </p:pic>
      <p:pic>
        <p:nvPicPr>
          <p:cNvPr id="5" name="Grafik 4" descr="Ein Bild, das Schwarz, Dunkelheit enthält.&#10;&#10;Automatisch generierte Beschreibung">
            <a:extLst>
              <a:ext uri="{FF2B5EF4-FFF2-40B4-BE49-F238E27FC236}">
                <a16:creationId xmlns:a16="http://schemas.microsoft.com/office/drawing/2014/main" id="{74F4D2B1-3FB2-C0C0-FE3D-CEF3603E4B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801230" y="410547"/>
            <a:ext cx="4150548" cy="6447453"/>
          </a:xfrm>
          <a:prstGeom prst="rect">
            <a:avLst/>
          </a:prstGeom>
        </p:spPr>
      </p:pic>
      <p:sp>
        <p:nvSpPr>
          <p:cNvPr id="12" name="Textfeld 11">
            <a:extLst>
              <a:ext uri="{FF2B5EF4-FFF2-40B4-BE49-F238E27FC236}">
                <a16:creationId xmlns:a16="http://schemas.microsoft.com/office/drawing/2014/main" id="{4410D63C-7442-CBCC-6E91-2F25681A3B5A}"/>
              </a:ext>
            </a:extLst>
          </p:cNvPr>
          <p:cNvSpPr txBox="1"/>
          <p:nvPr/>
        </p:nvSpPr>
        <p:spPr>
          <a:xfrm>
            <a:off x="2598638" y="1872243"/>
            <a:ext cx="3584265" cy="1015663"/>
          </a:xfrm>
          <a:prstGeom prst="rect">
            <a:avLst/>
          </a:prstGeom>
          <a:noFill/>
        </p:spPr>
        <p:txBody>
          <a:bodyPr wrap="square" rtlCol="0">
            <a:spAutoFit/>
          </a:bodyPr>
          <a:lstStyle/>
          <a:p>
            <a:r>
              <a:rPr lang="de-DE" sz="2000" dirty="0">
                <a:solidFill>
                  <a:srgbClr val="7030A0"/>
                </a:solidFill>
              </a:rPr>
              <a:t>Es besteht der Verdacht, dass Weichmacher chronisch toxisch sind.</a:t>
            </a:r>
          </a:p>
        </p:txBody>
      </p:sp>
      <p:sp>
        <p:nvSpPr>
          <p:cNvPr id="17" name="Stern: 5 Zacken 16">
            <a:hlinkClick r:id="rId4" action="ppaction://hlinksldjump"/>
            <a:extLst>
              <a:ext uri="{FF2B5EF4-FFF2-40B4-BE49-F238E27FC236}">
                <a16:creationId xmlns:a16="http://schemas.microsoft.com/office/drawing/2014/main" id="{51454B63-44C5-4F2F-EF8D-7082AEB798C8}"/>
              </a:ext>
            </a:extLst>
          </p:cNvPr>
          <p:cNvSpPr/>
          <p:nvPr/>
        </p:nvSpPr>
        <p:spPr>
          <a:xfrm>
            <a:off x="966878" y="1489050"/>
            <a:ext cx="688159" cy="646331"/>
          </a:xfrm>
          <a:prstGeom prst="star5">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Stern: 5 Zacken 17">
            <a:hlinkClick r:id="rId5" action="ppaction://hlinksldjump"/>
            <a:extLst>
              <a:ext uri="{FF2B5EF4-FFF2-40B4-BE49-F238E27FC236}">
                <a16:creationId xmlns:a16="http://schemas.microsoft.com/office/drawing/2014/main" id="{E2379E0A-4935-DB7B-EE15-E8EB7567EE92}"/>
              </a:ext>
            </a:extLst>
          </p:cNvPr>
          <p:cNvSpPr/>
          <p:nvPr/>
        </p:nvSpPr>
        <p:spPr>
          <a:xfrm>
            <a:off x="966878" y="2433926"/>
            <a:ext cx="688159" cy="646331"/>
          </a:xfrm>
          <a:prstGeom prst="star5">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Stern: 5 Zacken 18">
            <a:hlinkClick r:id="rId6" action="ppaction://hlinksldjump"/>
            <a:extLst>
              <a:ext uri="{FF2B5EF4-FFF2-40B4-BE49-F238E27FC236}">
                <a16:creationId xmlns:a16="http://schemas.microsoft.com/office/drawing/2014/main" id="{FB83439B-7B1E-B518-B672-0EE61AF8A59A}"/>
              </a:ext>
            </a:extLst>
          </p:cNvPr>
          <p:cNvSpPr/>
          <p:nvPr/>
        </p:nvSpPr>
        <p:spPr>
          <a:xfrm>
            <a:off x="1700322" y="3805308"/>
            <a:ext cx="688159" cy="646331"/>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Stern: 5 Zacken 19">
            <a:hlinkClick r:id="rId7" action="ppaction://hlinksldjump"/>
            <a:extLst>
              <a:ext uri="{FF2B5EF4-FFF2-40B4-BE49-F238E27FC236}">
                <a16:creationId xmlns:a16="http://schemas.microsoft.com/office/drawing/2014/main" id="{E4AF3A0C-F6F5-C515-C657-09349ADD1C53}"/>
              </a:ext>
            </a:extLst>
          </p:cNvPr>
          <p:cNvSpPr/>
          <p:nvPr/>
        </p:nvSpPr>
        <p:spPr>
          <a:xfrm>
            <a:off x="10165081" y="1164640"/>
            <a:ext cx="688159" cy="646331"/>
          </a:xfrm>
          <a:prstGeom prst="star5">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Stern: 5 Zacken 20">
            <a:hlinkClick r:id="rId8" action="ppaction://hlinksldjump"/>
            <a:extLst>
              <a:ext uri="{FF2B5EF4-FFF2-40B4-BE49-F238E27FC236}">
                <a16:creationId xmlns:a16="http://schemas.microsoft.com/office/drawing/2014/main" id="{90D65C76-83A8-E48C-E739-22585E8C45F7}"/>
              </a:ext>
            </a:extLst>
          </p:cNvPr>
          <p:cNvSpPr/>
          <p:nvPr/>
        </p:nvSpPr>
        <p:spPr>
          <a:xfrm>
            <a:off x="10165081" y="3080257"/>
            <a:ext cx="786244" cy="738673"/>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Stern: 5 Zacken 21">
            <a:hlinkClick r:id="rId6" action="ppaction://hlinksldjump"/>
            <a:extLst>
              <a:ext uri="{FF2B5EF4-FFF2-40B4-BE49-F238E27FC236}">
                <a16:creationId xmlns:a16="http://schemas.microsoft.com/office/drawing/2014/main" id="{D8B61BF4-F351-7C35-8416-7A0633D28D3D}"/>
              </a:ext>
            </a:extLst>
          </p:cNvPr>
          <p:cNvSpPr/>
          <p:nvPr/>
        </p:nvSpPr>
        <p:spPr>
          <a:xfrm>
            <a:off x="8311977" y="5005637"/>
            <a:ext cx="688159" cy="646331"/>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987355D4-3DE2-DFA0-3C5F-43F3E944921D}"/>
              </a:ext>
            </a:extLst>
          </p:cNvPr>
          <p:cNvPicPr>
            <a:picLocks noChangeAspect="1"/>
          </p:cNvPicPr>
          <p:nvPr/>
        </p:nvPicPr>
        <p:blipFill>
          <a:blip r:embed="rId9"/>
          <a:stretch>
            <a:fillRect/>
          </a:stretch>
        </p:blipFill>
        <p:spPr>
          <a:xfrm>
            <a:off x="6952565" y="22089"/>
            <a:ext cx="2566638" cy="944962"/>
          </a:xfrm>
          <a:prstGeom prst="rect">
            <a:avLst/>
          </a:prstGeom>
        </p:spPr>
      </p:pic>
      <p:sp>
        <p:nvSpPr>
          <p:cNvPr id="4" name="Textfeld 3">
            <a:hlinkClick r:id="rId10" action="ppaction://hlinksldjump"/>
            <a:extLst>
              <a:ext uri="{FF2B5EF4-FFF2-40B4-BE49-F238E27FC236}">
                <a16:creationId xmlns:a16="http://schemas.microsoft.com/office/drawing/2014/main" id="{65BD6255-0C14-63B4-9284-00E2913E1DB9}"/>
              </a:ext>
            </a:extLst>
          </p:cNvPr>
          <p:cNvSpPr txBox="1"/>
          <p:nvPr/>
        </p:nvSpPr>
        <p:spPr>
          <a:xfrm>
            <a:off x="7228472" y="309904"/>
            <a:ext cx="2855168" cy="369332"/>
          </a:xfrm>
          <a:prstGeom prst="rect">
            <a:avLst/>
          </a:prstGeom>
          <a:noFill/>
        </p:spPr>
        <p:txBody>
          <a:bodyPr wrap="square" rtlCol="0">
            <a:spAutoFit/>
          </a:bodyPr>
          <a:lstStyle/>
          <a:p>
            <a:r>
              <a:rPr lang="de-DE" dirty="0"/>
              <a:t>Zurück zur Übersicht</a:t>
            </a:r>
          </a:p>
        </p:txBody>
      </p:sp>
    </p:spTree>
    <p:extLst>
      <p:ext uri="{BB962C8B-B14F-4D97-AF65-F5344CB8AC3E}">
        <p14:creationId xmlns:p14="http://schemas.microsoft.com/office/powerpoint/2010/main" val="21406414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Schwarz, Dunkelheit, Schwarzweiß, monochrom enthält.&#10;&#10;Automatisch generierte Beschreibung">
            <a:extLst>
              <a:ext uri="{FF2B5EF4-FFF2-40B4-BE49-F238E27FC236}">
                <a16:creationId xmlns:a16="http://schemas.microsoft.com/office/drawing/2014/main" id="{1E2061C2-B852-67B8-7EBA-18AAC8B71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59" y="410547"/>
            <a:ext cx="3223727" cy="6447453"/>
          </a:xfrm>
          <a:prstGeom prst="rect">
            <a:avLst/>
          </a:prstGeom>
        </p:spPr>
      </p:pic>
      <p:pic>
        <p:nvPicPr>
          <p:cNvPr id="5" name="Grafik 4" descr="Ein Bild, das Schwarz, Dunkelheit enthält.&#10;&#10;Automatisch generierte Beschreibung">
            <a:extLst>
              <a:ext uri="{FF2B5EF4-FFF2-40B4-BE49-F238E27FC236}">
                <a16:creationId xmlns:a16="http://schemas.microsoft.com/office/drawing/2014/main" id="{74F4D2B1-3FB2-C0C0-FE3D-CEF3603E4B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801230" y="410547"/>
            <a:ext cx="4150548" cy="6447453"/>
          </a:xfrm>
          <a:prstGeom prst="rect">
            <a:avLst/>
          </a:prstGeom>
        </p:spPr>
      </p:pic>
      <p:sp>
        <p:nvSpPr>
          <p:cNvPr id="8" name="Textfeld 7">
            <a:extLst>
              <a:ext uri="{FF2B5EF4-FFF2-40B4-BE49-F238E27FC236}">
                <a16:creationId xmlns:a16="http://schemas.microsoft.com/office/drawing/2014/main" id="{A5AAA653-B95E-75B9-DC7B-55B68291BCC3}"/>
              </a:ext>
            </a:extLst>
          </p:cNvPr>
          <p:cNvSpPr txBox="1"/>
          <p:nvPr/>
        </p:nvSpPr>
        <p:spPr>
          <a:xfrm>
            <a:off x="5879557" y="2657103"/>
            <a:ext cx="3405866" cy="1015663"/>
          </a:xfrm>
          <a:prstGeom prst="rect">
            <a:avLst/>
          </a:prstGeom>
          <a:noFill/>
        </p:spPr>
        <p:txBody>
          <a:bodyPr wrap="square" rtlCol="0">
            <a:spAutoFit/>
          </a:bodyPr>
          <a:lstStyle/>
          <a:p>
            <a:r>
              <a:rPr lang="de-DE" sz="2000" dirty="0">
                <a:solidFill>
                  <a:srgbClr val="FF0000"/>
                </a:solidFill>
              </a:rPr>
              <a:t>Manche Weichmacher sind fruchtbarkeitsgefährdend oder fortpflanzungsgefährdend.</a:t>
            </a:r>
          </a:p>
        </p:txBody>
      </p:sp>
      <p:sp>
        <p:nvSpPr>
          <p:cNvPr id="17" name="Stern: 5 Zacken 16">
            <a:hlinkClick r:id="rId4" action="ppaction://hlinksldjump"/>
            <a:extLst>
              <a:ext uri="{FF2B5EF4-FFF2-40B4-BE49-F238E27FC236}">
                <a16:creationId xmlns:a16="http://schemas.microsoft.com/office/drawing/2014/main" id="{6D134DA9-C3FC-47BC-8368-4E56761B6458}"/>
              </a:ext>
            </a:extLst>
          </p:cNvPr>
          <p:cNvSpPr/>
          <p:nvPr/>
        </p:nvSpPr>
        <p:spPr>
          <a:xfrm>
            <a:off x="966878" y="1489050"/>
            <a:ext cx="688159" cy="646331"/>
          </a:xfrm>
          <a:prstGeom prst="star5">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Stern: 5 Zacken 17">
            <a:hlinkClick r:id="rId5" action="ppaction://hlinksldjump"/>
            <a:extLst>
              <a:ext uri="{FF2B5EF4-FFF2-40B4-BE49-F238E27FC236}">
                <a16:creationId xmlns:a16="http://schemas.microsoft.com/office/drawing/2014/main" id="{433FB87E-0381-6CBF-B1AD-A7BD1CE1B50F}"/>
              </a:ext>
            </a:extLst>
          </p:cNvPr>
          <p:cNvSpPr/>
          <p:nvPr/>
        </p:nvSpPr>
        <p:spPr>
          <a:xfrm>
            <a:off x="966878" y="2433926"/>
            <a:ext cx="688159" cy="646331"/>
          </a:xfrm>
          <a:prstGeom prst="star5">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Stern: 5 Zacken 18">
            <a:hlinkClick r:id="rId6" action="ppaction://hlinksldjump"/>
            <a:extLst>
              <a:ext uri="{FF2B5EF4-FFF2-40B4-BE49-F238E27FC236}">
                <a16:creationId xmlns:a16="http://schemas.microsoft.com/office/drawing/2014/main" id="{E3ED7547-1B41-67F3-872F-9DDB01D92FDA}"/>
              </a:ext>
            </a:extLst>
          </p:cNvPr>
          <p:cNvSpPr/>
          <p:nvPr/>
        </p:nvSpPr>
        <p:spPr>
          <a:xfrm>
            <a:off x="1700322" y="3805308"/>
            <a:ext cx="688159" cy="646331"/>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Stern: 5 Zacken 19">
            <a:hlinkClick r:id="rId7" action="ppaction://hlinksldjump"/>
            <a:extLst>
              <a:ext uri="{FF2B5EF4-FFF2-40B4-BE49-F238E27FC236}">
                <a16:creationId xmlns:a16="http://schemas.microsoft.com/office/drawing/2014/main" id="{00EA0A0F-33E8-C91E-42A8-39B7DF36C222}"/>
              </a:ext>
            </a:extLst>
          </p:cNvPr>
          <p:cNvSpPr/>
          <p:nvPr/>
        </p:nvSpPr>
        <p:spPr>
          <a:xfrm>
            <a:off x="10165081" y="1164640"/>
            <a:ext cx="688159" cy="646331"/>
          </a:xfrm>
          <a:prstGeom prst="star5">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Stern: 5 Zacken 20">
            <a:hlinkClick r:id="rId8" action="ppaction://hlinksldjump"/>
            <a:extLst>
              <a:ext uri="{FF2B5EF4-FFF2-40B4-BE49-F238E27FC236}">
                <a16:creationId xmlns:a16="http://schemas.microsoft.com/office/drawing/2014/main" id="{888F4FC5-C113-927B-BE89-A8AF847313AE}"/>
              </a:ext>
            </a:extLst>
          </p:cNvPr>
          <p:cNvSpPr/>
          <p:nvPr/>
        </p:nvSpPr>
        <p:spPr>
          <a:xfrm>
            <a:off x="10165081" y="3080257"/>
            <a:ext cx="786244" cy="738673"/>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Stern: 5 Zacken 21">
            <a:hlinkClick r:id="rId6" action="ppaction://hlinksldjump"/>
            <a:extLst>
              <a:ext uri="{FF2B5EF4-FFF2-40B4-BE49-F238E27FC236}">
                <a16:creationId xmlns:a16="http://schemas.microsoft.com/office/drawing/2014/main" id="{3DC5B687-DE76-C2D7-14A2-F243FD204AEA}"/>
              </a:ext>
            </a:extLst>
          </p:cNvPr>
          <p:cNvSpPr/>
          <p:nvPr/>
        </p:nvSpPr>
        <p:spPr>
          <a:xfrm>
            <a:off x="8311977" y="5005637"/>
            <a:ext cx="688159" cy="646331"/>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a:extLst>
              <a:ext uri="{FF2B5EF4-FFF2-40B4-BE49-F238E27FC236}">
                <a16:creationId xmlns:a16="http://schemas.microsoft.com/office/drawing/2014/main" id="{26AC510B-D6F5-4F36-8342-00AD98D4FD02}"/>
              </a:ext>
            </a:extLst>
          </p:cNvPr>
          <p:cNvSpPr/>
          <p:nvPr/>
        </p:nvSpPr>
        <p:spPr>
          <a:xfrm>
            <a:off x="7195365" y="260870"/>
            <a:ext cx="2090058" cy="467399"/>
          </a:xfrm>
          <a:prstGeom prst="rect">
            <a:avLst/>
          </a:prstGeom>
          <a:solidFill>
            <a:schemeClr val="bg1">
              <a:lumMod val="85000"/>
            </a:schemeClr>
          </a:solidFill>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hlinkClick r:id="rId9" action="ppaction://hlinksldjump"/>
            <a:extLst>
              <a:ext uri="{FF2B5EF4-FFF2-40B4-BE49-F238E27FC236}">
                <a16:creationId xmlns:a16="http://schemas.microsoft.com/office/drawing/2014/main" id="{E07BB787-4D31-C6A2-32DC-27511C9718B5}"/>
              </a:ext>
            </a:extLst>
          </p:cNvPr>
          <p:cNvSpPr txBox="1"/>
          <p:nvPr/>
        </p:nvSpPr>
        <p:spPr>
          <a:xfrm>
            <a:off x="7228472" y="309904"/>
            <a:ext cx="2855168" cy="369332"/>
          </a:xfrm>
          <a:prstGeom prst="rect">
            <a:avLst/>
          </a:prstGeom>
          <a:noFill/>
        </p:spPr>
        <p:txBody>
          <a:bodyPr wrap="square" rtlCol="0">
            <a:spAutoFit/>
          </a:bodyPr>
          <a:lstStyle/>
          <a:p>
            <a:r>
              <a:rPr lang="de-DE" dirty="0"/>
              <a:t>Zurück zur Übersicht</a:t>
            </a:r>
          </a:p>
        </p:txBody>
      </p:sp>
    </p:spTree>
    <p:extLst>
      <p:ext uri="{BB962C8B-B14F-4D97-AF65-F5344CB8AC3E}">
        <p14:creationId xmlns:p14="http://schemas.microsoft.com/office/powerpoint/2010/main" val="33547772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Schwarz, Dunkelheit, Schwarzweiß, monochrom enthält.&#10;&#10;Automatisch generierte Beschreibung">
            <a:extLst>
              <a:ext uri="{FF2B5EF4-FFF2-40B4-BE49-F238E27FC236}">
                <a16:creationId xmlns:a16="http://schemas.microsoft.com/office/drawing/2014/main" id="{1E2061C2-B852-67B8-7EBA-18AAC8B71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59" y="410547"/>
            <a:ext cx="3223727" cy="6447453"/>
          </a:xfrm>
          <a:prstGeom prst="rect">
            <a:avLst/>
          </a:prstGeom>
        </p:spPr>
      </p:pic>
      <p:pic>
        <p:nvPicPr>
          <p:cNvPr id="5" name="Grafik 4" descr="Ein Bild, das Schwarz, Dunkelheit enthält.&#10;&#10;Automatisch generierte Beschreibung">
            <a:extLst>
              <a:ext uri="{FF2B5EF4-FFF2-40B4-BE49-F238E27FC236}">
                <a16:creationId xmlns:a16="http://schemas.microsoft.com/office/drawing/2014/main" id="{74F4D2B1-3FB2-C0C0-FE3D-CEF3603E4B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801230" y="410547"/>
            <a:ext cx="4150548" cy="6447453"/>
          </a:xfrm>
          <a:prstGeom prst="rect">
            <a:avLst/>
          </a:prstGeom>
        </p:spPr>
      </p:pic>
      <p:sp>
        <p:nvSpPr>
          <p:cNvPr id="7" name="Textfeld 6">
            <a:extLst>
              <a:ext uri="{FF2B5EF4-FFF2-40B4-BE49-F238E27FC236}">
                <a16:creationId xmlns:a16="http://schemas.microsoft.com/office/drawing/2014/main" id="{424B73E4-9FC0-002D-3A65-04DA13E3A7D7}"/>
              </a:ext>
            </a:extLst>
          </p:cNvPr>
          <p:cNvSpPr txBox="1"/>
          <p:nvPr/>
        </p:nvSpPr>
        <p:spPr>
          <a:xfrm>
            <a:off x="3822933" y="5375899"/>
            <a:ext cx="3843345" cy="1323439"/>
          </a:xfrm>
          <a:prstGeom prst="rect">
            <a:avLst/>
          </a:prstGeom>
          <a:noFill/>
          <a:ln>
            <a:noFill/>
          </a:ln>
        </p:spPr>
        <p:txBody>
          <a:bodyPr wrap="square" rtlCol="0">
            <a:spAutoFit/>
          </a:bodyPr>
          <a:lstStyle/>
          <a:p>
            <a:r>
              <a:rPr lang="de-DE" sz="2000" dirty="0">
                <a:solidFill>
                  <a:srgbClr val="0070C0"/>
                </a:solidFill>
              </a:rPr>
              <a:t>Weichmacher können die Entwicklung von Säuglingen und ungeborenen Babys beeinträchtigen.</a:t>
            </a:r>
          </a:p>
        </p:txBody>
      </p:sp>
      <p:sp>
        <p:nvSpPr>
          <p:cNvPr id="11" name="Textfeld 10">
            <a:extLst>
              <a:ext uri="{FF2B5EF4-FFF2-40B4-BE49-F238E27FC236}">
                <a16:creationId xmlns:a16="http://schemas.microsoft.com/office/drawing/2014/main" id="{8B65AA6B-5B37-56DD-8691-C64D67F3CEDB}"/>
              </a:ext>
            </a:extLst>
          </p:cNvPr>
          <p:cNvSpPr txBox="1"/>
          <p:nvPr/>
        </p:nvSpPr>
        <p:spPr>
          <a:xfrm>
            <a:off x="3822933" y="3901749"/>
            <a:ext cx="3616551" cy="1323439"/>
          </a:xfrm>
          <a:prstGeom prst="rect">
            <a:avLst/>
          </a:prstGeom>
          <a:noFill/>
        </p:spPr>
        <p:txBody>
          <a:bodyPr wrap="square" rtlCol="0">
            <a:spAutoFit/>
          </a:bodyPr>
          <a:lstStyle/>
          <a:p>
            <a:r>
              <a:rPr lang="de-DE" sz="2000" dirty="0">
                <a:solidFill>
                  <a:srgbClr val="0070C0"/>
                </a:solidFill>
              </a:rPr>
              <a:t>Weichmacher können bei ungeborenen Babys und Kindern zu Leberschäden und Unfruchtbarkeit führen.</a:t>
            </a:r>
          </a:p>
        </p:txBody>
      </p:sp>
      <p:sp>
        <p:nvSpPr>
          <p:cNvPr id="17" name="Stern: 5 Zacken 16">
            <a:hlinkClick r:id="rId4" action="ppaction://hlinksldjump"/>
            <a:extLst>
              <a:ext uri="{FF2B5EF4-FFF2-40B4-BE49-F238E27FC236}">
                <a16:creationId xmlns:a16="http://schemas.microsoft.com/office/drawing/2014/main" id="{CEEA7C30-F7A4-D9D2-B0C8-B4974FFAE8A1}"/>
              </a:ext>
            </a:extLst>
          </p:cNvPr>
          <p:cNvSpPr/>
          <p:nvPr/>
        </p:nvSpPr>
        <p:spPr>
          <a:xfrm>
            <a:off x="966878" y="1489050"/>
            <a:ext cx="688159" cy="646331"/>
          </a:xfrm>
          <a:prstGeom prst="star5">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Stern: 5 Zacken 17">
            <a:hlinkClick r:id="rId5" action="ppaction://hlinksldjump"/>
            <a:extLst>
              <a:ext uri="{FF2B5EF4-FFF2-40B4-BE49-F238E27FC236}">
                <a16:creationId xmlns:a16="http://schemas.microsoft.com/office/drawing/2014/main" id="{2B50F87C-95DC-74CA-983E-38FF11D87AA6}"/>
              </a:ext>
            </a:extLst>
          </p:cNvPr>
          <p:cNvSpPr/>
          <p:nvPr/>
        </p:nvSpPr>
        <p:spPr>
          <a:xfrm>
            <a:off x="966878" y="2433926"/>
            <a:ext cx="688159" cy="646331"/>
          </a:xfrm>
          <a:prstGeom prst="star5">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Stern: 5 Zacken 18">
            <a:hlinkClick r:id="rId6" action="ppaction://hlinksldjump"/>
            <a:extLst>
              <a:ext uri="{FF2B5EF4-FFF2-40B4-BE49-F238E27FC236}">
                <a16:creationId xmlns:a16="http://schemas.microsoft.com/office/drawing/2014/main" id="{74F136C6-4BBC-188F-CF7E-3E76A6B91AD2}"/>
              </a:ext>
            </a:extLst>
          </p:cNvPr>
          <p:cNvSpPr/>
          <p:nvPr/>
        </p:nvSpPr>
        <p:spPr>
          <a:xfrm>
            <a:off x="1700322" y="3805308"/>
            <a:ext cx="688159" cy="646331"/>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Stern: 5 Zacken 19">
            <a:hlinkClick r:id="rId7" action="ppaction://hlinksldjump"/>
            <a:extLst>
              <a:ext uri="{FF2B5EF4-FFF2-40B4-BE49-F238E27FC236}">
                <a16:creationId xmlns:a16="http://schemas.microsoft.com/office/drawing/2014/main" id="{B7A2FBC7-7F4B-EF3B-A8CD-BE43C58C5D2B}"/>
              </a:ext>
            </a:extLst>
          </p:cNvPr>
          <p:cNvSpPr/>
          <p:nvPr/>
        </p:nvSpPr>
        <p:spPr>
          <a:xfrm>
            <a:off x="10165081" y="1164640"/>
            <a:ext cx="688159" cy="646331"/>
          </a:xfrm>
          <a:prstGeom prst="star5">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Stern: 5 Zacken 20">
            <a:hlinkClick r:id="rId8" action="ppaction://hlinksldjump"/>
            <a:extLst>
              <a:ext uri="{FF2B5EF4-FFF2-40B4-BE49-F238E27FC236}">
                <a16:creationId xmlns:a16="http://schemas.microsoft.com/office/drawing/2014/main" id="{89CB2E06-7CF5-C6E8-27EC-2CBCA687E62A}"/>
              </a:ext>
            </a:extLst>
          </p:cNvPr>
          <p:cNvSpPr/>
          <p:nvPr/>
        </p:nvSpPr>
        <p:spPr>
          <a:xfrm>
            <a:off x="10165081" y="3080257"/>
            <a:ext cx="786244" cy="738673"/>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Stern: 5 Zacken 21">
            <a:hlinkClick r:id="rId6" action="ppaction://hlinksldjump"/>
            <a:extLst>
              <a:ext uri="{FF2B5EF4-FFF2-40B4-BE49-F238E27FC236}">
                <a16:creationId xmlns:a16="http://schemas.microsoft.com/office/drawing/2014/main" id="{796B3811-DCDB-C21F-201B-2F59B494150F}"/>
              </a:ext>
            </a:extLst>
          </p:cNvPr>
          <p:cNvSpPr/>
          <p:nvPr/>
        </p:nvSpPr>
        <p:spPr>
          <a:xfrm>
            <a:off x="8311977" y="5005637"/>
            <a:ext cx="688159" cy="646331"/>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88F814D0-6547-577F-EA4B-0C5A4D3DF2B3}"/>
              </a:ext>
            </a:extLst>
          </p:cNvPr>
          <p:cNvSpPr/>
          <p:nvPr/>
        </p:nvSpPr>
        <p:spPr>
          <a:xfrm>
            <a:off x="7228472" y="260870"/>
            <a:ext cx="2090058" cy="467399"/>
          </a:xfrm>
          <a:prstGeom prst="rect">
            <a:avLst/>
          </a:prstGeom>
          <a:solidFill>
            <a:schemeClr val="bg1">
              <a:lumMod val="85000"/>
            </a:schemeClr>
          </a:solidFill>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a:hlinkClick r:id="rId9" action="ppaction://hlinksldjump"/>
            <a:extLst>
              <a:ext uri="{FF2B5EF4-FFF2-40B4-BE49-F238E27FC236}">
                <a16:creationId xmlns:a16="http://schemas.microsoft.com/office/drawing/2014/main" id="{BC271343-BF3B-DE68-C691-56B091658E3E}"/>
              </a:ext>
            </a:extLst>
          </p:cNvPr>
          <p:cNvSpPr txBox="1"/>
          <p:nvPr/>
        </p:nvSpPr>
        <p:spPr>
          <a:xfrm>
            <a:off x="7228472" y="309904"/>
            <a:ext cx="2855168" cy="369332"/>
          </a:xfrm>
          <a:prstGeom prst="rect">
            <a:avLst/>
          </a:prstGeom>
          <a:noFill/>
        </p:spPr>
        <p:txBody>
          <a:bodyPr wrap="square" rtlCol="0">
            <a:spAutoFit/>
          </a:bodyPr>
          <a:lstStyle/>
          <a:p>
            <a:r>
              <a:rPr lang="de-DE" dirty="0"/>
              <a:t>Zurück zur Übersicht</a:t>
            </a:r>
          </a:p>
        </p:txBody>
      </p:sp>
    </p:spTree>
    <p:extLst>
      <p:ext uri="{BB962C8B-B14F-4D97-AF65-F5344CB8AC3E}">
        <p14:creationId xmlns:p14="http://schemas.microsoft.com/office/powerpoint/2010/main" val="23469092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AB60CB55-8EDF-7D49-FD7C-329B407F5233}"/>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386718" y="357873"/>
            <a:ext cx="6113106" cy="6113106"/>
          </a:xfrm>
          <a:prstGeom prst="ellipse">
            <a:avLst/>
          </a:prstGeom>
          <a:ln>
            <a:noFill/>
          </a:ln>
          <a:effectLst>
            <a:softEdge rad="112500"/>
          </a:effectLst>
        </p:spPr>
      </p:pic>
      <p:sp>
        <p:nvSpPr>
          <p:cNvPr id="14" name="Rechteck 13">
            <a:extLst>
              <a:ext uri="{FF2B5EF4-FFF2-40B4-BE49-F238E27FC236}">
                <a16:creationId xmlns:a16="http://schemas.microsoft.com/office/drawing/2014/main" id="{FBA756BB-8A05-1D65-4CC0-A74C13A670CC}"/>
              </a:ext>
            </a:extLst>
          </p:cNvPr>
          <p:cNvSpPr/>
          <p:nvPr/>
        </p:nvSpPr>
        <p:spPr>
          <a:xfrm>
            <a:off x="8266922" y="1330779"/>
            <a:ext cx="3122644" cy="1714500"/>
          </a:xfrm>
          <a:prstGeom prst="rect">
            <a:avLst/>
          </a:prstGeom>
          <a:noFill/>
          <a:ln>
            <a:solidFill>
              <a:schemeClr val="tx1"/>
            </a:solidFill>
          </a:ln>
          <a:effectLst>
            <a:glow rad="2286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slz="http://schemas.microsoft.com/office/powerpoint/2016/slidezoom">
        <mc:Choice Requires="pslz">
          <p:graphicFrame>
            <p:nvGraphicFramePr>
              <p:cNvPr id="11" name="Folienzoom 10">
                <a:extLst>
                  <a:ext uri="{FF2B5EF4-FFF2-40B4-BE49-F238E27FC236}">
                    <a16:creationId xmlns:a16="http://schemas.microsoft.com/office/drawing/2014/main" id="{E258E71B-DD80-1769-2744-DAB21635BE51}"/>
                  </a:ext>
                </a:extLst>
              </p:cNvPr>
              <p:cNvGraphicFramePr>
                <a:graphicFrameLocks noChangeAspect="1"/>
              </p:cNvGraphicFramePr>
              <p:nvPr>
                <p:extLst>
                  <p:ext uri="{D42A27DB-BD31-4B8C-83A1-F6EECF244321}">
                    <p14:modId xmlns:p14="http://schemas.microsoft.com/office/powerpoint/2010/main" val="3237427322"/>
                  </p:ext>
                </p:extLst>
              </p:nvPr>
            </p:nvGraphicFramePr>
            <p:xfrm>
              <a:off x="8266922" y="1330779"/>
              <a:ext cx="3122644" cy="1714500"/>
            </p:xfrm>
            <a:graphic>
              <a:graphicData uri="http://schemas.microsoft.com/office/powerpoint/2016/slidezoom">
                <pslz:sldZm>
                  <pslz:sldZmObj sldId="313" cId="765913952">
                    <pslz:zmPr id="{E8B0B01C-3D63-49BD-B824-EFCDC15BD9B3}" returnToParent="0" transitionDur="1000">
                      <p166:blipFill xmlns:p166="http://schemas.microsoft.com/office/powerpoint/2016/6/main">
                        <a:blip r:embed="rId4"/>
                        <a:stretch>
                          <a:fillRect/>
                        </a:stretch>
                      </p166:blipFill>
                      <p166:spPr xmlns:p166="http://schemas.microsoft.com/office/powerpoint/2016/6/main">
                        <a:xfrm>
                          <a:off x="0" y="0"/>
                          <a:ext cx="3122644" cy="1714500"/>
                        </a:xfrm>
                        <a:prstGeom prst="rect">
                          <a:avLst/>
                        </a:prstGeom>
                        <a:ln w="3175">
                          <a:solidFill>
                            <a:prstClr val="ltGray"/>
                          </a:solidFill>
                        </a:ln>
                      </p166:spPr>
                    </pslz:zmPr>
                  </pslz:sldZmObj>
                </pslz:sldZm>
              </a:graphicData>
            </a:graphic>
          </p:graphicFrame>
        </mc:Choice>
        <mc:Fallback xmlns="">
          <p:pic>
            <p:nvPicPr>
              <p:cNvPr id="11" name="Folienzoom 10">
                <a:hlinkClick r:id="rId5" action="ppaction://hlinksldjump"/>
                <a:extLst>
                  <a:ext uri="{FF2B5EF4-FFF2-40B4-BE49-F238E27FC236}">
                    <a16:creationId xmlns:a16="http://schemas.microsoft.com/office/drawing/2014/main" id="{E258E71B-DD80-1769-2744-DAB21635BE51}"/>
                  </a:ext>
                </a:extLst>
              </p:cNvPr>
              <p:cNvPicPr>
                <a:picLocks noGrp="1" noRot="1" noChangeAspect="1" noMove="1" noResize="1" noEditPoints="1" noAdjustHandles="1" noChangeArrowheads="1" noChangeShapeType="1"/>
              </p:cNvPicPr>
              <p:nvPr/>
            </p:nvPicPr>
            <p:blipFill>
              <a:blip r:embed="rId6"/>
              <a:stretch>
                <a:fillRect/>
              </a:stretch>
            </p:blipFill>
            <p:spPr>
              <a:xfrm>
                <a:off x="8266922" y="1330779"/>
                <a:ext cx="3122644" cy="1714500"/>
              </a:xfrm>
              <a:prstGeom prst="rect">
                <a:avLst/>
              </a:prstGeom>
              <a:ln w="3175">
                <a:solidFill>
                  <a:prstClr val="ltGray"/>
                </a:solidFill>
              </a:ln>
            </p:spPr>
          </p:pic>
        </mc:Fallback>
      </mc:AlternateContent>
      <p:sp>
        <p:nvSpPr>
          <p:cNvPr id="16" name="Rechteck 15">
            <a:extLst>
              <a:ext uri="{FF2B5EF4-FFF2-40B4-BE49-F238E27FC236}">
                <a16:creationId xmlns:a16="http://schemas.microsoft.com/office/drawing/2014/main" id="{B08BE20D-2352-4D7F-ECD8-749FC8354423}"/>
              </a:ext>
            </a:extLst>
          </p:cNvPr>
          <p:cNvSpPr/>
          <p:nvPr/>
        </p:nvSpPr>
        <p:spPr>
          <a:xfrm>
            <a:off x="8304244" y="4017995"/>
            <a:ext cx="3048000" cy="1714500"/>
          </a:xfrm>
          <a:prstGeom prst="rect">
            <a:avLst/>
          </a:prstGeom>
          <a:noFill/>
          <a:ln>
            <a:solidFill>
              <a:schemeClr val="tx1"/>
            </a:solidFill>
          </a:ln>
          <a:effectLst>
            <a:glow rad="228600">
              <a:schemeClr val="accent5">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Pfeil: nach rechts 16">
            <a:extLst>
              <a:ext uri="{FF2B5EF4-FFF2-40B4-BE49-F238E27FC236}">
                <a16:creationId xmlns:a16="http://schemas.microsoft.com/office/drawing/2014/main" id="{E3D53647-57A4-6AEA-EFB2-173393F3F8BC}"/>
              </a:ext>
            </a:extLst>
          </p:cNvPr>
          <p:cNvSpPr/>
          <p:nvPr/>
        </p:nvSpPr>
        <p:spPr>
          <a:xfrm rot="11128316">
            <a:off x="6194587" y="1833035"/>
            <a:ext cx="1867251" cy="513184"/>
          </a:xfrm>
          <a:prstGeom prst="rightArrow">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Pfeil: nach rechts 17">
            <a:extLst>
              <a:ext uri="{FF2B5EF4-FFF2-40B4-BE49-F238E27FC236}">
                <a16:creationId xmlns:a16="http://schemas.microsoft.com/office/drawing/2014/main" id="{34EB3681-7EC7-2869-F461-8F460405F2EF}"/>
              </a:ext>
            </a:extLst>
          </p:cNvPr>
          <p:cNvSpPr/>
          <p:nvPr/>
        </p:nvSpPr>
        <p:spPr>
          <a:xfrm rot="11128316">
            <a:off x="6194587" y="4454588"/>
            <a:ext cx="1867251" cy="513184"/>
          </a:xfrm>
          <a:prstGeom prst="rightArrow">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slz="http://schemas.microsoft.com/office/powerpoint/2016/slidezoom">
        <mc:Choice Requires="pslz">
          <p:graphicFrame>
            <p:nvGraphicFramePr>
              <p:cNvPr id="13" name="Folienzoom 12">
                <a:extLst>
                  <a:ext uri="{FF2B5EF4-FFF2-40B4-BE49-F238E27FC236}">
                    <a16:creationId xmlns:a16="http://schemas.microsoft.com/office/drawing/2014/main" id="{55336491-31A5-2856-C10A-1889A70944C6}"/>
                  </a:ext>
                </a:extLst>
              </p:cNvPr>
              <p:cNvGraphicFramePr>
                <a:graphicFrameLocks noChangeAspect="1"/>
              </p:cNvGraphicFramePr>
              <p:nvPr>
                <p:extLst>
                  <p:ext uri="{D42A27DB-BD31-4B8C-83A1-F6EECF244321}">
                    <p14:modId xmlns:p14="http://schemas.microsoft.com/office/powerpoint/2010/main" val="3198608045"/>
                  </p:ext>
                </p:extLst>
              </p:nvPr>
            </p:nvGraphicFramePr>
            <p:xfrm>
              <a:off x="8304244" y="4017995"/>
              <a:ext cx="3048000" cy="1714500"/>
            </p:xfrm>
            <a:graphic>
              <a:graphicData uri="http://schemas.microsoft.com/office/powerpoint/2016/slidezoom">
                <pslz:sldZm>
                  <pslz:sldZmObj sldId="314" cId="1305949150">
                    <pslz:zmPr id="{F59F9695-1C18-4F7F-B92A-03C60695FF5C}" returnToParent="0" transitionDur="1000">
                      <p166:blipFill xmlns:p166="http://schemas.microsoft.com/office/powerpoint/2016/6/main">
                        <a:blip r:embed="rId7"/>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13" name="Folienzoom 12">
                <a:hlinkClick r:id="rId8" action="ppaction://hlinksldjump"/>
                <a:extLst>
                  <a:ext uri="{FF2B5EF4-FFF2-40B4-BE49-F238E27FC236}">
                    <a16:creationId xmlns:a16="http://schemas.microsoft.com/office/drawing/2014/main" id="{55336491-31A5-2856-C10A-1889A70944C6}"/>
                  </a:ext>
                </a:extLst>
              </p:cNvPr>
              <p:cNvPicPr>
                <a:picLocks noGrp="1" noRot="1" noChangeAspect="1" noMove="1" noResize="1" noEditPoints="1" noAdjustHandles="1" noChangeArrowheads="1" noChangeShapeType="1"/>
              </p:cNvPicPr>
              <p:nvPr/>
            </p:nvPicPr>
            <p:blipFill>
              <a:blip r:embed="rId9"/>
              <a:stretch>
                <a:fillRect/>
              </a:stretch>
            </p:blipFill>
            <p:spPr>
              <a:xfrm>
                <a:off x="8304244" y="4017995"/>
                <a:ext cx="3048000" cy="1714500"/>
              </a:xfrm>
              <a:prstGeom prst="rect">
                <a:avLst/>
              </a:prstGeom>
              <a:ln w="3175">
                <a:solidFill>
                  <a:prstClr val="ltGray"/>
                </a:solidFill>
              </a:ln>
            </p:spPr>
          </p:pic>
        </mc:Fallback>
      </mc:AlternateContent>
      <p:sp>
        <p:nvSpPr>
          <p:cNvPr id="7" name="Rechteck 6">
            <a:extLst>
              <a:ext uri="{FF2B5EF4-FFF2-40B4-BE49-F238E27FC236}">
                <a16:creationId xmlns:a16="http://schemas.microsoft.com/office/drawing/2014/main" id="{177812C2-D70E-3225-E892-90C0381563CC}"/>
              </a:ext>
            </a:extLst>
          </p:cNvPr>
          <p:cNvSpPr/>
          <p:nvPr/>
        </p:nvSpPr>
        <p:spPr>
          <a:xfrm>
            <a:off x="6358034" y="308839"/>
            <a:ext cx="2090058" cy="467399"/>
          </a:xfrm>
          <a:prstGeom prst="rect">
            <a:avLst/>
          </a:prstGeom>
          <a:solidFill>
            <a:schemeClr val="bg1">
              <a:lumMod val="85000"/>
            </a:schemeClr>
          </a:solidFill>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a:hlinkClick r:id="rId10" action="ppaction://hlinksldjump"/>
            <a:extLst>
              <a:ext uri="{FF2B5EF4-FFF2-40B4-BE49-F238E27FC236}">
                <a16:creationId xmlns:a16="http://schemas.microsoft.com/office/drawing/2014/main" id="{58921911-7748-806D-8E42-B00FC997D7D8}"/>
              </a:ext>
            </a:extLst>
          </p:cNvPr>
          <p:cNvSpPr txBox="1"/>
          <p:nvPr/>
        </p:nvSpPr>
        <p:spPr>
          <a:xfrm>
            <a:off x="6358034" y="357873"/>
            <a:ext cx="2855168" cy="369332"/>
          </a:xfrm>
          <a:prstGeom prst="rect">
            <a:avLst/>
          </a:prstGeom>
          <a:noFill/>
        </p:spPr>
        <p:txBody>
          <a:bodyPr wrap="square" rtlCol="0">
            <a:spAutoFit/>
          </a:bodyPr>
          <a:lstStyle/>
          <a:p>
            <a:r>
              <a:rPr lang="de-DE" dirty="0"/>
              <a:t>Zurück zur Übersicht</a:t>
            </a:r>
          </a:p>
        </p:txBody>
      </p:sp>
      <p:sp>
        <p:nvSpPr>
          <p:cNvPr id="8" name="Rechteck 7">
            <a:extLst>
              <a:ext uri="{FF2B5EF4-FFF2-40B4-BE49-F238E27FC236}">
                <a16:creationId xmlns:a16="http://schemas.microsoft.com/office/drawing/2014/main" id="{93B34A33-576E-BD6E-A4E7-775C1E4DD686}"/>
              </a:ext>
            </a:extLst>
          </p:cNvPr>
          <p:cNvSpPr/>
          <p:nvPr/>
        </p:nvSpPr>
        <p:spPr>
          <a:xfrm>
            <a:off x="8783215" y="3311657"/>
            <a:ext cx="2090058" cy="467399"/>
          </a:xfrm>
          <a:prstGeom prst="rect">
            <a:avLst/>
          </a:prstGeom>
          <a:solidFill>
            <a:schemeClr val="bg1">
              <a:lumMod val="85000"/>
            </a:schemeClr>
          </a:solidFill>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Hier anklicken</a:t>
            </a:r>
          </a:p>
        </p:txBody>
      </p:sp>
      <p:cxnSp>
        <p:nvCxnSpPr>
          <p:cNvPr id="19" name="Gerade Verbindung mit Pfeil 18">
            <a:extLst>
              <a:ext uri="{FF2B5EF4-FFF2-40B4-BE49-F238E27FC236}">
                <a16:creationId xmlns:a16="http://schemas.microsoft.com/office/drawing/2014/main" id="{A86D08E1-A517-17E7-48EC-85A167F1B278}"/>
              </a:ext>
            </a:extLst>
          </p:cNvPr>
          <p:cNvCxnSpPr>
            <a:stCxn id="8" idx="0"/>
            <a:endCxn id="11" idx="2"/>
          </p:cNvCxnSpPr>
          <p:nvPr/>
        </p:nvCxnSpPr>
        <p:spPr>
          <a:xfrm flipV="1">
            <a:off x="9828244" y="3045279"/>
            <a:ext cx="0" cy="26637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1" name="Gerade Verbindung mit Pfeil 20">
            <a:extLst>
              <a:ext uri="{FF2B5EF4-FFF2-40B4-BE49-F238E27FC236}">
                <a16:creationId xmlns:a16="http://schemas.microsoft.com/office/drawing/2014/main" id="{D010C90E-D800-1862-31E1-CDFF7A9745BD}"/>
              </a:ext>
            </a:extLst>
          </p:cNvPr>
          <p:cNvCxnSpPr>
            <a:stCxn id="8" idx="2"/>
            <a:endCxn id="13" idx="0"/>
          </p:cNvCxnSpPr>
          <p:nvPr/>
        </p:nvCxnSpPr>
        <p:spPr>
          <a:xfrm>
            <a:off x="9828244" y="3779056"/>
            <a:ext cx="0" cy="23893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073878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Pflanze mit Wurzeln mit einfarbiger Füllung">
            <a:extLst>
              <a:ext uri="{FF2B5EF4-FFF2-40B4-BE49-F238E27FC236}">
                <a16:creationId xmlns:a16="http://schemas.microsoft.com/office/drawing/2014/main" id="{22D3F490-5D4A-F17F-A5A3-C8E4AEEC1323}"/>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7631" y="888740"/>
            <a:ext cx="5080519" cy="5080519"/>
          </a:xfrm>
          <a:prstGeom prst="rect">
            <a:avLst/>
          </a:prstGeom>
        </p:spPr>
      </p:pic>
      <p:sp>
        <p:nvSpPr>
          <p:cNvPr id="2" name="Pfeil: nach links gekrümmt 1">
            <a:hlinkClick r:id="rId4" action="ppaction://hlinksldjump"/>
            <a:extLst>
              <a:ext uri="{FF2B5EF4-FFF2-40B4-BE49-F238E27FC236}">
                <a16:creationId xmlns:a16="http://schemas.microsoft.com/office/drawing/2014/main" id="{CFBAA971-3FFC-2A9E-5D72-DB4DFF1C9E40}"/>
              </a:ext>
            </a:extLst>
          </p:cNvPr>
          <p:cNvSpPr/>
          <p:nvPr/>
        </p:nvSpPr>
        <p:spPr>
          <a:xfrm flipV="1">
            <a:off x="11057159" y="5747656"/>
            <a:ext cx="802050" cy="821192"/>
          </a:xfrm>
          <a:prstGeom prst="curved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3" name="Textfeld 2">
            <a:extLst>
              <a:ext uri="{FF2B5EF4-FFF2-40B4-BE49-F238E27FC236}">
                <a16:creationId xmlns:a16="http://schemas.microsoft.com/office/drawing/2014/main" id="{D516455A-D8F7-CD2F-CAC3-E29FAA29169E}"/>
              </a:ext>
            </a:extLst>
          </p:cNvPr>
          <p:cNvSpPr txBox="1"/>
          <p:nvPr/>
        </p:nvSpPr>
        <p:spPr>
          <a:xfrm>
            <a:off x="5326337" y="532382"/>
            <a:ext cx="5589420" cy="5215274"/>
          </a:xfrm>
          <a:prstGeom prst="rect">
            <a:avLst/>
          </a:prstGeom>
          <a:noFill/>
        </p:spPr>
        <p:txBody>
          <a:bodyPr wrap="square" rtlCol="0">
            <a:spAutoFit/>
          </a:bodyPr>
          <a:lstStyle/>
          <a:p>
            <a:pPr algn="ctr">
              <a:lnSpc>
                <a:spcPct val="150000"/>
              </a:lnSpc>
            </a:pPr>
            <a:r>
              <a:rPr lang="de-DE" sz="4400" dirty="0">
                <a:solidFill>
                  <a:schemeClr val="accent6"/>
                </a:solidFill>
              </a:rPr>
              <a:t>Land</a:t>
            </a:r>
          </a:p>
          <a:p>
            <a:pPr>
              <a:lnSpc>
                <a:spcPct val="150000"/>
              </a:lnSpc>
            </a:pPr>
            <a:r>
              <a:rPr lang="de-DE" sz="2000" dirty="0"/>
              <a:t>Beispielsweise durch das Reinigen von LKW-Planen oder Wettereinflüsse auf Dachfolien lösen sich Weichmacher und gelangen in die Umwelt und in den Boden. </a:t>
            </a:r>
          </a:p>
          <a:p>
            <a:pPr>
              <a:lnSpc>
                <a:spcPct val="150000"/>
              </a:lnSpc>
            </a:pPr>
            <a:endParaRPr lang="de-DE" sz="2000" dirty="0"/>
          </a:p>
          <a:p>
            <a:pPr>
              <a:lnSpc>
                <a:spcPct val="150000"/>
              </a:lnSpc>
            </a:pPr>
            <a:r>
              <a:rPr lang="de-DE" sz="2000" dirty="0"/>
              <a:t>Manche Weichmacher bauen sich gut biologisch ab, andere jedoch nicht. Zusätzlich können manche Weichmacher in Gewässern nur schwer biologisch abgebaut werden und lagern sich im Sediment an.</a:t>
            </a:r>
          </a:p>
        </p:txBody>
      </p:sp>
    </p:spTree>
    <p:extLst>
      <p:ext uri="{BB962C8B-B14F-4D97-AF65-F5344CB8AC3E}">
        <p14:creationId xmlns:p14="http://schemas.microsoft.com/office/powerpoint/2010/main" val="765913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1C5F137B-2C5A-936B-B0BE-1D8EE2669E85}"/>
              </a:ext>
            </a:extLst>
          </p:cNvPr>
          <p:cNvSpPr txBox="1"/>
          <p:nvPr/>
        </p:nvSpPr>
        <p:spPr>
          <a:xfrm>
            <a:off x="1819926" y="4314825"/>
            <a:ext cx="8552149" cy="1323439"/>
          </a:xfrm>
          <a:prstGeom prst="rect">
            <a:avLst/>
          </a:prstGeom>
          <a:noFill/>
        </p:spPr>
        <p:txBody>
          <a:bodyPr wrap="none" rtlCol="0">
            <a:spAutoFit/>
          </a:bodyPr>
          <a:lstStyle/>
          <a:p>
            <a:pPr algn="ctr"/>
            <a:r>
              <a:rPr lang="de-DE" sz="4000" dirty="0"/>
              <a:t>Leider ist eure Antwort falsch.</a:t>
            </a:r>
          </a:p>
          <a:p>
            <a:pPr algn="ctr"/>
            <a:r>
              <a:rPr lang="de-DE" sz="4000" dirty="0"/>
              <a:t>Jeder von euch macht 5 Hampelmänner.</a:t>
            </a:r>
          </a:p>
        </p:txBody>
      </p:sp>
      <p:pic>
        <p:nvPicPr>
          <p:cNvPr id="6" name="Grafik 5" descr="Marke Kreuz mit einfarbiger Füllung">
            <a:extLst>
              <a:ext uri="{FF2B5EF4-FFF2-40B4-BE49-F238E27FC236}">
                <a16:creationId xmlns:a16="http://schemas.microsoft.com/office/drawing/2014/main" id="{F9301EF8-0856-15F4-DA81-11D3A4644E6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10174" y="2543174"/>
            <a:ext cx="1771651" cy="1771651"/>
          </a:xfrm>
          <a:prstGeom prst="rect">
            <a:avLst/>
          </a:prstGeom>
        </p:spPr>
      </p:pic>
      <p:sp>
        <p:nvSpPr>
          <p:cNvPr id="2" name="Rechteck 1">
            <a:hlinkClick r:id="rId4" action="ppaction://hlinksldjump"/>
            <a:extLst>
              <a:ext uri="{FF2B5EF4-FFF2-40B4-BE49-F238E27FC236}">
                <a16:creationId xmlns:a16="http://schemas.microsoft.com/office/drawing/2014/main" id="{4102BF6B-19F8-1D26-66E7-6D7D94CC6B52}"/>
              </a:ext>
            </a:extLst>
          </p:cNvPr>
          <p:cNvSpPr/>
          <p:nvPr/>
        </p:nvSpPr>
        <p:spPr>
          <a:xfrm>
            <a:off x="167951" y="139959"/>
            <a:ext cx="11856098" cy="659674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Vor allem die Schläuche und Verpackungen von Medizinprodukten können Weichmacher enthalten.</a:t>
            </a:r>
          </a:p>
          <a:p>
            <a:pPr algn="ctr"/>
            <a:endParaRPr lang="de-DE" dirty="0">
              <a:solidFill>
                <a:schemeClr val="tx1"/>
              </a:solidFill>
            </a:endParaRPr>
          </a:p>
          <a:p>
            <a:pPr algn="ctr"/>
            <a:endParaRPr lang="de-DE" dirty="0"/>
          </a:p>
          <a:p>
            <a:pPr algn="ctr"/>
            <a:endParaRPr lang="de-DE" dirty="0"/>
          </a:p>
          <a:p>
            <a:pPr algn="ctr"/>
            <a:endParaRPr lang="de-DE" dirty="0"/>
          </a:p>
          <a:p>
            <a:pPr algn="ctr"/>
            <a:endParaRPr lang="de-DE" dirty="0"/>
          </a:p>
          <a:p>
            <a:pPr algn="ctr"/>
            <a:endParaRPr lang="de-DE" dirty="0"/>
          </a:p>
          <a:p>
            <a:pPr algn="ctr"/>
            <a:endParaRPr lang="de-DE" dirty="0"/>
          </a:p>
          <a:p>
            <a:pPr algn="ctr"/>
            <a:endParaRPr lang="de-DE" dirty="0"/>
          </a:p>
          <a:p>
            <a:pPr algn="ctr"/>
            <a:endParaRPr lang="de-DE" dirty="0"/>
          </a:p>
        </p:txBody>
      </p:sp>
    </p:spTree>
    <p:extLst>
      <p:ext uri="{BB962C8B-B14F-4D97-AF65-F5344CB8AC3E}">
        <p14:creationId xmlns:p14="http://schemas.microsoft.com/office/powerpoint/2010/main" val="14509703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Screenshot, Grafiken enthält.&#10;&#10;Automatisch generierte Beschreibung">
            <a:extLst>
              <a:ext uri="{FF2B5EF4-FFF2-40B4-BE49-F238E27FC236}">
                <a16:creationId xmlns:a16="http://schemas.microsoft.com/office/drawing/2014/main" id="{B9672295-4D23-EA75-59B4-A20234174578}"/>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6499"/>
                    </a14:imgEffect>
                  </a14:imgLayer>
                </a14:imgProps>
              </a:ext>
              <a:ext uri="{28A0092B-C50C-407E-A947-70E740481C1C}">
                <a14:useLocalDpi xmlns:a14="http://schemas.microsoft.com/office/drawing/2010/main" val="0"/>
              </a:ext>
            </a:extLst>
          </a:blip>
          <a:stretch>
            <a:fillRect/>
          </a:stretch>
        </p:blipFill>
        <p:spPr>
          <a:xfrm>
            <a:off x="65315" y="2760306"/>
            <a:ext cx="12192000" cy="6096000"/>
          </a:xfrm>
          <a:prstGeom prst="rect">
            <a:avLst/>
          </a:prstGeom>
        </p:spPr>
      </p:pic>
      <p:sp>
        <p:nvSpPr>
          <p:cNvPr id="2" name="Pfeil: nach links gekrümmt 1">
            <a:hlinkClick r:id="rId4" action="ppaction://hlinksldjump"/>
            <a:extLst>
              <a:ext uri="{FF2B5EF4-FFF2-40B4-BE49-F238E27FC236}">
                <a16:creationId xmlns:a16="http://schemas.microsoft.com/office/drawing/2014/main" id="{C194B933-7876-4793-4290-65DA0445DEA1}"/>
              </a:ext>
            </a:extLst>
          </p:cNvPr>
          <p:cNvSpPr/>
          <p:nvPr/>
        </p:nvSpPr>
        <p:spPr>
          <a:xfrm flipV="1">
            <a:off x="11150465" y="3909526"/>
            <a:ext cx="802050" cy="821192"/>
          </a:xfrm>
          <a:prstGeom prst="curved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4" name="Textfeld 3">
            <a:extLst>
              <a:ext uri="{FF2B5EF4-FFF2-40B4-BE49-F238E27FC236}">
                <a16:creationId xmlns:a16="http://schemas.microsoft.com/office/drawing/2014/main" id="{346CAB82-2A7E-296D-F8FD-D6BA77E06C18}"/>
              </a:ext>
            </a:extLst>
          </p:cNvPr>
          <p:cNvSpPr txBox="1"/>
          <p:nvPr/>
        </p:nvSpPr>
        <p:spPr>
          <a:xfrm>
            <a:off x="1191911" y="489843"/>
            <a:ext cx="9448800" cy="3830279"/>
          </a:xfrm>
          <a:prstGeom prst="rect">
            <a:avLst/>
          </a:prstGeom>
          <a:noFill/>
        </p:spPr>
        <p:txBody>
          <a:bodyPr wrap="square" rtlCol="0">
            <a:spAutoFit/>
          </a:bodyPr>
          <a:lstStyle/>
          <a:p>
            <a:pPr algn="ctr">
              <a:lnSpc>
                <a:spcPct val="150000"/>
              </a:lnSpc>
            </a:pPr>
            <a:r>
              <a:rPr lang="de-DE" sz="4400" dirty="0">
                <a:solidFill>
                  <a:srgbClr val="0070C0"/>
                </a:solidFill>
              </a:rPr>
              <a:t>Wasser</a:t>
            </a:r>
          </a:p>
          <a:p>
            <a:pPr>
              <a:lnSpc>
                <a:spcPct val="150000"/>
              </a:lnSpc>
            </a:pPr>
            <a:r>
              <a:rPr lang="de-DE" sz="2000" dirty="0"/>
              <a:t>Teilweise wurden Weichmacher schon vereinzelt im Grundwasser nachgewiesen. Allerdings sind manche Weichmacher „toxisch“ für Wasserorganismen. </a:t>
            </a:r>
          </a:p>
          <a:p>
            <a:pPr>
              <a:lnSpc>
                <a:spcPct val="150000"/>
              </a:lnSpc>
            </a:pPr>
            <a:endParaRPr lang="de-DE" sz="2000" dirty="0"/>
          </a:p>
          <a:p>
            <a:pPr>
              <a:lnSpc>
                <a:spcPct val="150000"/>
              </a:lnSpc>
            </a:pPr>
            <a:r>
              <a:rPr lang="de-DE" sz="2000" dirty="0"/>
              <a:t>Zusätzlich werden Weichmacher durch die Kläranlage aus dem Abwasser gefiltert. Allerdings wird der Klärschlamm, in dem die Weichmacher gelagert sind, teilweise auf Feldern abgeladen. Dadurch gelangen die Weichmacher in den Boden.</a:t>
            </a:r>
          </a:p>
        </p:txBody>
      </p:sp>
    </p:spTree>
    <p:extLst>
      <p:ext uri="{BB962C8B-B14F-4D97-AF65-F5344CB8AC3E}">
        <p14:creationId xmlns:p14="http://schemas.microsoft.com/office/powerpoint/2010/main" val="13059491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Weg, Feuchtgebiete, Draußen, Holzbohlen">
            <a:hlinkClick r:id="rId2" action="ppaction://hlinksldjump"/>
            <a:extLst>
              <a:ext uri="{FF2B5EF4-FFF2-40B4-BE49-F238E27FC236}">
                <a16:creationId xmlns:a16="http://schemas.microsoft.com/office/drawing/2014/main" id="{735B74B6-7188-9B64-1453-387D6F3900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8134276"/>
          </a:xfrm>
          <a:prstGeom prst="rect">
            <a:avLst/>
          </a:prstGeom>
          <a:noFill/>
          <a:extLst>
            <a:ext uri="{909E8E84-426E-40DD-AFC4-6F175D3DCCD1}">
              <a14:hiddenFill xmlns:a14="http://schemas.microsoft.com/office/drawing/2010/main">
                <a:solidFill>
                  <a:srgbClr val="FFFFFF"/>
                </a:solidFill>
              </a14:hiddenFill>
            </a:ext>
          </a:extLst>
        </p:spPr>
      </p:pic>
      <p:sp>
        <p:nvSpPr>
          <p:cNvPr id="2" name="Ellipse 1">
            <a:extLst>
              <a:ext uri="{FF2B5EF4-FFF2-40B4-BE49-F238E27FC236}">
                <a16:creationId xmlns:a16="http://schemas.microsoft.com/office/drawing/2014/main" id="{7854C772-B5B6-B884-483E-9C86BA866D91}"/>
              </a:ext>
            </a:extLst>
          </p:cNvPr>
          <p:cNvSpPr/>
          <p:nvPr/>
        </p:nvSpPr>
        <p:spPr>
          <a:xfrm>
            <a:off x="3986509" y="6168317"/>
            <a:ext cx="1892560" cy="595600"/>
          </a:xfrm>
          <a:prstGeom prst="ellipse">
            <a:avLst/>
          </a:prstGeom>
          <a:solidFill>
            <a:schemeClr val="bg1">
              <a:lumMod val="95000"/>
            </a:schemeClr>
          </a:solidFill>
          <a:ln w="57150">
            <a:solidFill>
              <a:schemeClr val="tx1"/>
            </a:solidFill>
          </a:ln>
          <a:effectLst>
            <a:outerShdw blurRad="50800" dist="38100" dir="5400000" algn="t"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Ellipse 2">
            <a:extLst>
              <a:ext uri="{FF2B5EF4-FFF2-40B4-BE49-F238E27FC236}">
                <a16:creationId xmlns:a16="http://schemas.microsoft.com/office/drawing/2014/main" id="{96FB41C6-6387-9D91-B35B-94C0333D224C}"/>
              </a:ext>
            </a:extLst>
          </p:cNvPr>
          <p:cNvSpPr/>
          <p:nvPr/>
        </p:nvSpPr>
        <p:spPr>
          <a:xfrm>
            <a:off x="3982619" y="3860771"/>
            <a:ext cx="791548" cy="273698"/>
          </a:xfrm>
          <a:prstGeom prst="ellipse">
            <a:avLst/>
          </a:prstGeom>
          <a:solidFill>
            <a:schemeClr val="bg1">
              <a:lumMod val="95000"/>
            </a:schemeClr>
          </a:solidFill>
          <a:ln w="57150">
            <a:solidFill>
              <a:schemeClr val="tx1"/>
            </a:solidFill>
          </a:ln>
          <a:effectLst>
            <a:outerShdw blurRad="50800" dist="38100" dir="5400000" algn="t"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llipse 5">
            <a:extLst>
              <a:ext uri="{FF2B5EF4-FFF2-40B4-BE49-F238E27FC236}">
                <a16:creationId xmlns:a16="http://schemas.microsoft.com/office/drawing/2014/main" id="{EC2AE35C-33AE-3607-8F91-9238D88C6524}"/>
              </a:ext>
            </a:extLst>
          </p:cNvPr>
          <p:cNvSpPr/>
          <p:nvPr/>
        </p:nvSpPr>
        <p:spPr>
          <a:xfrm>
            <a:off x="4526126" y="4478961"/>
            <a:ext cx="1069912" cy="365217"/>
          </a:xfrm>
          <a:prstGeom prst="ellipse">
            <a:avLst/>
          </a:prstGeom>
          <a:solidFill>
            <a:schemeClr val="bg1">
              <a:lumMod val="95000"/>
            </a:schemeClr>
          </a:solidFill>
          <a:ln w="57150">
            <a:solidFill>
              <a:schemeClr val="tx1"/>
            </a:solidFill>
          </a:ln>
          <a:effectLst>
            <a:outerShdw blurRad="50800" dist="38100" dir="5400000" algn="t"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a:extLst>
              <a:ext uri="{FF2B5EF4-FFF2-40B4-BE49-F238E27FC236}">
                <a16:creationId xmlns:a16="http://schemas.microsoft.com/office/drawing/2014/main" id="{517353D8-BA4C-1BF6-17B3-4C6E83BFE644}"/>
              </a:ext>
            </a:extLst>
          </p:cNvPr>
          <p:cNvSpPr/>
          <p:nvPr/>
        </p:nvSpPr>
        <p:spPr>
          <a:xfrm>
            <a:off x="5382986" y="5252182"/>
            <a:ext cx="1426027" cy="508131"/>
          </a:xfrm>
          <a:prstGeom prst="ellipse">
            <a:avLst/>
          </a:prstGeom>
          <a:solidFill>
            <a:schemeClr val="bg1">
              <a:lumMod val="95000"/>
            </a:schemeClr>
          </a:solidFill>
          <a:ln w="57150">
            <a:solidFill>
              <a:schemeClr val="tx1"/>
            </a:solidFill>
          </a:ln>
          <a:effectLst>
            <a:outerShdw blurRad="50800" dist="38100" dir="5400000" algn="t"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6DC1347C-241B-E4F0-1D8D-A6EEA1259D40}"/>
              </a:ext>
            </a:extLst>
          </p:cNvPr>
          <p:cNvSpPr/>
          <p:nvPr/>
        </p:nvSpPr>
        <p:spPr>
          <a:xfrm>
            <a:off x="4774167" y="3450144"/>
            <a:ext cx="573830" cy="178373"/>
          </a:xfrm>
          <a:prstGeom prst="ellipse">
            <a:avLst/>
          </a:prstGeom>
          <a:solidFill>
            <a:schemeClr val="bg1">
              <a:lumMod val="95000"/>
            </a:schemeClr>
          </a:solidFill>
          <a:ln w="57150">
            <a:solidFill>
              <a:schemeClr val="tx1"/>
            </a:solidFill>
          </a:ln>
          <a:effectLst>
            <a:outerShdw blurRad="50800" dist="38100" dir="5400000" algn="t"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Flussdiagramm: Magnetplattenspeicher 4">
            <a:extLst>
              <a:ext uri="{FF2B5EF4-FFF2-40B4-BE49-F238E27FC236}">
                <a16:creationId xmlns:a16="http://schemas.microsoft.com/office/drawing/2014/main" id="{1BB38BC0-A90E-321A-6A15-E71D574E7313}"/>
              </a:ext>
            </a:extLst>
          </p:cNvPr>
          <p:cNvSpPr/>
          <p:nvPr/>
        </p:nvSpPr>
        <p:spPr>
          <a:xfrm>
            <a:off x="4739178" y="3965273"/>
            <a:ext cx="717678" cy="812282"/>
          </a:xfrm>
          <a:prstGeom prst="flowChartMagneticDisk">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ln w="19050"/>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Titel 1">
            <a:extLst>
              <a:ext uri="{FF2B5EF4-FFF2-40B4-BE49-F238E27FC236}">
                <a16:creationId xmlns:a16="http://schemas.microsoft.com/office/drawing/2014/main" id="{2DC037CD-1739-97DD-CFD8-4F8E7767B6CF}"/>
              </a:ext>
            </a:extLst>
          </p:cNvPr>
          <p:cNvSpPr txBox="1">
            <a:spLocks/>
          </p:cNvSpPr>
          <p:nvPr/>
        </p:nvSpPr>
        <p:spPr>
          <a:xfrm>
            <a:off x="5347997" y="2931127"/>
            <a:ext cx="2704327" cy="7112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2000" b="1" dirty="0">
                <a:effectLst>
                  <a:glow rad="114300">
                    <a:schemeClr val="bg1">
                      <a:lumMod val="95000"/>
                      <a:alpha val="60000"/>
                    </a:schemeClr>
                  </a:glow>
                </a:effectLst>
              </a:rPr>
              <a:t>5. Aufgabe</a:t>
            </a:r>
          </a:p>
        </p:txBody>
      </p:sp>
      <p:sp>
        <p:nvSpPr>
          <p:cNvPr id="10" name="Titel 1">
            <a:extLst>
              <a:ext uri="{FF2B5EF4-FFF2-40B4-BE49-F238E27FC236}">
                <a16:creationId xmlns:a16="http://schemas.microsoft.com/office/drawing/2014/main" id="{BE0F87BA-A8FD-00E6-8319-66BF2C3E9F5D}"/>
              </a:ext>
            </a:extLst>
          </p:cNvPr>
          <p:cNvSpPr txBox="1">
            <a:spLocks/>
          </p:cNvSpPr>
          <p:nvPr/>
        </p:nvSpPr>
        <p:spPr>
          <a:xfrm>
            <a:off x="4987219" y="3376055"/>
            <a:ext cx="2704327" cy="7112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2400" b="1" dirty="0">
                <a:effectLst>
                  <a:glow rad="114300">
                    <a:schemeClr val="bg1">
                      <a:lumMod val="95000"/>
                      <a:alpha val="60000"/>
                    </a:schemeClr>
                  </a:glow>
                </a:effectLst>
              </a:rPr>
              <a:t>4. Aufgabe</a:t>
            </a:r>
          </a:p>
        </p:txBody>
      </p:sp>
      <p:sp>
        <p:nvSpPr>
          <p:cNvPr id="11" name="Titel 1">
            <a:extLst>
              <a:ext uri="{FF2B5EF4-FFF2-40B4-BE49-F238E27FC236}">
                <a16:creationId xmlns:a16="http://schemas.microsoft.com/office/drawing/2014/main" id="{21E971CA-E5BD-4415-3347-A933D2C06ED7}"/>
              </a:ext>
            </a:extLst>
          </p:cNvPr>
          <p:cNvSpPr txBox="1">
            <a:spLocks/>
          </p:cNvSpPr>
          <p:nvPr/>
        </p:nvSpPr>
        <p:spPr>
          <a:xfrm>
            <a:off x="5243800" y="4139681"/>
            <a:ext cx="2704327" cy="7112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2800" b="1" dirty="0">
                <a:effectLst>
                  <a:glow rad="114300">
                    <a:schemeClr val="bg1">
                      <a:lumMod val="95000"/>
                      <a:alpha val="60000"/>
                    </a:schemeClr>
                  </a:glow>
                </a:effectLst>
              </a:rPr>
              <a:t>3. Aufgabe</a:t>
            </a:r>
          </a:p>
        </p:txBody>
      </p:sp>
      <p:sp>
        <p:nvSpPr>
          <p:cNvPr id="12" name="Titel 1">
            <a:extLst>
              <a:ext uri="{FF2B5EF4-FFF2-40B4-BE49-F238E27FC236}">
                <a16:creationId xmlns:a16="http://schemas.microsoft.com/office/drawing/2014/main" id="{40204299-5F9F-5187-75E3-A3999C362420}"/>
              </a:ext>
            </a:extLst>
          </p:cNvPr>
          <p:cNvSpPr txBox="1">
            <a:spLocks/>
          </p:cNvSpPr>
          <p:nvPr/>
        </p:nvSpPr>
        <p:spPr>
          <a:xfrm>
            <a:off x="6654663" y="5124719"/>
            <a:ext cx="2704327" cy="7112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3200" b="1" dirty="0">
                <a:effectLst>
                  <a:glow rad="114300">
                    <a:schemeClr val="bg1">
                      <a:lumMod val="95000"/>
                      <a:alpha val="60000"/>
                    </a:schemeClr>
                  </a:glow>
                </a:effectLst>
              </a:rPr>
              <a:t>2. Aufgabe</a:t>
            </a:r>
          </a:p>
        </p:txBody>
      </p:sp>
      <p:sp>
        <p:nvSpPr>
          <p:cNvPr id="13" name="Titel 1">
            <a:extLst>
              <a:ext uri="{FF2B5EF4-FFF2-40B4-BE49-F238E27FC236}">
                <a16:creationId xmlns:a16="http://schemas.microsoft.com/office/drawing/2014/main" id="{751152E6-53B6-EC4E-88B8-558BA8E31DC2}"/>
              </a:ext>
            </a:extLst>
          </p:cNvPr>
          <p:cNvSpPr txBox="1">
            <a:spLocks/>
          </p:cNvSpPr>
          <p:nvPr/>
        </p:nvSpPr>
        <p:spPr>
          <a:xfrm>
            <a:off x="5796643" y="6116876"/>
            <a:ext cx="2704327" cy="7112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3600" b="1" dirty="0">
                <a:effectLst>
                  <a:glow rad="114300">
                    <a:schemeClr val="bg1">
                      <a:lumMod val="95000"/>
                      <a:alpha val="60000"/>
                    </a:schemeClr>
                  </a:glow>
                </a:effectLst>
              </a:rPr>
              <a:t>1. Aufgabe</a:t>
            </a:r>
          </a:p>
        </p:txBody>
      </p:sp>
    </p:spTree>
    <p:extLst>
      <p:ext uri="{BB962C8B-B14F-4D97-AF65-F5344CB8AC3E}">
        <p14:creationId xmlns:p14="http://schemas.microsoft.com/office/powerpoint/2010/main" val="2844360757"/>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Weg, Feuchtgebiete, Draußen, Holzbohlen">
            <a:hlinkClick r:id="rId2" action="ppaction://hlinksldjump"/>
            <a:extLst>
              <a:ext uri="{FF2B5EF4-FFF2-40B4-BE49-F238E27FC236}">
                <a16:creationId xmlns:a16="http://schemas.microsoft.com/office/drawing/2014/main" id="{735B74B6-7188-9B64-1453-387D6F3900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8134276"/>
          </a:xfrm>
          <a:prstGeom prst="rect">
            <a:avLst/>
          </a:prstGeom>
          <a:noFill/>
          <a:extLst>
            <a:ext uri="{909E8E84-426E-40DD-AFC4-6F175D3DCCD1}">
              <a14:hiddenFill xmlns:a14="http://schemas.microsoft.com/office/drawing/2010/main">
                <a:solidFill>
                  <a:srgbClr val="FFFFFF"/>
                </a:solidFill>
              </a14:hiddenFill>
            </a:ext>
          </a:extLst>
        </p:spPr>
      </p:pic>
      <p:sp>
        <p:nvSpPr>
          <p:cNvPr id="2" name="Ellipse 1">
            <a:extLst>
              <a:ext uri="{FF2B5EF4-FFF2-40B4-BE49-F238E27FC236}">
                <a16:creationId xmlns:a16="http://schemas.microsoft.com/office/drawing/2014/main" id="{7854C772-B5B6-B884-483E-9C86BA866D91}"/>
              </a:ext>
            </a:extLst>
          </p:cNvPr>
          <p:cNvSpPr/>
          <p:nvPr/>
        </p:nvSpPr>
        <p:spPr>
          <a:xfrm>
            <a:off x="3986509" y="6168317"/>
            <a:ext cx="1892560" cy="595600"/>
          </a:xfrm>
          <a:prstGeom prst="ellipse">
            <a:avLst/>
          </a:prstGeom>
          <a:solidFill>
            <a:schemeClr val="bg1">
              <a:lumMod val="95000"/>
            </a:schemeClr>
          </a:solidFill>
          <a:ln w="57150">
            <a:solidFill>
              <a:schemeClr val="tx1"/>
            </a:solidFill>
          </a:ln>
          <a:effectLst>
            <a:outerShdw blurRad="50800" dist="38100" dir="5400000" algn="t"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Ellipse 2">
            <a:extLst>
              <a:ext uri="{FF2B5EF4-FFF2-40B4-BE49-F238E27FC236}">
                <a16:creationId xmlns:a16="http://schemas.microsoft.com/office/drawing/2014/main" id="{96FB41C6-6387-9D91-B35B-94C0333D224C}"/>
              </a:ext>
            </a:extLst>
          </p:cNvPr>
          <p:cNvSpPr/>
          <p:nvPr/>
        </p:nvSpPr>
        <p:spPr>
          <a:xfrm>
            <a:off x="3982619" y="3860771"/>
            <a:ext cx="791548" cy="273698"/>
          </a:xfrm>
          <a:prstGeom prst="ellipse">
            <a:avLst/>
          </a:prstGeom>
          <a:solidFill>
            <a:schemeClr val="bg1">
              <a:lumMod val="95000"/>
            </a:schemeClr>
          </a:solidFill>
          <a:ln w="57150">
            <a:solidFill>
              <a:schemeClr val="tx1"/>
            </a:solidFill>
          </a:ln>
          <a:effectLst>
            <a:outerShdw blurRad="50800" dist="38100" dir="5400000" algn="t"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llipse 5">
            <a:extLst>
              <a:ext uri="{FF2B5EF4-FFF2-40B4-BE49-F238E27FC236}">
                <a16:creationId xmlns:a16="http://schemas.microsoft.com/office/drawing/2014/main" id="{EC2AE35C-33AE-3607-8F91-9238D88C6524}"/>
              </a:ext>
            </a:extLst>
          </p:cNvPr>
          <p:cNvSpPr/>
          <p:nvPr/>
        </p:nvSpPr>
        <p:spPr>
          <a:xfrm>
            <a:off x="4526126" y="4478961"/>
            <a:ext cx="1069912" cy="365217"/>
          </a:xfrm>
          <a:prstGeom prst="ellipse">
            <a:avLst/>
          </a:prstGeom>
          <a:solidFill>
            <a:schemeClr val="bg1">
              <a:lumMod val="95000"/>
            </a:schemeClr>
          </a:solidFill>
          <a:ln w="57150">
            <a:solidFill>
              <a:schemeClr val="tx1"/>
            </a:solidFill>
          </a:ln>
          <a:effectLst>
            <a:outerShdw blurRad="50800" dist="38100" dir="5400000" algn="t"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a:extLst>
              <a:ext uri="{FF2B5EF4-FFF2-40B4-BE49-F238E27FC236}">
                <a16:creationId xmlns:a16="http://schemas.microsoft.com/office/drawing/2014/main" id="{517353D8-BA4C-1BF6-17B3-4C6E83BFE644}"/>
              </a:ext>
            </a:extLst>
          </p:cNvPr>
          <p:cNvSpPr/>
          <p:nvPr/>
        </p:nvSpPr>
        <p:spPr>
          <a:xfrm>
            <a:off x="5382986" y="5252182"/>
            <a:ext cx="1426027" cy="508131"/>
          </a:xfrm>
          <a:prstGeom prst="ellipse">
            <a:avLst/>
          </a:prstGeom>
          <a:solidFill>
            <a:schemeClr val="bg1">
              <a:lumMod val="95000"/>
            </a:schemeClr>
          </a:solidFill>
          <a:ln w="57150">
            <a:solidFill>
              <a:schemeClr val="tx1"/>
            </a:solidFill>
          </a:ln>
          <a:effectLst>
            <a:outerShdw blurRad="50800" dist="38100" dir="5400000" algn="t"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6DC1347C-241B-E4F0-1D8D-A6EEA1259D40}"/>
              </a:ext>
            </a:extLst>
          </p:cNvPr>
          <p:cNvSpPr/>
          <p:nvPr/>
        </p:nvSpPr>
        <p:spPr>
          <a:xfrm>
            <a:off x="4774167" y="3450144"/>
            <a:ext cx="573830" cy="178373"/>
          </a:xfrm>
          <a:prstGeom prst="ellipse">
            <a:avLst/>
          </a:prstGeom>
          <a:solidFill>
            <a:schemeClr val="bg1">
              <a:lumMod val="95000"/>
            </a:schemeClr>
          </a:solidFill>
          <a:ln w="57150">
            <a:solidFill>
              <a:schemeClr val="tx1"/>
            </a:solidFill>
          </a:ln>
          <a:effectLst>
            <a:outerShdw blurRad="50800" dist="38100" dir="5400000" algn="t"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Flussdiagramm: Magnetplattenspeicher 4">
            <a:extLst>
              <a:ext uri="{FF2B5EF4-FFF2-40B4-BE49-F238E27FC236}">
                <a16:creationId xmlns:a16="http://schemas.microsoft.com/office/drawing/2014/main" id="{1BB38BC0-A90E-321A-6A15-E71D574E7313}"/>
              </a:ext>
            </a:extLst>
          </p:cNvPr>
          <p:cNvSpPr/>
          <p:nvPr/>
        </p:nvSpPr>
        <p:spPr>
          <a:xfrm>
            <a:off x="4097708" y="3471538"/>
            <a:ext cx="545832" cy="595600"/>
          </a:xfrm>
          <a:prstGeom prst="flowChartMagneticDisk">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ln w="19050"/>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itel 1">
            <a:extLst>
              <a:ext uri="{FF2B5EF4-FFF2-40B4-BE49-F238E27FC236}">
                <a16:creationId xmlns:a16="http://schemas.microsoft.com/office/drawing/2014/main" id="{21E971CA-E5BD-4415-3347-A933D2C06ED7}"/>
              </a:ext>
            </a:extLst>
          </p:cNvPr>
          <p:cNvSpPr txBox="1">
            <a:spLocks/>
          </p:cNvSpPr>
          <p:nvPr/>
        </p:nvSpPr>
        <p:spPr>
          <a:xfrm>
            <a:off x="5243800" y="4139681"/>
            <a:ext cx="2704327" cy="7112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2800" b="1" dirty="0">
                <a:effectLst>
                  <a:glow rad="114300">
                    <a:schemeClr val="bg1">
                      <a:lumMod val="95000"/>
                      <a:alpha val="60000"/>
                    </a:schemeClr>
                  </a:glow>
                </a:effectLst>
              </a:rPr>
              <a:t>3. Aufgabe</a:t>
            </a:r>
          </a:p>
        </p:txBody>
      </p:sp>
      <p:sp>
        <p:nvSpPr>
          <p:cNvPr id="12" name="Titel 1">
            <a:extLst>
              <a:ext uri="{FF2B5EF4-FFF2-40B4-BE49-F238E27FC236}">
                <a16:creationId xmlns:a16="http://schemas.microsoft.com/office/drawing/2014/main" id="{40204299-5F9F-5187-75E3-A3999C362420}"/>
              </a:ext>
            </a:extLst>
          </p:cNvPr>
          <p:cNvSpPr txBox="1">
            <a:spLocks/>
          </p:cNvSpPr>
          <p:nvPr/>
        </p:nvSpPr>
        <p:spPr>
          <a:xfrm>
            <a:off x="6654663" y="5124719"/>
            <a:ext cx="2704327" cy="7112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3200" b="1" dirty="0">
                <a:effectLst>
                  <a:glow rad="114300">
                    <a:schemeClr val="bg1">
                      <a:lumMod val="95000"/>
                      <a:alpha val="60000"/>
                    </a:schemeClr>
                  </a:glow>
                </a:effectLst>
              </a:rPr>
              <a:t>2. Aufgabe</a:t>
            </a:r>
          </a:p>
        </p:txBody>
      </p:sp>
      <p:sp>
        <p:nvSpPr>
          <p:cNvPr id="13" name="Titel 1">
            <a:extLst>
              <a:ext uri="{FF2B5EF4-FFF2-40B4-BE49-F238E27FC236}">
                <a16:creationId xmlns:a16="http://schemas.microsoft.com/office/drawing/2014/main" id="{751152E6-53B6-EC4E-88B8-558BA8E31DC2}"/>
              </a:ext>
            </a:extLst>
          </p:cNvPr>
          <p:cNvSpPr txBox="1">
            <a:spLocks/>
          </p:cNvSpPr>
          <p:nvPr/>
        </p:nvSpPr>
        <p:spPr>
          <a:xfrm>
            <a:off x="5796643" y="6116876"/>
            <a:ext cx="2704327" cy="7112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3600" b="1" dirty="0">
                <a:effectLst>
                  <a:glow rad="114300">
                    <a:schemeClr val="bg1">
                      <a:lumMod val="95000"/>
                      <a:alpha val="60000"/>
                    </a:schemeClr>
                  </a:glow>
                </a:effectLst>
              </a:rPr>
              <a:t>1. Aufgabe</a:t>
            </a:r>
          </a:p>
        </p:txBody>
      </p:sp>
      <p:sp>
        <p:nvSpPr>
          <p:cNvPr id="4" name="Titel 1">
            <a:extLst>
              <a:ext uri="{FF2B5EF4-FFF2-40B4-BE49-F238E27FC236}">
                <a16:creationId xmlns:a16="http://schemas.microsoft.com/office/drawing/2014/main" id="{F020987B-5E25-EEA0-662A-2BA0D52CCE5A}"/>
              </a:ext>
            </a:extLst>
          </p:cNvPr>
          <p:cNvSpPr txBox="1">
            <a:spLocks/>
          </p:cNvSpPr>
          <p:nvPr/>
        </p:nvSpPr>
        <p:spPr>
          <a:xfrm>
            <a:off x="5347997" y="2931127"/>
            <a:ext cx="2704327" cy="7112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2000" b="1" dirty="0">
                <a:effectLst>
                  <a:glow rad="114300">
                    <a:schemeClr val="bg1">
                      <a:lumMod val="95000"/>
                      <a:alpha val="60000"/>
                    </a:schemeClr>
                  </a:glow>
                </a:effectLst>
              </a:rPr>
              <a:t>5. Aufgabe</a:t>
            </a:r>
          </a:p>
        </p:txBody>
      </p:sp>
      <p:sp>
        <p:nvSpPr>
          <p:cNvPr id="14" name="Titel 1">
            <a:extLst>
              <a:ext uri="{FF2B5EF4-FFF2-40B4-BE49-F238E27FC236}">
                <a16:creationId xmlns:a16="http://schemas.microsoft.com/office/drawing/2014/main" id="{1A70E175-9F34-71DA-223B-DF8A2E10E417}"/>
              </a:ext>
            </a:extLst>
          </p:cNvPr>
          <p:cNvSpPr txBox="1">
            <a:spLocks/>
          </p:cNvSpPr>
          <p:nvPr/>
        </p:nvSpPr>
        <p:spPr>
          <a:xfrm>
            <a:off x="4987219" y="3376055"/>
            <a:ext cx="2704327" cy="7112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2400" b="1" dirty="0">
                <a:effectLst>
                  <a:glow rad="114300">
                    <a:schemeClr val="bg1">
                      <a:lumMod val="95000"/>
                      <a:alpha val="60000"/>
                    </a:schemeClr>
                  </a:glow>
                </a:effectLst>
              </a:rPr>
              <a:t>4. Aufgabe</a:t>
            </a:r>
          </a:p>
        </p:txBody>
      </p:sp>
    </p:spTree>
    <p:extLst>
      <p:ext uri="{BB962C8B-B14F-4D97-AF65-F5344CB8AC3E}">
        <p14:creationId xmlns:p14="http://schemas.microsoft.com/office/powerpoint/2010/main" val="6864564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000">
        <p159:morph option="byObject"/>
      </p:transition>
    </mc:Choice>
    <mc:Fallback xmlns="">
      <p:transition spd="slow" advTm="2000">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hlinkClick r:id="rId2" action="ppaction://hlinksldjump"/>
            <a:extLst>
              <a:ext uri="{FF2B5EF4-FFF2-40B4-BE49-F238E27FC236}">
                <a16:creationId xmlns:a16="http://schemas.microsoft.com/office/drawing/2014/main" id="{FF2B7B35-6407-47F9-A34F-FD0CDEB3AF9F}"/>
              </a:ext>
            </a:extLst>
          </p:cNvPr>
          <p:cNvSpPr/>
          <p:nvPr/>
        </p:nvSpPr>
        <p:spPr>
          <a:xfrm>
            <a:off x="101600" y="139700"/>
            <a:ext cx="11925300" cy="65405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Untertitel 2">
            <a:extLst>
              <a:ext uri="{FF2B5EF4-FFF2-40B4-BE49-F238E27FC236}">
                <a16:creationId xmlns:a16="http://schemas.microsoft.com/office/drawing/2014/main" id="{7DAB555A-0D41-32EB-37F3-5002D2A727B0}"/>
              </a:ext>
            </a:extLst>
          </p:cNvPr>
          <p:cNvSpPr>
            <a:spLocks noGrp="1"/>
          </p:cNvSpPr>
          <p:nvPr>
            <p:ph type="subTitle" idx="1"/>
          </p:nvPr>
        </p:nvSpPr>
        <p:spPr>
          <a:xfrm>
            <a:off x="1524000" y="1356034"/>
            <a:ext cx="9144000" cy="4466268"/>
          </a:xfrm>
        </p:spPr>
        <p:txBody>
          <a:bodyPr>
            <a:normAutofit fontScale="92500" lnSpcReduction="20000"/>
          </a:bodyPr>
          <a:lstStyle/>
          <a:p>
            <a:pPr>
              <a:lnSpc>
                <a:spcPct val="150000"/>
              </a:lnSpc>
            </a:pPr>
            <a:r>
              <a:rPr lang="de-DE" sz="4800" u="sng" dirty="0"/>
              <a:t>Aufgabe 4:</a:t>
            </a:r>
          </a:p>
          <a:p>
            <a:pPr>
              <a:lnSpc>
                <a:spcPct val="150000"/>
              </a:lnSpc>
            </a:pPr>
            <a:r>
              <a:rPr lang="de-DE" sz="4800" dirty="0"/>
              <a:t>Wie könnt ihr den Kontakt mit Weichmachern vermeiden?</a:t>
            </a:r>
          </a:p>
          <a:p>
            <a:pPr>
              <a:lnSpc>
                <a:spcPct val="150000"/>
              </a:lnSpc>
            </a:pPr>
            <a:r>
              <a:rPr lang="de-DE" sz="3300" dirty="0"/>
              <a:t>Diskutiert zuerst in der Gruppe eure eigenen Ideen und schaut euch danach die folgenden Folien an.</a:t>
            </a:r>
          </a:p>
          <a:p>
            <a:endParaRPr lang="de-DE" sz="4000" dirty="0"/>
          </a:p>
          <a:p>
            <a:endParaRPr lang="de-DE" dirty="0"/>
          </a:p>
          <a:p>
            <a:endParaRPr lang="de-DE" dirty="0"/>
          </a:p>
          <a:p>
            <a:pPr algn="l"/>
            <a:endParaRPr lang="de-DE" dirty="0"/>
          </a:p>
        </p:txBody>
      </p:sp>
    </p:spTree>
    <p:extLst>
      <p:ext uri="{BB962C8B-B14F-4D97-AF65-F5344CB8AC3E}">
        <p14:creationId xmlns:p14="http://schemas.microsoft.com/office/powerpoint/2010/main" val="14727542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Im Haus, Wand, Inneneinrichtung, Szene enthält.&#10;&#10;Automatisch generierte Beschreibung">
            <a:extLst>
              <a:ext uri="{FF2B5EF4-FFF2-40B4-BE49-F238E27FC236}">
                <a16:creationId xmlns:a16="http://schemas.microsoft.com/office/drawing/2014/main" id="{9D600E52-D373-51DE-510B-B42B91922A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1463"/>
            <a:ext cx="12192000" cy="7400926"/>
          </a:xfrm>
          <a:prstGeom prst="rect">
            <a:avLst/>
          </a:prstGeom>
        </p:spPr>
      </p:pic>
      <p:sp>
        <p:nvSpPr>
          <p:cNvPr id="6" name="Ellipse 5">
            <a:hlinkClick r:id="rId3" action="ppaction://hlinksldjump"/>
            <a:extLst>
              <a:ext uri="{FF2B5EF4-FFF2-40B4-BE49-F238E27FC236}">
                <a16:creationId xmlns:a16="http://schemas.microsoft.com/office/drawing/2014/main" id="{5375007C-2F07-662B-58A9-2A82DE39C03D}"/>
              </a:ext>
            </a:extLst>
          </p:cNvPr>
          <p:cNvSpPr/>
          <p:nvPr/>
        </p:nvSpPr>
        <p:spPr>
          <a:xfrm>
            <a:off x="564502" y="281468"/>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hlinkClick r:id="rId4" action="ppaction://hlinksldjump"/>
            <a:extLst>
              <a:ext uri="{FF2B5EF4-FFF2-40B4-BE49-F238E27FC236}">
                <a16:creationId xmlns:a16="http://schemas.microsoft.com/office/drawing/2014/main" id="{739C7594-2124-8593-D684-8CEBE7F010C8}"/>
              </a:ext>
            </a:extLst>
          </p:cNvPr>
          <p:cNvSpPr/>
          <p:nvPr/>
        </p:nvSpPr>
        <p:spPr>
          <a:xfrm>
            <a:off x="564502" y="2463280"/>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a:hlinkClick r:id="rId5" action="ppaction://hlinksldjump"/>
            <a:extLst>
              <a:ext uri="{FF2B5EF4-FFF2-40B4-BE49-F238E27FC236}">
                <a16:creationId xmlns:a16="http://schemas.microsoft.com/office/drawing/2014/main" id="{7540AE87-FDA1-586B-B793-B8084A22DBBF}"/>
              </a:ext>
            </a:extLst>
          </p:cNvPr>
          <p:cNvSpPr/>
          <p:nvPr/>
        </p:nvSpPr>
        <p:spPr>
          <a:xfrm>
            <a:off x="564502" y="4505131"/>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10" name="Ellipse 9">
            <a:hlinkClick r:id="rId6" action="ppaction://hlinksldjump"/>
            <a:extLst>
              <a:ext uri="{FF2B5EF4-FFF2-40B4-BE49-F238E27FC236}">
                <a16:creationId xmlns:a16="http://schemas.microsoft.com/office/drawing/2014/main" id="{4899F56D-B0E3-868A-1478-AEBD09029D32}"/>
              </a:ext>
            </a:extLst>
          </p:cNvPr>
          <p:cNvSpPr/>
          <p:nvPr/>
        </p:nvSpPr>
        <p:spPr>
          <a:xfrm>
            <a:off x="10089502" y="4505131"/>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a:hlinkClick r:id="rId7" action="ppaction://hlinksldjump"/>
            <a:extLst>
              <a:ext uri="{FF2B5EF4-FFF2-40B4-BE49-F238E27FC236}">
                <a16:creationId xmlns:a16="http://schemas.microsoft.com/office/drawing/2014/main" id="{110F4453-C327-0AE7-79A1-628DB19C4CD4}"/>
              </a:ext>
            </a:extLst>
          </p:cNvPr>
          <p:cNvSpPr/>
          <p:nvPr/>
        </p:nvSpPr>
        <p:spPr>
          <a:xfrm>
            <a:off x="10089502" y="2463279"/>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000" dirty="0">
              <a:solidFill>
                <a:schemeClr val="tx1"/>
              </a:solidFill>
            </a:endParaRPr>
          </a:p>
        </p:txBody>
      </p:sp>
      <p:sp>
        <p:nvSpPr>
          <p:cNvPr id="12" name="Ellipse 11">
            <a:hlinkClick r:id="rId8" action="ppaction://hlinksldjump"/>
            <a:extLst>
              <a:ext uri="{FF2B5EF4-FFF2-40B4-BE49-F238E27FC236}">
                <a16:creationId xmlns:a16="http://schemas.microsoft.com/office/drawing/2014/main" id="{A27973A8-D9E1-BBA5-000A-E882C16F3139}"/>
              </a:ext>
            </a:extLst>
          </p:cNvPr>
          <p:cNvSpPr/>
          <p:nvPr/>
        </p:nvSpPr>
        <p:spPr>
          <a:xfrm>
            <a:off x="10089502" y="281468"/>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Grafik 13" descr="Ein Bild, das Fenster, Rechteck, Quadrat, Symmetrie enthält.&#10;&#10;Automatisch generierte Beschreibung">
            <a:extLst>
              <a:ext uri="{FF2B5EF4-FFF2-40B4-BE49-F238E27FC236}">
                <a16:creationId xmlns:a16="http://schemas.microsoft.com/office/drawing/2014/main" id="{DEFA8E57-B840-538E-C32B-266CBB40D0F6}"/>
              </a:ext>
            </a:extLst>
          </p:cNvPr>
          <p:cNvPicPr>
            <a:picLocks noChangeAspect="1"/>
          </p:cNvPicPr>
          <p:nvPr/>
        </p:nvPicPr>
        <p:blipFill>
          <a:blip r:embed="rId9">
            <a:biLevel thresh="75000"/>
            <a:extLst>
              <a:ext uri="{28A0092B-C50C-407E-A947-70E740481C1C}">
                <a14:useLocalDpi xmlns:a14="http://schemas.microsoft.com/office/drawing/2010/main" val="0"/>
              </a:ext>
            </a:extLst>
          </a:blip>
          <a:stretch>
            <a:fillRect/>
          </a:stretch>
        </p:blipFill>
        <p:spPr>
          <a:xfrm>
            <a:off x="822765" y="532789"/>
            <a:ext cx="1017756" cy="966073"/>
          </a:xfrm>
          <a:prstGeom prst="rect">
            <a:avLst/>
          </a:prstGeom>
        </p:spPr>
      </p:pic>
      <p:pic>
        <p:nvPicPr>
          <p:cNvPr id="16" name="Grafik 15" descr="Ein Bild, das Vakuum, Gerät, Schwarzweiß enthält.&#10;&#10;Automatisch generierte Beschreibung">
            <a:extLst>
              <a:ext uri="{FF2B5EF4-FFF2-40B4-BE49-F238E27FC236}">
                <a16:creationId xmlns:a16="http://schemas.microsoft.com/office/drawing/2014/main" id="{D3AF57EC-E87E-C785-7966-97735848EA9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3930" y="2639454"/>
            <a:ext cx="722034" cy="1131216"/>
          </a:xfrm>
          <a:prstGeom prst="rect">
            <a:avLst/>
          </a:prstGeom>
        </p:spPr>
      </p:pic>
      <p:sp>
        <p:nvSpPr>
          <p:cNvPr id="17" name="Ellipse 16">
            <a:extLst>
              <a:ext uri="{FF2B5EF4-FFF2-40B4-BE49-F238E27FC236}">
                <a16:creationId xmlns:a16="http://schemas.microsoft.com/office/drawing/2014/main" id="{33AF7D65-9014-856A-407D-A934D74E7363}"/>
              </a:ext>
            </a:extLst>
          </p:cNvPr>
          <p:cNvSpPr/>
          <p:nvPr/>
        </p:nvSpPr>
        <p:spPr>
          <a:xfrm>
            <a:off x="10359753" y="570764"/>
            <a:ext cx="980387" cy="904973"/>
          </a:xfrm>
          <a:prstGeom prst="ellipse">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BPA frei</a:t>
            </a:r>
          </a:p>
        </p:txBody>
      </p:sp>
      <p:sp>
        <p:nvSpPr>
          <p:cNvPr id="18" name="Ellipse 17">
            <a:extLst>
              <a:ext uri="{FF2B5EF4-FFF2-40B4-BE49-F238E27FC236}">
                <a16:creationId xmlns:a16="http://schemas.microsoft.com/office/drawing/2014/main" id="{2F2D2CD8-B5E4-82F1-75B6-D5629C03A68B}"/>
              </a:ext>
            </a:extLst>
          </p:cNvPr>
          <p:cNvSpPr/>
          <p:nvPr/>
        </p:nvSpPr>
        <p:spPr>
          <a:xfrm>
            <a:off x="10359752" y="4794427"/>
            <a:ext cx="980387" cy="904973"/>
          </a:xfrm>
          <a:prstGeom prst="ellipse">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t>Blauer Engel</a:t>
            </a:r>
          </a:p>
        </p:txBody>
      </p:sp>
      <p:pic>
        <p:nvPicPr>
          <p:cNvPr id="20" name="Grafik 19" descr="Marke Kreuz mit einfarbiger Füllung">
            <a:extLst>
              <a:ext uri="{FF2B5EF4-FFF2-40B4-BE49-F238E27FC236}">
                <a16:creationId xmlns:a16="http://schemas.microsoft.com/office/drawing/2014/main" id="{56869580-687A-1CB9-699A-C3D02171C21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76184" y="4794427"/>
            <a:ext cx="914400" cy="914400"/>
          </a:xfrm>
          <a:prstGeom prst="rect">
            <a:avLst/>
          </a:prstGeom>
        </p:spPr>
      </p:pic>
      <p:pic>
        <p:nvPicPr>
          <p:cNvPr id="22" name="Grafik 21" descr="Gabelung in der Straße mit einfarbiger Füllung">
            <a:extLst>
              <a:ext uri="{FF2B5EF4-FFF2-40B4-BE49-F238E27FC236}">
                <a16:creationId xmlns:a16="http://schemas.microsoft.com/office/drawing/2014/main" id="{CA0E704B-CFAE-623F-4D46-804E23BB263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92745" y="2816630"/>
            <a:ext cx="914400" cy="914400"/>
          </a:xfrm>
          <a:prstGeom prst="rect">
            <a:avLst/>
          </a:prstGeom>
        </p:spPr>
      </p:pic>
      <p:sp>
        <p:nvSpPr>
          <p:cNvPr id="3" name="Rechteck 2">
            <a:extLst>
              <a:ext uri="{FF2B5EF4-FFF2-40B4-BE49-F238E27FC236}">
                <a16:creationId xmlns:a16="http://schemas.microsoft.com/office/drawing/2014/main" id="{0D934A64-1E37-39FD-F4BE-A76CF425DDF3}"/>
              </a:ext>
            </a:extLst>
          </p:cNvPr>
          <p:cNvSpPr/>
          <p:nvPr/>
        </p:nvSpPr>
        <p:spPr>
          <a:xfrm>
            <a:off x="9804915" y="6390601"/>
            <a:ext cx="2090058" cy="467399"/>
          </a:xfrm>
          <a:prstGeom prst="rect">
            <a:avLst/>
          </a:prstGeom>
          <a:solidFill>
            <a:schemeClr val="bg1">
              <a:lumMod val="85000"/>
            </a:schemeClr>
          </a:solidFill>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a:hlinkClick r:id="rId15" action="ppaction://hlinksldjump"/>
            <a:extLst>
              <a:ext uri="{FF2B5EF4-FFF2-40B4-BE49-F238E27FC236}">
                <a16:creationId xmlns:a16="http://schemas.microsoft.com/office/drawing/2014/main" id="{D1CD7A16-2FB7-A9A1-5CCB-DCDF4CE77F40}"/>
              </a:ext>
            </a:extLst>
          </p:cNvPr>
          <p:cNvSpPr txBox="1"/>
          <p:nvPr/>
        </p:nvSpPr>
        <p:spPr>
          <a:xfrm>
            <a:off x="9879294" y="6428302"/>
            <a:ext cx="1941301" cy="400110"/>
          </a:xfrm>
          <a:prstGeom prst="rect">
            <a:avLst/>
          </a:prstGeom>
          <a:noFill/>
        </p:spPr>
        <p:txBody>
          <a:bodyPr wrap="none" rtlCol="0">
            <a:spAutoFit/>
          </a:bodyPr>
          <a:lstStyle/>
          <a:p>
            <a:r>
              <a:rPr lang="de-DE" sz="2000" dirty="0">
                <a:effectLst>
                  <a:glow rad="228600">
                    <a:schemeClr val="accent3">
                      <a:satMod val="175000"/>
                      <a:alpha val="40000"/>
                    </a:schemeClr>
                  </a:glow>
                </a:effectLst>
              </a:rPr>
              <a:t>Nächste Aufgabe</a:t>
            </a:r>
          </a:p>
        </p:txBody>
      </p:sp>
    </p:spTree>
    <p:extLst>
      <p:ext uri="{BB962C8B-B14F-4D97-AF65-F5344CB8AC3E}">
        <p14:creationId xmlns:p14="http://schemas.microsoft.com/office/powerpoint/2010/main" val="12163564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Im Haus, Wand, Inneneinrichtung, Szene enthält.&#10;&#10;Automatisch generierte Beschreibung">
            <a:extLst>
              <a:ext uri="{FF2B5EF4-FFF2-40B4-BE49-F238E27FC236}">
                <a16:creationId xmlns:a16="http://schemas.microsoft.com/office/drawing/2014/main" id="{9D600E52-D373-51DE-510B-B42B91922A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1463"/>
            <a:ext cx="12192000" cy="7400926"/>
          </a:xfrm>
          <a:prstGeom prst="rect">
            <a:avLst/>
          </a:prstGeom>
        </p:spPr>
      </p:pic>
      <p:sp>
        <p:nvSpPr>
          <p:cNvPr id="6" name="Ellipse 5">
            <a:hlinkClick r:id="rId3" action="ppaction://hlinksldjump"/>
            <a:extLst>
              <a:ext uri="{FF2B5EF4-FFF2-40B4-BE49-F238E27FC236}">
                <a16:creationId xmlns:a16="http://schemas.microsoft.com/office/drawing/2014/main" id="{5375007C-2F07-662B-58A9-2A82DE39C03D}"/>
              </a:ext>
            </a:extLst>
          </p:cNvPr>
          <p:cNvSpPr/>
          <p:nvPr/>
        </p:nvSpPr>
        <p:spPr>
          <a:xfrm>
            <a:off x="564502" y="281468"/>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hlinkClick r:id="rId4" action="ppaction://hlinksldjump"/>
            <a:extLst>
              <a:ext uri="{FF2B5EF4-FFF2-40B4-BE49-F238E27FC236}">
                <a16:creationId xmlns:a16="http://schemas.microsoft.com/office/drawing/2014/main" id="{739C7594-2124-8593-D684-8CEBE7F010C8}"/>
              </a:ext>
            </a:extLst>
          </p:cNvPr>
          <p:cNvSpPr/>
          <p:nvPr/>
        </p:nvSpPr>
        <p:spPr>
          <a:xfrm>
            <a:off x="564502" y="2463280"/>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a:hlinkClick r:id="rId5" action="ppaction://hlinksldjump"/>
            <a:extLst>
              <a:ext uri="{FF2B5EF4-FFF2-40B4-BE49-F238E27FC236}">
                <a16:creationId xmlns:a16="http://schemas.microsoft.com/office/drawing/2014/main" id="{7540AE87-FDA1-586B-B793-B8084A22DBBF}"/>
              </a:ext>
            </a:extLst>
          </p:cNvPr>
          <p:cNvSpPr/>
          <p:nvPr/>
        </p:nvSpPr>
        <p:spPr>
          <a:xfrm>
            <a:off x="564502" y="4505131"/>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10" name="Ellipse 9">
            <a:hlinkClick r:id="rId6" action="ppaction://hlinksldjump"/>
            <a:extLst>
              <a:ext uri="{FF2B5EF4-FFF2-40B4-BE49-F238E27FC236}">
                <a16:creationId xmlns:a16="http://schemas.microsoft.com/office/drawing/2014/main" id="{4899F56D-B0E3-868A-1478-AEBD09029D32}"/>
              </a:ext>
            </a:extLst>
          </p:cNvPr>
          <p:cNvSpPr/>
          <p:nvPr/>
        </p:nvSpPr>
        <p:spPr>
          <a:xfrm>
            <a:off x="10089502" y="4505131"/>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a:hlinkClick r:id="rId7" action="ppaction://hlinksldjump"/>
            <a:extLst>
              <a:ext uri="{FF2B5EF4-FFF2-40B4-BE49-F238E27FC236}">
                <a16:creationId xmlns:a16="http://schemas.microsoft.com/office/drawing/2014/main" id="{110F4453-C327-0AE7-79A1-628DB19C4CD4}"/>
              </a:ext>
            </a:extLst>
          </p:cNvPr>
          <p:cNvSpPr/>
          <p:nvPr/>
        </p:nvSpPr>
        <p:spPr>
          <a:xfrm>
            <a:off x="10089502" y="2463279"/>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000" dirty="0">
              <a:solidFill>
                <a:schemeClr val="tx1"/>
              </a:solidFill>
            </a:endParaRPr>
          </a:p>
        </p:txBody>
      </p:sp>
      <p:sp>
        <p:nvSpPr>
          <p:cNvPr id="12" name="Ellipse 11">
            <a:hlinkClick r:id="rId8" action="ppaction://hlinksldjump"/>
            <a:extLst>
              <a:ext uri="{FF2B5EF4-FFF2-40B4-BE49-F238E27FC236}">
                <a16:creationId xmlns:a16="http://schemas.microsoft.com/office/drawing/2014/main" id="{A27973A8-D9E1-BBA5-000A-E882C16F3139}"/>
              </a:ext>
            </a:extLst>
          </p:cNvPr>
          <p:cNvSpPr/>
          <p:nvPr/>
        </p:nvSpPr>
        <p:spPr>
          <a:xfrm>
            <a:off x="10089502" y="281468"/>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Grafik 13" descr="Ein Bild, das Fenster, Rechteck, Quadrat, Symmetrie enthält.&#10;&#10;Automatisch generierte Beschreibung">
            <a:extLst>
              <a:ext uri="{FF2B5EF4-FFF2-40B4-BE49-F238E27FC236}">
                <a16:creationId xmlns:a16="http://schemas.microsoft.com/office/drawing/2014/main" id="{DEFA8E57-B840-538E-C32B-266CBB40D0F6}"/>
              </a:ext>
            </a:extLst>
          </p:cNvPr>
          <p:cNvPicPr>
            <a:picLocks noChangeAspect="1"/>
          </p:cNvPicPr>
          <p:nvPr/>
        </p:nvPicPr>
        <p:blipFill>
          <a:blip r:embed="rId9">
            <a:biLevel thresh="75000"/>
            <a:extLst>
              <a:ext uri="{28A0092B-C50C-407E-A947-70E740481C1C}">
                <a14:useLocalDpi xmlns:a14="http://schemas.microsoft.com/office/drawing/2010/main" val="0"/>
              </a:ext>
            </a:extLst>
          </a:blip>
          <a:stretch>
            <a:fillRect/>
          </a:stretch>
        </p:blipFill>
        <p:spPr>
          <a:xfrm>
            <a:off x="822765" y="532789"/>
            <a:ext cx="1017756" cy="966073"/>
          </a:xfrm>
          <a:prstGeom prst="rect">
            <a:avLst/>
          </a:prstGeom>
        </p:spPr>
      </p:pic>
      <p:pic>
        <p:nvPicPr>
          <p:cNvPr id="16" name="Grafik 15" descr="Ein Bild, das Vakuum, Gerät, Schwarzweiß enthält.&#10;&#10;Automatisch generierte Beschreibung">
            <a:extLst>
              <a:ext uri="{FF2B5EF4-FFF2-40B4-BE49-F238E27FC236}">
                <a16:creationId xmlns:a16="http://schemas.microsoft.com/office/drawing/2014/main" id="{D3AF57EC-E87E-C785-7966-97735848EA9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3930" y="2639454"/>
            <a:ext cx="722034" cy="1131216"/>
          </a:xfrm>
          <a:prstGeom prst="rect">
            <a:avLst/>
          </a:prstGeom>
        </p:spPr>
      </p:pic>
      <p:sp>
        <p:nvSpPr>
          <p:cNvPr id="17" name="Ellipse 16">
            <a:extLst>
              <a:ext uri="{FF2B5EF4-FFF2-40B4-BE49-F238E27FC236}">
                <a16:creationId xmlns:a16="http://schemas.microsoft.com/office/drawing/2014/main" id="{33AF7D65-9014-856A-407D-A934D74E7363}"/>
              </a:ext>
            </a:extLst>
          </p:cNvPr>
          <p:cNvSpPr/>
          <p:nvPr/>
        </p:nvSpPr>
        <p:spPr>
          <a:xfrm>
            <a:off x="10359753" y="570764"/>
            <a:ext cx="980387" cy="904973"/>
          </a:xfrm>
          <a:prstGeom prst="ellipse">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BPA frei</a:t>
            </a:r>
          </a:p>
        </p:txBody>
      </p:sp>
      <p:sp>
        <p:nvSpPr>
          <p:cNvPr id="18" name="Ellipse 17">
            <a:extLst>
              <a:ext uri="{FF2B5EF4-FFF2-40B4-BE49-F238E27FC236}">
                <a16:creationId xmlns:a16="http://schemas.microsoft.com/office/drawing/2014/main" id="{2F2D2CD8-B5E4-82F1-75B6-D5629C03A68B}"/>
              </a:ext>
            </a:extLst>
          </p:cNvPr>
          <p:cNvSpPr/>
          <p:nvPr/>
        </p:nvSpPr>
        <p:spPr>
          <a:xfrm>
            <a:off x="10359752" y="4794427"/>
            <a:ext cx="980387" cy="904973"/>
          </a:xfrm>
          <a:prstGeom prst="ellipse">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t>Blauer Engel</a:t>
            </a:r>
          </a:p>
        </p:txBody>
      </p:sp>
      <p:pic>
        <p:nvPicPr>
          <p:cNvPr id="20" name="Grafik 19" descr="Marke Kreuz mit einfarbiger Füllung">
            <a:extLst>
              <a:ext uri="{FF2B5EF4-FFF2-40B4-BE49-F238E27FC236}">
                <a16:creationId xmlns:a16="http://schemas.microsoft.com/office/drawing/2014/main" id="{56869580-687A-1CB9-699A-C3D02171C21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76184" y="4794427"/>
            <a:ext cx="914400" cy="914400"/>
          </a:xfrm>
          <a:prstGeom prst="rect">
            <a:avLst/>
          </a:prstGeom>
        </p:spPr>
      </p:pic>
      <p:pic>
        <p:nvPicPr>
          <p:cNvPr id="22" name="Grafik 21" descr="Gabelung in der Straße mit einfarbiger Füllung">
            <a:extLst>
              <a:ext uri="{FF2B5EF4-FFF2-40B4-BE49-F238E27FC236}">
                <a16:creationId xmlns:a16="http://schemas.microsoft.com/office/drawing/2014/main" id="{CA0E704B-CFAE-623F-4D46-804E23BB263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92745" y="2816630"/>
            <a:ext cx="914400" cy="914400"/>
          </a:xfrm>
          <a:prstGeom prst="rect">
            <a:avLst/>
          </a:prstGeom>
        </p:spPr>
      </p:pic>
      <p:sp>
        <p:nvSpPr>
          <p:cNvPr id="2" name="Rechteck 1">
            <a:extLst>
              <a:ext uri="{FF2B5EF4-FFF2-40B4-BE49-F238E27FC236}">
                <a16:creationId xmlns:a16="http://schemas.microsoft.com/office/drawing/2014/main" id="{432BDC67-390B-3E2A-A024-B07860B966F6}"/>
              </a:ext>
            </a:extLst>
          </p:cNvPr>
          <p:cNvSpPr/>
          <p:nvPr/>
        </p:nvSpPr>
        <p:spPr>
          <a:xfrm>
            <a:off x="2910905" y="1140592"/>
            <a:ext cx="6381266" cy="4128940"/>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de-DE" sz="2000" dirty="0">
                <a:solidFill>
                  <a:schemeClr val="tx1"/>
                </a:solidFill>
              </a:rPr>
              <a:t>Dadurch dass Wärme und Sonneneinstrahlung die Weichmacher beispielsweise aus Tapeten, PVC-Böden und Spielzeugen lösen, gelangen die Weichmacher in die Luft. Durch regelmäßiges Lüften kann das Einatmen von Weichmachern in der Wohnung verringert werden.</a:t>
            </a:r>
          </a:p>
        </p:txBody>
      </p:sp>
      <p:sp>
        <p:nvSpPr>
          <p:cNvPr id="4" name="Gleichschenkliges Dreieck 3">
            <a:extLst>
              <a:ext uri="{FF2B5EF4-FFF2-40B4-BE49-F238E27FC236}">
                <a16:creationId xmlns:a16="http://schemas.microsoft.com/office/drawing/2014/main" id="{04F6B621-ABD9-3706-43F0-55F3ED3A449F}"/>
              </a:ext>
            </a:extLst>
          </p:cNvPr>
          <p:cNvSpPr/>
          <p:nvPr/>
        </p:nvSpPr>
        <p:spPr>
          <a:xfrm rot="16200000">
            <a:off x="446368" y="2804997"/>
            <a:ext cx="4128941" cy="800132"/>
          </a:xfrm>
          <a:prstGeom prst="triangle">
            <a:avLst>
              <a:gd name="adj" fmla="val 98630"/>
            </a:avLst>
          </a:prstGeom>
          <a:gradFill flip="none" rotWithShape="1">
            <a:gsLst>
              <a:gs pos="0">
                <a:schemeClr val="bg1">
                  <a:alpha val="70000"/>
                </a:schemeClr>
              </a:gs>
              <a:gs pos="50000">
                <a:schemeClr val="bg1"/>
              </a:gs>
              <a:gs pos="100000">
                <a:schemeClr val="bg1"/>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F5659BCD-D4B2-2005-23A0-887FC77D5071}"/>
              </a:ext>
            </a:extLst>
          </p:cNvPr>
          <p:cNvSpPr/>
          <p:nvPr/>
        </p:nvSpPr>
        <p:spPr>
          <a:xfrm>
            <a:off x="9804915" y="6390601"/>
            <a:ext cx="2090058" cy="467399"/>
          </a:xfrm>
          <a:prstGeom prst="rect">
            <a:avLst/>
          </a:prstGeom>
          <a:solidFill>
            <a:schemeClr val="bg1">
              <a:lumMod val="85000"/>
            </a:schemeClr>
          </a:solidFill>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a:hlinkClick r:id="rId15" action="ppaction://hlinksldjump"/>
            <a:extLst>
              <a:ext uri="{FF2B5EF4-FFF2-40B4-BE49-F238E27FC236}">
                <a16:creationId xmlns:a16="http://schemas.microsoft.com/office/drawing/2014/main" id="{CA229C8A-C7DA-E930-B437-6AFB9630A9DA}"/>
              </a:ext>
            </a:extLst>
          </p:cNvPr>
          <p:cNvSpPr txBox="1"/>
          <p:nvPr/>
        </p:nvSpPr>
        <p:spPr>
          <a:xfrm>
            <a:off x="9879294" y="6428302"/>
            <a:ext cx="1941301" cy="400110"/>
          </a:xfrm>
          <a:prstGeom prst="rect">
            <a:avLst/>
          </a:prstGeom>
          <a:noFill/>
        </p:spPr>
        <p:txBody>
          <a:bodyPr wrap="none" rtlCol="0">
            <a:spAutoFit/>
          </a:bodyPr>
          <a:lstStyle/>
          <a:p>
            <a:r>
              <a:rPr lang="de-DE" sz="2000" dirty="0">
                <a:effectLst>
                  <a:glow rad="228600">
                    <a:schemeClr val="accent3">
                      <a:satMod val="175000"/>
                      <a:alpha val="40000"/>
                    </a:schemeClr>
                  </a:glow>
                </a:effectLst>
              </a:rPr>
              <a:t>Nächste Aufgabe</a:t>
            </a:r>
          </a:p>
        </p:txBody>
      </p:sp>
    </p:spTree>
    <p:extLst>
      <p:ext uri="{BB962C8B-B14F-4D97-AF65-F5344CB8AC3E}">
        <p14:creationId xmlns:p14="http://schemas.microsoft.com/office/powerpoint/2010/main" val="23809635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Im Haus, Wand, Inneneinrichtung, Szene enthält.&#10;&#10;Automatisch generierte Beschreibung">
            <a:extLst>
              <a:ext uri="{FF2B5EF4-FFF2-40B4-BE49-F238E27FC236}">
                <a16:creationId xmlns:a16="http://schemas.microsoft.com/office/drawing/2014/main" id="{9D600E52-D373-51DE-510B-B42B91922A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1463"/>
            <a:ext cx="12192000" cy="7400926"/>
          </a:xfrm>
          <a:prstGeom prst="rect">
            <a:avLst/>
          </a:prstGeom>
        </p:spPr>
      </p:pic>
      <p:sp>
        <p:nvSpPr>
          <p:cNvPr id="6" name="Ellipse 5">
            <a:hlinkClick r:id="rId3" action="ppaction://hlinksldjump"/>
            <a:extLst>
              <a:ext uri="{FF2B5EF4-FFF2-40B4-BE49-F238E27FC236}">
                <a16:creationId xmlns:a16="http://schemas.microsoft.com/office/drawing/2014/main" id="{5375007C-2F07-662B-58A9-2A82DE39C03D}"/>
              </a:ext>
            </a:extLst>
          </p:cNvPr>
          <p:cNvSpPr/>
          <p:nvPr/>
        </p:nvSpPr>
        <p:spPr>
          <a:xfrm>
            <a:off x="564502" y="281468"/>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hlinkClick r:id="rId4" action="ppaction://hlinksldjump"/>
            <a:extLst>
              <a:ext uri="{FF2B5EF4-FFF2-40B4-BE49-F238E27FC236}">
                <a16:creationId xmlns:a16="http://schemas.microsoft.com/office/drawing/2014/main" id="{739C7594-2124-8593-D684-8CEBE7F010C8}"/>
              </a:ext>
            </a:extLst>
          </p:cNvPr>
          <p:cNvSpPr/>
          <p:nvPr/>
        </p:nvSpPr>
        <p:spPr>
          <a:xfrm>
            <a:off x="564502" y="2463280"/>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a:hlinkClick r:id="rId5" action="ppaction://hlinksldjump"/>
            <a:extLst>
              <a:ext uri="{FF2B5EF4-FFF2-40B4-BE49-F238E27FC236}">
                <a16:creationId xmlns:a16="http://schemas.microsoft.com/office/drawing/2014/main" id="{7540AE87-FDA1-586B-B793-B8084A22DBBF}"/>
              </a:ext>
            </a:extLst>
          </p:cNvPr>
          <p:cNvSpPr/>
          <p:nvPr/>
        </p:nvSpPr>
        <p:spPr>
          <a:xfrm>
            <a:off x="564502" y="4505131"/>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10" name="Ellipse 9">
            <a:hlinkClick r:id="rId6" action="ppaction://hlinksldjump"/>
            <a:extLst>
              <a:ext uri="{FF2B5EF4-FFF2-40B4-BE49-F238E27FC236}">
                <a16:creationId xmlns:a16="http://schemas.microsoft.com/office/drawing/2014/main" id="{4899F56D-B0E3-868A-1478-AEBD09029D32}"/>
              </a:ext>
            </a:extLst>
          </p:cNvPr>
          <p:cNvSpPr/>
          <p:nvPr/>
        </p:nvSpPr>
        <p:spPr>
          <a:xfrm>
            <a:off x="10089502" y="4505131"/>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a:hlinkClick r:id="rId7" action="ppaction://hlinksldjump"/>
            <a:extLst>
              <a:ext uri="{FF2B5EF4-FFF2-40B4-BE49-F238E27FC236}">
                <a16:creationId xmlns:a16="http://schemas.microsoft.com/office/drawing/2014/main" id="{110F4453-C327-0AE7-79A1-628DB19C4CD4}"/>
              </a:ext>
            </a:extLst>
          </p:cNvPr>
          <p:cNvSpPr/>
          <p:nvPr/>
        </p:nvSpPr>
        <p:spPr>
          <a:xfrm>
            <a:off x="10089502" y="2463279"/>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000" dirty="0">
              <a:solidFill>
                <a:schemeClr val="tx1"/>
              </a:solidFill>
            </a:endParaRPr>
          </a:p>
        </p:txBody>
      </p:sp>
      <p:sp>
        <p:nvSpPr>
          <p:cNvPr id="12" name="Ellipse 11">
            <a:hlinkClick r:id="rId8" action="ppaction://hlinksldjump"/>
            <a:extLst>
              <a:ext uri="{FF2B5EF4-FFF2-40B4-BE49-F238E27FC236}">
                <a16:creationId xmlns:a16="http://schemas.microsoft.com/office/drawing/2014/main" id="{A27973A8-D9E1-BBA5-000A-E882C16F3139}"/>
              </a:ext>
            </a:extLst>
          </p:cNvPr>
          <p:cNvSpPr/>
          <p:nvPr/>
        </p:nvSpPr>
        <p:spPr>
          <a:xfrm>
            <a:off x="10089502" y="281468"/>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Grafik 13" descr="Ein Bild, das Fenster, Rechteck, Quadrat, Symmetrie enthält.&#10;&#10;Automatisch generierte Beschreibung">
            <a:extLst>
              <a:ext uri="{FF2B5EF4-FFF2-40B4-BE49-F238E27FC236}">
                <a16:creationId xmlns:a16="http://schemas.microsoft.com/office/drawing/2014/main" id="{DEFA8E57-B840-538E-C32B-266CBB40D0F6}"/>
              </a:ext>
            </a:extLst>
          </p:cNvPr>
          <p:cNvPicPr>
            <a:picLocks noChangeAspect="1"/>
          </p:cNvPicPr>
          <p:nvPr/>
        </p:nvPicPr>
        <p:blipFill>
          <a:blip r:embed="rId9">
            <a:biLevel thresh="75000"/>
            <a:extLst>
              <a:ext uri="{28A0092B-C50C-407E-A947-70E740481C1C}">
                <a14:useLocalDpi xmlns:a14="http://schemas.microsoft.com/office/drawing/2010/main" val="0"/>
              </a:ext>
            </a:extLst>
          </a:blip>
          <a:stretch>
            <a:fillRect/>
          </a:stretch>
        </p:blipFill>
        <p:spPr>
          <a:xfrm>
            <a:off x="822765" y="532789"/>
            <a:ext cx="1017756" cy="966073"/>
          </a:xfrm>
          <a:prstGeom prst="rect">
            <a:avLst/>
          </a:prstGeom>
        </p:spPr>
      </p:pic>
      <p:pic>
        <p:nvPicPr>
          <p:cNvPr id="16" name="Grafik 15" descr="Ein Bild, das Vakuum, Gerät, Schwarzweiß enthält.&#10;&#10;Automatisch generierte Beschreibung">
            <a:extLst>
              <a:ext uri="{FF2B5EF4-FFF2-40B4-BE49-F238E27FC236}">
                <a16:creationId xmlns:a16="http://schemas.microsoft.com/office/drawing/2014/main" id="{D3AF57EC-E87E-C785-7966-97735848EA9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3930" y="2639454"/>
            <a:ext cx="722034" cy="1131216"/>
          </a:xfrm>
          <a:prstGeom prst="rect">
            <a:avLst/>
          </a:prstGeom>
        </p:spPr>
      </p:pic>
      <p:sp>
        <p:nvSpPr>
          <p:cNvPr id="17" name="Ellipse 16">
            <a:extLst>
              <a:ext uri="{FF2B5EF4-FFF2-40B4-BE49-F238E27FC236}">
                <a16:creationId xmlns:a16="http://schemas.microsoft.com/office/drawing/2014/main" id="{33AF7D65-9014-856A-407D-A934D74E7363}"/>
              </a:ext>
            </a:extLst>
          </p:cNvPr>
          <p:cNvSpPr/>
          <p:nvPr/>
        </p:nvSpPr>
        <p:spPr>
          <a:xfrm>
            <a:off x="10359753" y="570764"/>
            <a:ext cx="980387" cy="904973"/>
          </a:xfrm>
          <a:prstGeom prst="ellipse">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BPA frei</a:t>
            </a:r>
          </a:p>
        </p:txBody>
      </p:sp>
      <p:sp>
        <p:nvSpPr>
          <p:cNvPr id="18" name="Ellipse 17">
            <a:extLst>
              <a:ext uri="{FF2B5EF4-FFF2-40B4-BE49-F238E27FC236}">
                <a16:creationId xmlns:a16="http://schemas.microsoft.com/office/drawing/2014/main" id="{2F2D2CD8-B5E4-82F1-75B6-D5629C03A68B}"/>
              </a:ext>
            </a:extLst>
          </p:cNvPr>
          <p:cNvSpPr/>
          <p:nvPr/>
        </p:nvSpPr>
        <p:spPr>
          <a:xfrm>
            <a:off x="10359752" y="4794427"/>
            <a:ext cx="980387" cy="904973"/>
          </a:xfrm>
          <a:prstGeom prst="ellipse">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t>Blauer Engel</a:t>
            </a:r>
          </a:p>
        </p:txBody>
      </p:sp>
      <p:pic>
        <p:nvPicPr>
          <p:cNvPr id="20" name="Grafik 19" descr="Marke Kreuz mit einfarbiger Füllung">
            <a:extLst>
              <a:ext uri="{FF2B5EF4-FFF2-40B4-BE49-F238E27FC236}">
                <a16:creationId xmlns:a16="http://schemas.microsoft.com/office/drawing/2014/main" id="{56869580-687A-1CB9-699A-C3D02171C21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76184" y="4794427"/>
            <a:ext cx="914400" cy="914400"/>
          </a:xfrm>
          <a:prstGeom prst="rect">
            <a:avLst/>
          </a:prstGeom>
        </p:spPr>
      </p:pic>
      <p:pic>
        <p:nvPicPr>
          <p:cNvPr id="22" name="Grafik 21" descr="Gabelung in der Straße mit einfarbiger Füllung">
            <a:extLst>
              <a:ext uri="{FF2B5EF4-FFF2-40B4-BE49-F238E27FC236}">
                <a16:creationId xmlns:a16="http://schemas.microsoft.com/office/drawing/2014/main" id="{CA0E704B-CFAE-623F-4D46-804E23BB263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92745" y="2816630"/>
            <a:ext cx="914400" cy="914400"/>
          </a:xfrm>
          <a:prstGeom prst="rect">
            <a:avLst/>
          </a:prstGeom>
        </p:spPr>
      </p:pic>
      <p:sp>
        <p:nvSpPr>
          <p:cNvPr id="2" name="Rechteck 1">
            <a:extLst>
              <a:ext uri="{FF2B5EF4-FFF2-40B4-BE49-F238E27FC236}">
                <a16:creationId xmlns:a16="http://schemas.microsoft.com/office/drawing/2014/main" id="{432BDC67-390B-3E2A-A024-B07860B966F6}"/>
              </a:ext>
            </a:extLst>
          </p:cNvPr>
          <p:cNvSpPr/>
          <p:nvPr/>
        </p:nvSpPr>
        <p:spPr>
          <a:xfrm>
            <a:off x="2910905" y="1140592"/>
            <a:ext cx="6381266" cy="4128940"/>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de-DE" sz="2000" dirty="0">
                <a:solidFill>
                  <a:schemeClr val="tx1"/>
                </a:solidFill>
              </a:rPr>
              <a:t>Man kann in seinem Alltag auch auf Weichmacher verzichten bzw. Produkte ohne Weichmacher kaufen. Beispielsweise kann man Obst und Gemüse ohne eine Plastikverpackung kaufen. Ein weiteres Beispiel wäre der Kauf eines Baumwollteppichs und nicht der Kauf eines Synthetik-Teppichs.</a:t>
            </a:r>
          </a:p>
        </p:txBody>
      </p:sp>
      <p:sp>
        <p:nvSpPr>
          <p:cNvPr id="4" name="Gleichschenkliges Dreieck 3">
            <a:extLst>
              <a:ext uri="{FF2B5EF4-FFF2-40B4-BE49-F238E27FC236}">
                <a16:creationId xmlns:a16="http://schemas.microsoft.com/office/drawing/2014/main" id="{04F6B621-ABD9-3706-43F0-55F3ED3A449F}"/>
              </a:ext>
            </a:extLst>
          </p:cNvPr>
          <p:cNvSpPr/>
          <p:nvPr/>
        </p:nvSpPr>
        <p:spPr>
          <a:xfrm rot="16200000">
            <a:off x="446368" y="2804997"/>
            <a:ext cx="4128941" cy="800132"/>
          </a:xfrm>
          <a:prstGeom prst="triangle">
            <a:avLst>
              <a:gd name="adj" fmla="val 1370"/>
            </a:avLst>
          </a:prstGeom>
          <a:gradFill flip="none" rotWithShape="1">
            <a:gsLst>
              <a:gs pos="0">
                <a:schemeClr val="bg1">
                  <a:alpha val="70000"/>
                </a:schemeClr>
              </a:gs>
              <a:gs pos="50000">
                <a:schemeClr val="bg1"/>
              </a:gs>
              <a:gs pos="100000">
                <a:schemeClr val="bg1"/>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0ABFB377-44F6-011F-E7B6-332E48AE91A2}"/>
              </a:ext>
            </a:extLst>
          </p:cNvPr>
          <p:cNvSpPr/>
          <p:nvPr/>
        </p:nvSpPr>
        <p:spPr>
          <a:xfrm>
            <a:off x="9804915" y="6389480"/>
            <a:ext cx="2090058" cy="467399"/>
          </a:xfrm>
          <a:prstGeom prst="rect">
            <a:avLst/>
          </a:prstGeom>
          <a:solidFill>
            <a:schemeClr val="bg1">
              <a:lumMod val="85000"/>
            </a:schemeClr>
          </a:solidFill>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a:hlinkClick r:id="rId15" action="ppaction://hlinksldjump"/>
            <a:extLst>
              <a:ext uri="{FF2B5EF4-FFF2-40B4-BE49-F238E27FC236}">
                <a16:creationId xmlns:a16="http://schemas.microsoft.com/office/drawing/2014/main" id="{23297305-F2D8-2EB4-9115-844F00C7363D}"/>
              </a:ext>
            </a:extLst>
          </p:cNvPr>
          <p:cNvSpPr txBox="1"/>
          <p:nvPr/>
        </p:nvSpPr>
        <p:spPr>
          <a:xfrm>
            <a:off x="9879294" y="6428302"/>
            <a:ext cx="1941301" cy="400110"/>
          </a:xfrm>
          <a:prstGeom prst="rect">
            <a:avLst/>
          </a:prstGeom>
          <a:noFill/>
        </p:spPr>
        <p:txBody>
          <a:bodyPr wrap="none" rtlCol="0">
            <a:spAutoFit/>
          </a:bodyPr>
          <a:lstStyle/>
          <a:p>
            <a:r>
              <a:rPr lang="de-DE" sz="2000" dirty="0">
                <a:effectLst>
                  <a:glow rad="228600">
                    <a:schemeClr val="accent3">
                      <a:satMod val="175000"/>
                      <a:alpha val="40000"/>
                    </a:schemeClr>
                  </a:glow>
                </a:effectLst>
              </a:rPr>
              <a:t>Nächste Aufgabe</a:t>
            </a:r>
          </a:p>
        </p:txBody>
      </p:sp>
    </p:spTree>
    <p:extLst>
      <p:ext uri="{BB962C8B-B14F-4D97-AF65-F5344CB8AC3E}">
        <p14:creationId xmlns:p14="http://schemas.microsoft.com/office/powerpoint/2010/main" val="1985214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Im Haus, Wand, Inneneinrichtung, Szene enthält.&#10;&#10;Automatisch generierte Beschreibung">
            <a:extLst>
              <a:ext uri="{FF2B5EF4-FFF2-40B4-BE49-F238E27FC236}">
                <a16:creationId xmlns:a16="http://schemas.microsoft.com/office/drawing/2014/main" id="{9D600E52-D373-51DE-510B-B42B91922A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1463"/>
            <a:ext cx="12192000" cy="7400926"/>
          </a:xfrm>
          <a:prstGeom prst="rect">
            <a:avLst/>
          </a:prstGeom>
        </p:spPr>
      </p:pic>
      <p:sp>
        <p:nvSpPr>
          <p:cNvPr id="6" name="Ellipse 5">
            <a:hlinkClick r:id="rId3" action="ppaction://hlinksldjump"/>
            <a:extLst>
              <a:ext uri="{FF2B5EF4-FFF2-40B4-BE49-F238E27FC236}">
                <a16:creationId xmlns:a16="http://schemas.microsoft.com/office/drawing/2014/main" id="{5375007C-2F07-662B-58A9-2A82DE39C03D}"/>
              </a:ext>
            </a:extLst>
          </p:cNvPr>
          <p:cNvSpPr/>
          <p:nvPr/>
        </p:nvSpPr>
        <p:spPr>
          <a:xfrm>
            <a:off x="564502" y="281468"/>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hlinkClick r:id="rId4" action="ppaction://hlinksldjump"/>
            <a:extLst>
              <a:ext uri="{FF2B5EF4-FFF2-40B4-BE49-F238E27FC236}">
                <a16:creationId xmlns:a16="http://schemas.microsoft.com/office/drawing/2014/main" id="{739C7594-2124-8593-D684-8CEBE7F010C8}"/>
              </a:ext>
            </a:extLst>
          </p:cNvPr>
          <p:cNvSpPr/>
          <p:nvPr/>
        </p:nvSpPr>
        <p:spPr>
          <a:xfrm>
            <a:off x="564502" y="2463280"/>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a:hlinkClick r:id="rId5" action="ppaction://hlinksldjump"/>
            <a:extLst>
              <a:ext uri="{FF2B5EF4-FFF2-40B4-BE49-F238E27FC236}">
                <a16:creationId xmlns:a16="http://schemas.microsoft.com/office/drawing/2014/main" id="{7540AE87-FDA1-586B-B793-B8084A22DBBF}"/>
              </a:ext>
            </a:extLst>
          </p:cNvPr>
          <p:cNvSpPr/>
          <p:nvPr/>
        </p:nvSpPr>
        <p:spPr>
          <a:xfrm>
            <a:off x="564502" y="4505131"/>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10" name="Ellipse 9">
            <a:hlinkClick r:id="rId6" action="ppaction://hlinksldjump"/>
            <a:extLst>
              <a:ext uri="{FF2B5EF4-FFF2-40B4-BE49-F238E27FC236}">
                <a16:creationId xmlns:a16="http://schemas.microsoft.com/office/drawing/2014/main" id="{4899F56D-B0E3-868A-1478-AEBD09029D32}"/>
              </a:ext>
            </a:extLst>
          </p:cNvPr>
          <p:cNvSpPr/>
          <p:nvPr/>
        </p:nvSpPr>
        <p:spPr>
          <a:xfrm>
            <a:off x="10089502" y="4505131"/>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a:hlinkClick r:id="rId7" action="ppaction://hlinksldjump"/>
            <a:extLst>
              <a:ext uri="{FF2B5EF4-FFF2-40B4-BE49-F238E27FC236}">
                <a16:creationId xmlns:a16="http://schemas.microsoft.com/office/drawing/2014/main" id="{110F4453-C327-0AE7-79A1-628DB19C4CD4}"/>
              </a:ext>
            </a:extLst>
          </p:cNvPr>
          <p:cNvSpPr/>
          <p:nvPr/>
        </p:nvSpPr>
        <p:spPr>
          <a:xfrm>
            <a:off x="10089502" y="2463279"/>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000" dirty="0">
              <a:solidFill>
                <a:schemeClr val="tx1"/>
              </a:solidFill>
            </a:endParaRPr>
          </a:p>
        </p:txBody>
      </p:sp>
      <p:sp>
        <p:nvSpPr>
          <p:cNvPr id="12" name="Ellipse 11">
            <a:hlinkClick r:id="rId8" action="ppaction://hlinksldjump"/>
            <a:extLst>
              <a:ext uri="{FF2B5EF4-FFF2-40B4-BE49-F238E27FC236}">
                <a16:creationId xmlns:a16="http://schemas.microsoft.com/office/drawing/2014/main" id="{A27973A8-D9E1-BBA5-000A-E882C16F3139}"/>
              </a:ext>
            </a:extLst>
          </p:cNvPr>
          <p:cNvSpPr/>
          <p:nvPr/>
        </p:nvSpPr>
        <p:spPr>
          <a:xfrm>
            <a:off x="10089502" y="281468"/>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Grafik 13" descr="Ein Bild, das Fenster, Rechteck, Quadrat, Symmetrie enthält.&#10;&#10;Automatisch generierte Beschreibung">
            <a:extLst>
              <a:ext uri="{FF2B5EF4-FFF2-40B4-BE49-F238E27FC236}">
                <a16:creationId xmlns:a16="http://schemas.microsoft.com/office/drawing/2014/main" id="{DEFA8E57-B840-538E-C32B-266CBB40D0F6}"/>
              </a:ext>
            </a:extLst>
          </p:cNvPr>
          <p:cNvPicPr>
            <a:picLocks noChangeAspect="1"/>
          </p:cNvPicPr>
          <p:nvPr/>
        </p:nvPicPr>
        <p:blipFill>
          <a:blip r:embed="rId9">
            <a:biLevel thresh="75000"/>
            <a:extLst>
              <a:ext uri="{28A0092B-C50C-407E-A947-70E740481C1C}">
                <a14:useLocalDpi xmlns:a14="http://schemas.microsoft.com/office/drawing/2010/main" val="0"/>
              </a:ext>
            </a:extLst>
          </a:blip>
          <a:stretch>
            <a:fillRect/>
          </a:stretch>
        </p:blipFill>
        <p:spPr>
          <a:xfrm>
            <a:off x="822765" y="532789"/>
            <a:ext cx="1017756" cy="966073"/>
          </a:xfrm>
          <a:prstGeom prst="rect">
            <a:avLst/>
          </a:prstGeom>
        </p:spPr>
      </p:pic>
      <p:pic>
        <p:nvPicPr>
          <p:cNvPr id="16" name="Grafik 15" descr="Ein Bild, das Vakuum, Gerät, Schwarzweiß enthält.&#10;&#10;Automatisch generierte Beschreibung">
            <a:extLst>
              <a:ext uri="{FF2B5EF4-FFF2-40B4-BE49-F238E27FC236}">
                <a16:creationId xmlns:a16="http://schemas.microsoft.com/office/drawing/2014/main" id="{D3AF57EC-E87E-C785-7966-97735848EA9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3930" y="2639454"/>
            <a:ext cx="722034" cy="1131216"/>
          </a:xfrm>
          <a:prstGeom prst="rect">
            <a:avLst/>
          </a:prstGeom>
        </p:spPr>
      </p:pic>
      <p:sp>
        <p:nvSpPr>
          <p:cNvPr id="17" name="Ellipse 16">
            <a:extLst>
              <a:ext uri="{FF2B5EF4-FFF2-40B4-BE49-F238E27FC236}">
                <a16:creationId xmlns:a16="http://schemas.microsoft.com/office/drawing/2014/main" id="{33AF7D65-9014-856A-407D-A934D74E7363}"/>
              </a:ext>
            </a:extLst>
          </p:cNvPr>
          <p:cNvSpPr/>
          <p:nvPr/>
        </p:nvSpPr>
        <p:spPr>
          <a:xfrm>
            <a:off x="10359753" y="570764"/>
            <a:ext cx="980387" cy="904973"/>
          </a:xfrm>
          <a:prstGeom prst="ellipse">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BPA frei</a:t>
            </a:r>
          </a:p>
        </p:txBody>
      </p:sp>
      <p:sp>
        <p:nvSpPr>
          <p:cNvPr id="18" name="Ellipse 17">
            <a:extLst>
              <a:ext uri="{FF2B5EF4-FFF2-40B4-BE49-F238E27FC236}">
                <a16:creationId xmlns:a16="http://schemas.microsoft.com/office/drawing/2014/main" id="{2F2D2CD8-B5E4-82F1-75B6-D5629C03A68B}"/>
              </a:ext>
            </a:extLst>
          </p:cNvPr>
          <p:cNvSpPr/>
          <p:nvPr/>
        </p:nvSpPr>
        <p:spPr>
          <a:xfrm>
            <a:off x="10359752" y="4794427"/>
            <a:ext cx="980387" cy="904973"/>
          </a:xfrm>
          <a:prstGeom prst="ellipse">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t>Blauer Engel</a:t>
            </a:r>
          </a:p>
        </p:txBody>
      </p:sp>
      <p:pic>
        <p:nvPicPr>
          <p:cNvPr id="20" name="Grafik 19" descr="Marke Kreuz mit einfarbiger Füllung">
            <a:extLst>
              <a:ext uri="{FF2B5EF4-FFF2-40B4-BE49-F238E27FC236}">
                <a16:creationId xmlns:a16="http://schemas.microsoft.com/office/drawing/2014/main" id="{56869580-687A-1CB9-699A-C3D02171C21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76184" y="4794427"/>
            <a:ext cx="914400" cy="914400"/>
          </a:xfrm>
          <a:prstGeom prst="rect">
            <a:avLst/>
          </a:prstGeom>
        </p:spPr>
      </p:pic>
      <p:pic>
        <p:nvPicPr>
          <p:cNvPr id="22" name="Grafik 21" descr="Gabelung in der Straße mit einfarbiger Füllung">
            <a:extLst>
              <a:ext uri="{FF2B5EF4-FFF2-40B4-BE49-F238E27FC236}">
                <a16:creationId xmlns:a16="http://schemas.microsoft.com/office/drawing/2014/main" id="{CA0E704B-CFAE-623F-4D46-804E23BB263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92745" y="2816630"/>
            <a:ext cx="914400" cy="914400"/>
          </a:xfrm>
          <a:prstGeom prst="rect">
            <a:avLst/>
          </a:prstGeom>
        </p:spPr>
      </p:pic>
      <p:sp>
        <p:nvSpPr>
          <p:cNvPr id="2" name="Rechteck 1">
            <a:extLst>
              <a:ext uri="{FF2B5EF4-FFF2-40B4-BE49-F238E27FC236}">
                <a16:creationId xmlns:a16="http://schemas.microsoft.com/office/drawing/2014/main" id="{432BDC67-390B-3E2A-A024-B07860B966F6}"/>
              </a:ext>
            </a:extLst>
          </p:cNvPr>
          <p:cNvSpPr/>
          <p:nvPr/>
        </p:nvSpPr>
        <p:spPr>
          <a:xfrm>
            <a:off x="2910905" y="1140592"/>
            <a:ext cx="6381266" cy="4128940"/>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de-DE" sz="2000" dirty="0">
                <a:solidFill>
                  <a:schemeClr val="tx1"/>
                </a:solidFill>
              </a:rPr>
              <a:t>Dadurch dass Wärme und Sonneneinstrahlung die Weichmacher beispielsweise aus Tapeten, PVC-Böden und Spielzeugen lösen, gelangen die Weichmacher in die Luft und dabei setzen sich die Weichmacher im Staub ab. Durch regelmäßiges Staubsaugen kann der Kontakt mit Weichmachern verringert werden.</a:t>
            </a:r>
            <a:endParaRPr lang="de-DE" sz="2000" dirty="0"/>
          </a:p>
        </p:txBody>
      </p:sp>
      <p:sp>
        <p:nvSpPr>
          <p:cNvPr id="4" name="Gleichschenkliges Dreieck 3">
            <a:extLst>
              <a:ext uri="{FF2B5EF4-FFF2-40B4-BE49-F238E27FC236}">
                <a16:creationId xmlns:a16="http://schemas.microsoft.com/office/drawing/2014/main" id="{04F6B621-ABD9-3706-43F0-55F3ED3A449F}"/>
              </a:ext>
            </a:extLst>
          </p:cNvPr>
          <p:cNvSpPr/>
          <p:nvPr/>
        </p:nvSpPr>
        <p:spPr>
          <a:xfrm rot="16200000">
            <a:off x="446368" y="2804997"/>
            <a:ext cx="4128941" cy="800132"/>
          </a:xfrm>
          <a:prstGeom prst="triangle">
            <a:avLst/>
          </a:prstGeom>
          <a:gradFill flip="none" rotWithShape="1">
            <a:gsLst>
              <a:gs pos="0">
                <a:schemeClr val="bg1">
                  <a:alpha val="70000"/>
                </a:schemeClr>
              </a:gs>
              <a:gs pos="50000">
                <a:schemeClr val="bg1"/>
              </a:gs>
              <a:gs pos="100000">
                <a:schemeClr val="bg1"/>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217ECA99-9055-ED7E-685F-1474CDBD8569}"/>
              </a:ext>
            </a:extLst>
          </p:cNvPr>
          <p:cNvSpPr/>
          <p:nvPr/>
        </p:nvSpPr>
        <p:spPr>
          <a:xfrm>
            <a:off x="9804915" y="6367487"/>
            <a:ext cx="2090058" cy="467399"/>
          </a:xfrm>
          <a:prstGeom prst="rect">
            <a:avLst/>
          </a:prstGeom>
          <a:solidFill>
            <a:schemeClr val="bg1">
              <a:lumMod val="85000"/>
            </a:schemeClr>
          </a:solidFill>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a:hlinkClick r:id="rId15" action="ppaction://hlinksldjump"/>
            <a:extLst>
              <a:ext uri="{FF2B5EF4-FFF2-40B4-BE49-F238E27FC236}">
                <a16:creationId xmlns:a16="http://schemas.microsoft.com/office/drawing/2014/main" id="{CEFD30C6-9AE1-8F68-B0DC-3B49E29EBF31}"/>
              </a:ext>
            </a:extLst>
          </p:cNvPr>
          <p:cNvSpPr txBox="1"/>
          <p:nvPr/>
        </p:nvSpPr>
        <p:spPr>
          <a:xfrm>
            <a:off x="9879294" y="6428302"/>
            <a:ext cx="1941301" cy="400110"/>
          </a:xfrm>
          <a:prstGeom prst="rect">
            <a:avLst/>
          </a:prstGeom>
          <a:noFill/>
        </p:spPr>
        <p:txBody>
          <a:bodyPr wrap="none" rtlCol="0">
            <a:spAutoFit/>
          </a:bodyPr>
          <a:lstStyle/>
          <a:p>
            <a:r>
              <a:rPr lang="de-DE" sz="2000" dirty="0">
                <a:effectLst>
                  <a:glow rad="228600">
                    <a:schemeClr val="accent3">
                      <a:satMod val="175000"/>
                      <a:alpha val="40000"/>
                    </a:schemeClr>
                  </a:glow>
                </a:effectLst>
              </a:rPr>
              <a:t>Nächste Aufgabe</a:t>
            </a:r>
          </a:p>
        </p:txBody>
      </p:sp>
    </p:spTree>
    <p:extLst>
      <p:ext uri="{BB962C8B-B14F-4D97-AF65-F5344CB8AC3E}">
        <p14:creationId xmlns:p14="http://schemas.microsoft.com/office/powerpoint/2010/main" val="38694432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Im Haus, Wand, Inneneinrichtung, Szene enthält.&#10;&#10;Automatisch generierte Beschreibung">
            <a:extLst>
              <a:ext uri="{FF2B5EF4-FFF2-40B4-BE49-F238E27FC236}">
                <a16:creationId xmlns:a16="http://schemas.microsoft.com/office/drawing/2014/main" id="{9D600E52-D373-51DE-510B-B42B91922A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1463"/>
            <a:ext cx="12192000" cy="7400926"/>
          </a:xfrm>
          <a:prstGeom prst="rect">
            <a:avLst/>
          </a:prstGeom>
        </p:spPr>
      </p:pic>
      <p:sp>
        <p:nvSpPr>
          <p:cNvPr id="6" name="Ellipse 5">
            <a:hlinkClick r:id="rId3" action="ppaction://hlinksldjump"/>
            <a:extLst>
              <a:ext uri="{FF2B5EF4-FFF2-40B4-BE49-F238E27FC236}">
                <a16:creationId xmlns:a16="http://schemas.microsoft.com/office/drawing/2014/main" id="{5375007C-2F07-662B-58A9-2A82DE39C03D}"/>
              </a:ext>
            </a:extLst>
          </p:cNvPr>
          <p:cNvSpPr/>
          <p:nvPr/>
        </p:nvSpPr>
        <p:spPr>
          <a:xfrm>
            <a:off x="564502" y="281468"/>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hlinkClick r:id="rId4" action="ppaction://hlinksldjump"/>
            <a:extLst>
              <a:ext uri="{FF2B5EF4-FFF2-40B4-BE49-F238E27FC236}">
                <a16:creationId xmlns:a16="http://schemas.microsoft.com/office/drawing/2014/main" id="{739C7594-2124-8593-D684-8CEBE7F010C8}"/>
              </a:ext>
            </a:extLst>
          </p:cNvPr>
          <p:cNvSpPr/>
          <p:nvPr/>
        </p:nvSpPr>
        <p:spPr>
          <a:xfrm>
            <a:off x="564502" y="2463280"/>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a:hlinkClick r:id="rId5" action="ppaction://hlinksldjump"/>
            <a:extLst>
              <a:ext uri="{FF2B5EF4-FFF2-40B4-BE49-F238E27FC236}">
                <a16:creationId xmlns:a16="http://schemas.microsoft.com/office/drawing/2014/main" id="{7540AE87-FDA1-586B-B793-B8084A22DBBF}"/>
              </a:ext>
            </a:extLst>
          </p:cNvPr>
          <p:cNvSpPr/>
          <p:nvPr/>
        </p:nvSpPr>
        <p:spPr>
          <a:xfrm>
            <a:off x="564502" y="4505131"/>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10" name="Ellipse 9">
            <a:hlinkClick r:id="rId6" action="ppaction://hlinksldjump"/>
            <a:extLst>
              <a:ext uri="{FF2B5EF4-FFF2-40B4-BE49-F238E27FC236}">
                <a16:creationId xmlns:a16="http://schemas.microsoft.com/office/drawing/2014/main" id="{4899F56D-B0E3-868A-1478-AEBD09029D32}"/>
              </a:ext>
            </a:extLst>
          </p:cNvPr>
          <p:cNvSpPr/>
          <p:nvPr/>
        </p:nvSpPr>
        <p:spPr>
          <a:xfrm>
            <a:off x="10089502" y="4505131"/>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a:hlinkClick r:id="rId7" action="ppaction://hlinksldjump"/>
            <a:extLst>
              <a:ext uri="{FF2B5EF4-FFF2-40B4-BE49-F238E27FC236}">
                <a16:creationId xmlns:a16="http://schemas.microsoft.com/office/drawing/2014/main" id="{110F4453-C327-0AE7-79A1-628DB19C4CD4}"/>
              </a:ext>
            </a:extLst>
          </p:cNvPr>
          <p:cNvSpPr/>
          <p:nvPr/>
        </p:nvSpPr>
        <p:spPr>
          <a:xfrm>
            <a:off x="10089502" y="2463279"/>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000" dirty="0">
              <a:solidFill>
                <a:schemeClr val="tx1"/>
              </a:solidFill>
            </a:endParaRPr>
          </a:p>
        </p:txBody>
      </p:sp>
      <p:sp>
        <p:nvSpPr>
          <p:cNvPr id="12" name="Ellipse 11">
            <a:hlinkClick r:id="rId8" action="ppaction://hlinksldjump"/>
            <a:extLst>
              <a:ext uri="{FF2B5EF4-FFF2-40B4-BE49-F238E27FC236}">
                <a16:creationId xmlns:a16="http://schemas.microsoft.com/office/drawing/2014/main" id="{A27973A8-D9E1-BBA5-000A-E882C16F3139}"/>
              </a:ext>
            </a:extLst>
          </p:cNvPr>
          <p:cNvSpPr/>
          <p:nvPr/>
        </p:nvSpPr>
        <p:spPr>
          <a:xfrm>
            <a:off x="10089502" y="281468"/>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Grafik 13" descr="Ein Bild, das Fenster, Rechteck, Quadrat, Symmetrie enthält.&#10;&#10;Automatisch generierte Beschreibung">
            <a:extLst>
              <a:ext uri="{FF2B5EF4-FFF2-40B4-BE49-F238E27FC236}">
                <a16:creationId xmlns:a16="http://schemas.microsoft.com/office/drawing/2014/main" id="{DEFA8E57-B840-538E-C32B-266CBB40D0F6}"/>
              </a:ext>
            </a:extLst>
          </p:cNvPr>
          <p:cNvPicPr>
            <a:picLocks noChangeAspect="1"/>
          </p:cNvPicPr>
          <p:nvPr/>
        </p:nvPicPr>
        <p:blipFill>
          <a:blip r:embed="rId9">
            <a:biLevel thresh="75000"/>
            <a:extLst>
              <a:ext uri="{28A0092B-C50C-407E-A947-70E740481C1C}">
                <a14:useLocalDpi xmlns:a14="http://schemas.microsoft.com/office/drawing/2010/main" val="0"/>
              </a:ext>
            </a:extLst>
          </a:blip>
          <a:stretch>
            <a:fillRect/>
          </a:stretch>
        </p:blipFill>
        <p:spPr>
          <a:xfrm>
            <a:off x="822765" y="532789"/>
            <a:ext cx="1017756" cy="966073"/>
          </a:xfrm>
          <a:prstGeom prst="rect">
            <a:avLst/>
          </a:prstGeom>
        </p:spPr>
      </p:pic>
      <p:pic>
        <p:nvPicPr>
          <p:cNvPr id="16" name="Grafik 15" descr="Ein Bild, das Vakuum, Gerät, Schwarzweiß enthält.&#10;&#10;Automatisch generierte Beschreibung">
            <a:extLst>
              <a:ext uri="{FF2B5EF4-FFF2-40B4-BE49-F238E27FC236}">
                <a16:creationId xmlns:a16="http://schemas.microsoft.com/office/drawing/2014/main" id="{D3AF57EC-E87E-C785-7966-97735848EA9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3930" y="2639454"/>
            <a:ext cx="722034" cy="1131216"/>
          </a:xfrm>
          <a:prstGeom prst="rect">
            <a:avLst/>
          </a:prstGeom>
        </p:spPr>
      </p:pic>
      <p:sp>
        <p:nvSpPr>
          <p:cNvPr id="17" name="Ellipse 16">
            <a:extLst>
              <a:ext uri="{FF2B5EF4-FFF2-40B4-BE49-F238E27FC236}">
                <a16:creationId xmlns:a16="http://schemas.microsoft.com/office/drawing/2014/main" id="{33AF7D65-9014-856A-407D-A934D74E7363}"/>
              </a:ext>
            </a:extLst>
          </p:cNvPr>
          <p:cNvSpPr/>
          <p:nvPr/>
        </p:nvSpPr>
        <p:spPr>
          <a:xfrm>
            <a:off x="10359753" y="570764"/>
            <a:ext cx="980387" cy="904973"/>
          </a:xfrm>
          <a:prstGeom prst="ellipse">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BPA frei</a:t>
            </a:r>
          </a:p>
        </p:txBody>
      </p:sp>
      <p:sp>
        <p:nvSpPr>
          <p:cNvPr id="18" name="Ellipse 17">
            <a:extLst>
              <a:ext uri="{FF2B5EF4-FFF2-40B4-BE49-F238E27FC236}">
                <a16:creationId xmlns:a16="http://schemas.microsoft.com/office/drawing/2014/main" id="{2F2D2CD8-B5E4-82F1-75B6-D5629C03A68B}"/>
              </a:ext>
            </a:extLst>
          </p:cNvPr>
          <p:cNvSpPr/>
          <p:nvPr/>
        </p:nvSpPr>
        <p:spPr>
          <a:xfrm>
            <a:off x="10359752" y="4794427"/>
            <a:ext cx="980387" cy="904973"/>
          </a:xfrm>
          <a:prstGeom prst="ellipse">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t>Blauer Engel</a:t>
            </a:r>
          </a:p>
        </p:txBody>
      </p:sp>
      <p:pic>
        <p:nvPicPr>
          <p:cNvPr id="20" name="Grafik 19" descr="Marke Kreuz mit einfarbiger Füllung">
            <a:extLst>
              <a:ext uri="{FF2B5EF4-FFF2-40B4-BE49-F238E27FC236}">
                <a16:creationId xmlns:a16="http://schemas.microsoft.com/office/drawing/2014/main" id="{56869580-687A-1CB9-699A-C3D02171C21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76184" y="4794427"/>
            <a:ext cx="914400" cy="914400"/>
          </a:xfrm>
          <a:prstGeom prst="rect">
            <a:avLst/>
          </a:prstGeom>
        </p:spPr>
      </p:pic>
      <p:pic>
        <p:nvPicPr>
          <p:cNvPr id="22" name="Grafik 21" descr="Gabelung in der Straße mit einfarbiger Füllung">
            <a:extLst>
              <a:ext uri="{FF2B5EF4-FFF2-40B4-BE49-F238E27FC236}">
                <a16:creationId xmlns:a16="http://schemas.microsoft.com/office/drawing/2014/main" id="{CA0E704B-CFAE-623F-4D46-804E23BB263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92745" y="2816630"/>
            <a:ext cx="914400" cy="914400"/>
          </a:xfrm>
          <a:prstGeom prst="rect">
            <a:avLst/>
          </a:prstGeom>
        </p:spPr>
      </p:pic>
      <p:sp>
        <p:nvSpPr>
          <p:cNvPr id="2" name="Rechteck 1">
            <a:extLst>
              <a:ext uri="{FF2B5EF4-FFF2-40B4-BE49-F238E27FC236}">
                <a16:creationId xmlns:a16="http://schemas.microsoft.com/office/drawing/2014/main" id="{432BDC67-390B-3E2A-A024-B07860B966F6}"/>
              </a:ext>
            </a:extLst>
          </p:cNvPr>
          <p:cNvSpPr/>
          <p:nvPr/>
        </p:nvSpPr>
        <p:spPr>
          <a:xfrm>
            <a:off x="2910905" y="1140592"/>
            <a:ext cx="6381266" cy="4128940"/>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de-DE" sz="2000" dirty="0">
                <a:solidFill>
                  <a:schemeClr val="tx1"/>
                </a:solidFill>
              </a:rPr>
              <a:t>Die Bezeichnung „BPA frei“ oder „BPA </a:t>
            </a:r>
            <a:r>
              <a:rPr lang="de-DE" sz="2000" dirty="0" err="1">
                <a:solidFill>
                  <a:schemeClr val="tx1"/>
                </a:solidFill>
              </a:rPr>
              <a:t>free</a:t>
            </a:r>
            <a:r>
              <a:rPr lang="de-DE" sz="2000" dirty="0">
                <a:solidFill>
                  <a:schemeClr val="tx1"/>
                </a:solidFill>
              </a:rPr>
              <a:t>“ kennzeichnet Waren, die kein Bisphenol A enthalten. Bisphenol A ist zwar kein Weichmacher, allerdings ist es häufig in Kunststoffen zu finden und hat ähnliche gesundheitsbedenkliche Auswirkungen wie Weichmacher. Es besteht der Verdacht, dass Bisphenol A hormonähnliche Wirkungen hat und zur Entstehung von Herzkreislauferkrankungen, Diabetes, und Leberproblemen beiträgt. </a:t>
            </a:r>
          </a:p>
        </p:txBody>
      </p:sp>
      <p:sp>
        <p:nvSpPr>
          <p:cNvPr id="4" name="Gleichschenkliges Dreieck 3">
            <a:extLst>
              <a:ext uri="{FF2B5EF4-FFF2-40B4-BE49-F238E27FC236}">
                <a16:creationId xmlns:a16="http://schemas.microsoft.com/office/drawing/2014/main" id="{04F6B621-ABD9-3706-43F0-55F3ED3A449F}"/>
              </a:ext>
            </a:extLst>
          </p:cNvPr>
          <p:cNvSpPr/>
          <p:nvPr/>
        </p:nvSpPr>
        <p:spPr>
          <a:xfrm rot="5400000">
            <a:off x="7626366" y="2804997"/>
            <a:ext cx="4128941" cy="800132"/>
          </a:xfrm>
          <a:prstGeom prst="triangle">
            <a:avLst>
              <a:gd name="adj" fmla="val 2968"/>
            </a:avLst>
          </a:prstGeom>
          <a:gradFill flip="none" rotWithShape="1">
            <a:gsLst>
              <a:gs pos="0">
                <a:schemeClr val="bg1">
                  <a:alpha val="70000"/>
                </a:schemeClr>
              </a:gs>
              <a:gs pos="50000">
                <a:schemeClr val="bg1"/>
              </a:gs>
              <a:gs pos="100000">
                <a:schemeClr val="bg1"/>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62BA5846-E503-E029-53EC-981B15C44354}"/>
              </a:ext>
            </a:extLst>
          </p:cNvPr>
          <p:cNvSpPr/>
          <p:nvPr/>
        </p:nvSpPr>
        <p:spPr>
          <a:xfrm>
            <a:off x="9804915" y="6361013"/>
            <a:ext cx="2090058" cy="467399"/>
          </a:xfrm>
          <a:prstGeom prst="rect">
            <a:avLst/>
          </a:prstGeom>
          <a:solidFill>
            <a:schemeClr val="bg1">
              <a:lumMod val="85000"/>
            </a:schemeClr>
          </a:solidFill>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a:hlinkClick r:id="rId15" action="ppaction://hlinksldjump"/>
            <a:extLst>
              <a:ext uri="{FF2B5EF4-FFF2-40B4-BE49-F238E27FC236}">
                <a16:creationId xmlns:a16="http://schemas.microsoft.com/office/drawing/2014/main" id="{8D414E24-234F-731B-48BD-448986940693}"/>
              </a:ext>
            </a:extLst>
          </p:cNvPr>
          <p:cNvSpPr txBox="1"/>
          <p:nvPr/>
        </p:nvSpPr>
        <p:spPr>
          <a:xfrm>
            <a:off x="9879294" y="6428302"/>
            <a:ext cx="1941301" cy="400110"/>
          </a:xfrm>
          <a:prstGeom prst="rect">
            <a:avLst/>
          </a:prstGeom>
          <a:noFill/>
        </p:spPr>
        <p:txBody>
          <a:bodyPr wrap="none" rtlCol="0">
            <a:spAutoFit/>
          </a:bodyPr>
          <a:lstStyle/>
          <a:p>
            <a:r>
              <a:rPr lang="de-DE" sz="2000" dirty="0">
                <a:effectLst>
                  <a:glow rad="228600">
                    <a:schemeClr val="accent3">
                      <a:satMod val="175000"/>
                      <a:alpha val="40000"/>
                    </a:schemeClr>
                  </a:glow>
                </a:effectLst>
              </a:rPr>
              <a:t>Nächste Aufgabe</a:t>
            </a:r>
          </a:p>
        </p:txBody>
      </p:sp>
    </p:spTree>
    <p:extLst>
      <p:ext uri="{BB962C8B-B14F-4D97-AF65-F5344CB8AC3E}">
        <p14:creationId xmlns:p14="http://schemas.microsoft.com/office/powerpoint/2010/main" val="7199576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Im Haus, Wand, Inneneinrichtung, Szene enthält.&#10;&#10;Automatisch generierte Beschreibung">
            <a:extLst>
              <a:ext uri="{FF2B5EF4-FFF2-40B4-BE49-F238E27FC236}">
                <a16:creationId xmlns:a16="http://schemas.microsoft.com/office/drawing/2014/main" id="{9D600E52-D373-51DE-510B-B42B91922A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1463"/>
            <a:ext cx="12192000" cy="7400926"/>
          </a:xfrm>
          <a:prstGeom prst="rect">
            <a:avLst/>
          </a:prstGeom>
        </p:spPr>
      </p:pic>
      <p:sp>
        <p:nvSpPr>
          <p:cNvPr id="6" name="Ellipse 5">
            <a:hlinkClick r:id="rId3" action="ppaction://hlinksldjump"/>
            <a:extLst>
              <a:ext uri="{FF2B5EF4-FFF2-40B4-BE49-F238E27FC236}">
                <a16:creationId xmlns:a16="http://schemas.microsoft.com/office/drawing/2014/main" id="{5375007C-2F07-662B-58A9-2A82DE39C03D}"/>
              </a:ext>
            </a:extLst>
          </p:cNvPr>
          <p:cNvSpPr/>
          <p:nvPr/>
        </p:nvSpPr>
        <p:spPr>
          <a:xfrm>
            <a:off x="564502" y="281468"/>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hlinkClick r:id="rId4" action="ppaction://hlinksldjump"/>
            <a:extLst>
              <a:ext uri="{FF2B5EF4-FFF2-40B4-BE49-F238E27FC236}">
                <a16:creationId xmlns:a16="http://schemas.microsoft.com/office/drawing/2014/main" id="{739C7594-2124-8593-D684-8CEBE7F010C8}"/>
              </a:ext>
            </a:extLst>
          </p:cNvPr>
          <p:cNvSpPr/>
          <p:nvPr/>
        </p:nvSpPr>
        <p:spPr>
          <a:xfrm>
            <a:off x="564502" y="2463280"/>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a:hlinkClick r:id="rId5" action="ppaction://hlinksldjump"/>
            <a:extLst>
              <a:ext uri="{FF2B5EF4-FFF2-40B4-BE49-F238E27FC236}">
                <a16:creationId xmlns:a16="http://schemas.microsoft.com/office/drawing/2014/main" id="{7540AE87-FDA1-586B-B793-B8084A22DBBF}"/>
              </a:ext>
            </a:extLst>
          </p:cNvPr>
          <p:cNvSpPr/>
          <p:nvPr/>
        </p:nvSpPr>
        <p:spPr>
          <a:xfrm>
            <a:off x="564502" y="4505131"/>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10" name="Ellipse 9">
            <a:hlinkClick r:id="rId6" action="ppaction://hlinksldjump"/>
            <a:extLst>
              <a:ext uri="{FF2B5EF4-FFF2-40B4-BE49-F238E27FC236}">
                <a16:creationId xmlns:a16="http://schemas.microsoft.com/office/drawing/2014/main" id="{4899F56D-B0E3-868A-1478-AEBD09029D32}"/>
              </a:ext>
            </a:extLst>
          </p:cNvPr>
          <p:cNvSpPr/>
          <p:nvPr/>
        </p:nvSpPr>
        <p:spPr>
          <a:xfrm>
            <a:off x="10089502" y="4505131"/>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a:hlinkClick r:id="rId7" action="ppaction://hlinksldjump"/>
            <a:extLst>
              <a:ext uri="{FF2B5EF4-FFF2-40B4-BE49-F238E27FC236}">
                <a16:creationId xmlns:a16="http://schemas.microsoft.com/office/drawing/2014/main" id="{110F4453-C327-0AE7-79A1-628DB19C4CD4}"/>
              </a:ext>
            </a:extLst>
          </p:cNvPr>
          <p:cNvSpPr/>
          <p:nvPr/>
        </p:nvSpPr>
        <p:spPr>
          <a:xfrm>
            <a:off x="10089502" y="2463279"/>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000" dirty="0">
              <a:solidFill>
                <a:schemeClr val="tx1"/>
              </a:solidFill>
            </a:endParaRPr>
          </a:p>
        </p:txBody>
      </p:sp>
      <p:sp>
        <p:nvSpPr>
          <p:cNvPr id="12" name="Ellipse 11">
            <a:hlinkClick r:id="rId8" action="ppaction://hlinksldjump"/>
            <a:extLst>
              <a:ext uri="{FF2B5EF4-FFF2-40B4-BE49-F238E27FC236}">
                <a16:creationId xmlns:a16="http://schemas.microsoft.com/office/drawing/2014/main" id="{A27973A8-D9E1-BBA5-000A-E882C16F3139}"/>
              </a:ext>
            </a:extLst>
          </p:cNvPr>
          <p:cNvSpPr/>
          <p:nvPr/>
        </p:nvSpPr>
        <p:spPr>
          <a:xfrm>
            <a:off x="10089502" y="281468"/>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Grafik 13" descr="Ein Bild, das Fenster, Rechteck, Quadrat, Symmetrie enthält.&#10;&#10;Automatisch generierte Beschreibung">
            <a:extLst>
              <a:ext uri="{FF2B5EF4-FFF2-40B4-BE49-F238E27FC236}">
                <a16:creationId xmlns:a16="http://schemas.microsoft.com/office/drawing/2014/main" id="{DEFA8E57-B840-538E-C32B-266CBB40D0F6}"/>
              </a:ext>
            </a:extLst>
          </p:cNvPr>
          <p:cNvPicPr>
            <a:picLocks noChangeAspect="1"/>
          </p:cNvPicPr>
          <p:nvPr/>
        </p:nvPicPr>
        <p:blipFill>
          <a:blip r:embed="rId9">
            <a:biLevel thresh="75000"/>
            <a:extLst>
              <a:ext uri="{28A0092B-C50C-407E-A947-70E740481C1C}">
                <a14:useLocalDpi xmlns:a14="http://schemas.microsoft.com/office/drawing/2010/main" val="0"/>
              </a:ext>
            </a:extLst>
          </a:blip>
          <a:stretch>
            <a:fillRect/>
          </a:stretch>
        </p:blipFill>
        <p:spPr>
          <a:xfrm>
            <a:off x="822765" y="532789"/>
            <a:ext cx="1017756" cy="966073"/>
          </a:xfrm>
          <a:prstGeom prst="rect">
            <a:avLst/>
          </a:prstGeom>
        </p:spPr>
      </p:pic>
      <p:pic>
        <p:nvPicPr>
          <p:cNvPr id="16" name="Grafik 15" descr="Ein Bild, das Vakuum, Gerät, Schwarzweiß enthält.&#10;&#10;Automatisch generierte Beschreibung">
            <a:extLst>
              <a:ext uri="{FF2B5EF4-FFF2-40B4-BE49-F238E27FC236}">
                <a16:creationId xmlns:a16="http://schemas.microsoft.com/office/drawing/2014/main" id="{D3AF57EC-E87E-C785-7966-97735848EA9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3930" y="2639454"/>
            <a:ext cx="722034" cy="1131216"/>
          </a:xfrm>
          <a:prstGeom prst="rect">
            <a:avLst/>
          </a:prstGeom>
        </p:spPr>
      </p:pic>
      <p:sp>
        <p:nvSpPr>
          <p:cNvPr id="17" name="Ellipse 16">
            <a:extLst>
              <a:ext uri="{FF2B5EF4-FFF2-40B4-BE49-F238E27FC236}">
                <a16:creationId xmlns:a16="http://schemas.microsoft.com/office/drawing/2014/main" id="{33AF7D65-9014-856A-407D-A934D74E7363}"/>
              </a:ext>
            </a:extLst>
          </p:cNvPr>
          <p:cNvSpPr/>
          <p:nvPr/>
        </p:nvSpPr>
        <p:spPr>
          <a:xfrm>
            <a:off x="10359753" y="570764"/>
            <a:ext cx="980387" cy="904973"/>
          </a:xfrm>
          <a:prstGeom prst="ellipse">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BPA frei</a:t>
            </a:r>
          </a:p>
        </p:txBody>
      </p:sp>
      <p:sp>
        <p:nvSpPr>
          <p:cNvPr id="18" name="Ellipse 17">
            <a:extLst>
              <a:ext uri="{FF2B5EF4-FFF2-40B4-BE49-F238E27FC236}">
                <a16:creationId xmlns:a16="http://schemas.microsoft.com/office/drawing/2014/main" id="{2F2D2CD8-B5E4-82F1-75B6-D5629C03A68B}"/>
              </a:ext>
            </a:extLst>
          </p:cNvPr>
          <p:cNvSpPr/>
          <p:nvPr/>
        </p:nvSpPr>
        <p:spPr>
          <a:xfrm>
            <a:off x="10359752" y="4794427"/>
            <a:ext cx="980387" cy="904973"/>
          </a:xfrm>
          <a:prstGeom prst="ellipse">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t>Blauer Engel</a:t>
            </a:r>
          </a:p>
        </p:txBody>
      </p:sp>
      <p:pic>
        <p:nvPicPr>
          <p:cNvPr id="20" name="Grafik 19" descr="Marke Kreuz mit einfarbiger Füllung">
            <a:extLst>
              <a:ext uri="{FF2B5EF4-FFF2-40B4-BE49-F238E27FC236}">
                <a16:creationId xmlns:a16="http://schemas.microsoft.com/office/drawing/2014/main" id="{56869580-687A-1CB9-699A-C3D02171C21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76184" y="4794427"/>
            <a:ext cx="914400" cy="914400"/>
          </a:xfrm>
          <a:prstGeom prst="rect">
            <a:avLst/>
          </a:prstGeom>
        </p:spPr>
      </p:pic>
      <p:pic>
        <p:nvPicPr>
          <p:cNvPr id="22" name="Grafik 21" descr="Gabelung in der Straße mit einfarbiger Füllung">
            <a:extLst>
              <a:ext uri="{FF2B5EF4-FFF2-40B4-BE49-F238E27FC236}">
                <a16:creationId xmlns:a16="http://schemas.microsoft.com/office/drawing/2014/main" id="{CA0E704B-CFAE-623F-4D46-804E23BB263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92745" y="2816630"/>
            <a:ext cx="914400" cy="914400"/>
          </a:xfrm>
          <a:prstGeom prst="rect">
            <a:avLst/>
          </a:prstGeom>
        </p:spPr>
      </p:pic>
      <p:sp>
        <p:nvSpPr>
          <p:cNvPr id="2" name="Rechteck 1">
            <a:extLst>
              <a:ext uri="{FF2B5EF4-FFF2-40B4-BE49-F238E27FC236}">
                <a16:creationId xmlns:a16="http://schemas.microsoft.com/office/drawing/2014/main" id="{432BDC67-390B-3E2A-A024-B07860B966F6}"/>
              </a:ext>
            </a:extLst>
          </p:cNvPr>
          <p:cNvSpPr/>
          <p:nvPr/>
        </p:nvSpPr>
        <p:spPr>
          <a:xfrm>
            <a:off x="2910905" y="1140592"/>
            <a:ext cx="6381266" cy="4128940"/>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de-DE" sz="2000" dirty="0">
                <a:solidFill>
                  <a:schemeClr val="tx1"/>
                </a:solidFill>
              </a:rPr>
              <a:t>Es besteht auch die Möglichkeit, die schädlichen Weichmacher durch gesundheitsunbedenkliche Weichmacher zu ersetzen. Allerdings gibt es dabei noch einige Probleme. Weichmacher sollen die Härte und Elastizität von Plastik verbessern und trotzdem nicht durch Umwelteinflüsse gesundheitsschädlich sein. Dies ist in der Praxis fast nicht möglich. </a:t>
            </a:r>
          </a:p>
          <a:p>
            <a:pPr>
              <a:lnSpc>
                <a:spcPct val="150000"/>
              </a:lnSpc>
            </a:pPr>
            <a:r>
              <a:rPr lang="de-DE" sz="2000" dirty="0">
                <a:solidFill>
                  <a:schemeClr val="tx1"/>
                </a:solidFill>
              </a:rPr>
              <a:t>Eine teurere Alternative zu manchen Weichmachern ist beispielsweise der Zitronensäure-basierte Weichmacher.</a:t>
            </a:r>
          </a:p>
        </p:txBody>
      </p:sp>
      <p:sp>
        <p:nvSpPr>
          <p:cNvPr id="4" name="Gleichschenkliges Dreieck 3">
            <a:extLst>
              <a:ext uri="{FF2B5EF4-FFF2-40B4-BE49-F238E27FC236}">
                <a16:creationId xmlns:a16="http://schemas.microsoft.com/office/drawing/2014/main" id="{04F6B621-ABD9-3706-43F0-55F3ED3A449F}"/>
              </a:ext>
            </a:extLst>
          </p:cNvPr>
          <p:cNvSpPr/>
          <p:nvPr/>
        </p:nvSpPr>
        <p:spPr>
          <a:xfrm rot="5400000">
            <a:off x="7626366" y="2804997"/>
            <a:ext cx="4128941" cy="800132"/>
          </a:xfrm>
          <a:prstGeom prst="triangle">
            <a:avLst/>
          </a:prstGeom>
          <a:gradFill flip="none" rotWithShape="1">
            <a:gsLst>
              <a:gs pos="0">
                <a:schemeClr val="bg1">
                  <a:alpha val="70000"/>
                </a:schemeClr>
              </a:gs>
              <a:gs pos="50000">
                <a:schemeClr val="bg1"/>
              </a:gs>
              <a:gs pos="100000">
                <a:schemeClr val="bg1"/>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D2EDEA01-2E4D-629F-FC6A-00AD11696A8B}"/>
              </a:ext>
            </a:extLst>
          </p:cNvPr>
          <p:cNvSpPr/>
          <p:nvPr/>
        </p:nvSpPr>
        <p:spPr>
          <a:xfrm>
            <a:off x="9804915" y="6376567"/>
            <a:ext cx="2090058" cy="467399"/>
          </a:xfrm>
          <a:prstGeom prst="rect">
            <a:avLst/>
          </a:prstGeom>
          <a:solidFill>
            <a:schemeClr val="bg1">
              <a:lumMod val="85000"/>
            </a:schemeClr>
          </a:solidFill>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a:hlinkClick r:id="rId15" action="ppaction://hlinksldjump"/>
            <a:extLst>
              <a:ext uri="{FF2B5EF4-FFF2-40B4-BE49-F238E27FC236}">
                <a16:creationId xmlns:a16="http://schemas.microsoft.com/office/drawing/2014/main" id="{3F9EE9C3-E090-AE88-D78E-357220DA9288}"/>
              </a:ext>
            </a:extLst>
          </p:cNvPr>
          <p:cNvSpPr txBox="1"/>
          <p:nvPr/>
        </p:nvSpPr>
        <p:spPr>
          <a:xfrm>
            <a:off x="9879294" y="6428302"/>
            <a:ext cx="1941301" cy="400110"/>
          </a:xfrm>
          <a:prstGeom prst="rect">
            <a:avLst/>
          </a:prstGeom>
          <a:noFill/>
        </p:spPr>
        <p:txBody>
          <a:bodyPr wrap="none" rtlCol="0">
            <a:spAutoFit/>
          </a:bodyPr>
          <a:lstStyle/>
          <a:p>
            <a:r>
              <a:rPr lang="de-DE" sz="2000" dirty="0">
                <a:effectLst>
                  <a:glow rad="228600">
                    <a:schemeClr val="accent3">
                      <a:satMod val="175000"/>
                      <a:alpha val="40000"/>
                    </a:schemeClr>
                  </a:glow>
                </a:effectLst>
              </a:rPr>
              <a:t>Nächste Aufgabe</a:t>
            </a:r>
          </a:p>
        </p:txBody>
      </p:sp>
    </p:spTree>
    <p:extLst>
      <p:ext uri="{BB962C8B-B14F-4D97-AF65-F5344CB8AC3E}">
        <p14:creationId xmlns:p14="http://schemas.microsoft.com/office/powerpoint/2010/main" val="1047413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Lampe, Leuchte, Stehlampe, Design">
            <a:hlinkClick r:id="rId2" action="ppaction://hlinksldjump"/>
            <a:extLst>
              <a:ext uri="{FF2B5EF4-FFF2-40B4-BE49-F238E27FC236}">
                <a16:creationId xmlns:a16="http://schemas.microsoft.com/office/drawing/2014/main" id="{65F15E45-406F-B1DC-7060-C637076948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1999" cy="8124237"/>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D21CE44F-07DA-E37A-7153-9A77312522C9}"/>
              </a:ext>
            </a:extLst>
          </p:cNvPr>
          <p:cNvSpPr>
            <a:spLocks noGrp="1"/>
          </p:cNvSpPr>
          <p:nvPr>
            <p:ph type="title"/>
          </p:nvPr>
        </p:nvSpPr>
        <p:spPr/>
        <p:txBody>
          <a:bodyPr/>
          <a:lstStyle/>
          <a:p>
            <a:pPr algn="ctr"/>
            <a:r>
              <a:rPr lang="de-DE" sz="6000" b="1" dirty="0">
                <a:effectLst>
                  <a:glow rad="114300">
                    <a:schemeClr val="bg1">
                      <a:lumMod val="95000"/>
                      <a:alpha val="40000"/>
                    </a:schemeClr>
                  </a:glow>
                </a:effectLst>
              </a:rPr>
              <a:t>Stehlampe</a:t>
            </a:r>
          </a:p>
        </p:txBody>
      </p:sp>
      <p:pic>
        <p:nvPicPr>
          <p:cNvPr id="5" name="Grafik 4" descr="Abzeichen Tick1 mit einfarbiger Füllung">
            <a:hlinkClick r:id="rId4" action="ppaction://hlinksldjump"/>
            <a:extLst>
              <a:ext uri="{FF2B5EF4-FFF2-40B4-BE49-F238E27FC236}">
                <a16:creationId xmlns:a16="http://schemas.microsoft.com/office/drawing/2014/main" id="{18F3B4E0-7B2A-D2E0-1492-0CEBE62A438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63250" y="5502275"/>
            <a:ext cx="914400" cy="914400"/>
          </a:xfrm>
          <a:prstGeom prst="rect">
            <a:avLst/>
          </a:prstGeom>
          <a:effectLst>
            <a:glow rad="101600">
              <a:schemeClr val="bg1">
                <a:alpha val="40000"/>
              </a:schemeClr>
            </a:glow>
          </a:effectLst>
        </p:spPr>
      </p:pic>
      <p:pic>
        <p:nvPicPr>
          <p:cNvPr id="6" name="Grafik 5" descr="Marke Kreuz mit einfarbiger Füllung">
            <a:hlinkClick r:id="rId2" action="ppaction://hlinksldjump"/>
            <a:extLst>
              <a:ext uri="{FF2B5EF4-FFF2-40B4-BE49-F238E27FC236}">
                <a16:creationId xmlns:a16="http://schemas.microsoft.com/office/drawing/2014/main" id="{3C38CB33-D212-AEB2-7E2F-A95A0DA6C25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7700" y="5502275"/>
            <a:ext cx="914400" cy="914400"/>
          </a:xfrm>
          <a:prstGeom prst="rect">
            <a:avLst/>
          </a:prstGeom>
          <a:effectLst>
            <a:glow rad="101600">
              <a:schemeClr val="bg1">
                <a:alpha val="40000"/>
              </a:schemeClr>
            </a:glow>
          </a:effectLst>
        </p:spPr>
      </p:pic>
    </p:spTree>
    <p:extLst>
      <p:ext uri="{BB962C8B-B14F-4D97-AF65-F5344CB8AC3E}">
        <p14:creationId xmlns:p14="http://schemas.microsoft.com/office/powerpoint/2010/main" val="31941501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Im Haus, Wand, Inneneinrichtung, Szene enthält.&#10;&#10;Automatisch generierte Beschreibung">
            <a:extLst>
              <a:ext uri="{FF2B5EF4-FFF2-40B4-BE49-F238E27FC236}">
                <a16:creationId xmlns:a16="http://schemas.microsoft.com/office/drawing/2014/main" id="{9D600E52-D373-51DE-510B-B42B91922A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1463"/>
            <a:ext cx="12192000" cy="7400926"/>
          </a:xfrm>
          <a:prstGeom prst="rect">
            <a:avLst/>
          </a:prstGeom>
        </p:spPr>
      </p:pic>
      <p:sp>
        <p:nvSpPr>
          <p:cNvPr id="6" name="Ellipse 5">
            <a:hlinkClick r:id="rId3" action="ppaction://hlinksldjump"/>
            <a:extLst>
              <a:ext uri="{FF2B5EF4-FFF2-40B4-BE49-F238E27FC236}">
                <a16:creationId xmlns:a16="http://schemas.microsoft.com/office/drawing/2014/main" id="{5375007C-2F07-662B-58A9-2A82DE39C03D}"/>
              </a:ext>
            </a:extLst>
          </p:cNvPr>
          <p:cNvSpPr/>
          <p:nvPr/>
        </p:nvSpPr>
        <p:spPr>
          <a:xfrm>
            <a:off x="564502" y="281468"/>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hlinkClick r:id="rId4" action="ppaction://hlinksldjump"/>
            <a:extLst>
              <a:ext uri="{FF2B5EF4-FFF2-40B4-BE49-F238E27FC236}">
                <a16:creationId xmlns:a16="http://schemas.microsoft.com/office/drawing/2014/main" id="{739C7594-2124-8593-D684-8CEBE7F010C8}"/>
              </a:ext>
            </a:extLst>
          </p:cNvPr>
          <p:cNvSpPr/>
          <p:nvPr/>
        </p:nvSpPr>
        <p:spPr>
          <a:xfrm>
            <a:off x="564502" y="2463280"/>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a:hlinkClick r:id="rId5" action="ppaction://hlinksldjump"/>
            <a:extLst>
              <a:ext uri="{FF2B5EF4-FFF2-40B4-BE49-F238E27FC236}">
                <a16:creationId xmlns:a16="http://schemas.microsoft.com/office/drawing/2014/main" id="{7540AE87-FDA1-586B-B793-B8084A22DBBF}"/>
              </a:ext>
            </a:extLst>
          </p:cNvPr>
          <p:cNvSpPr/>
          <p:nvPr/>
        </p:nvSpPr>
        <p:spPr>
          <a:xfrm>
            <a:off x="564502" y="4505131"/>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10" name="Ellipse 9">
            <a:hlinkClick r:id="rId6" action="ppaction://hlinksldjump"/>
            <a:extLst>
              <a:ext uri="{FF2B5EF4-FFF2-40B4-BE49-F238E27FC236}">
                <a16:creationId xmlns:a16="http://schemas.microsoft.com/office/drawing/2014/main" id="{4899F56D-B0E3-868A-1478-AEBD09029D32}"/>
              </a:ext>
            </a:extLst>
          </p:cNvPr>
          <p:cNvSpPr/>
          <p:nvPr/>
        </p:nvSpPr>
        <p:spPr>
          <a:xfrm>
            <a:off x="10089502" y="4505131"/>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a:hlinkClick r:id="rId7" action="ppaction://hlinksldjump"/>
            <a:extLst>
              <a:ext uri="{FF2B5EF4-FFF2-40B4-BE49-F238E27FC236}">
                <a16:creationId xmlns:a16="http://schemas.microsoft.com/office/drawing/2014/main" id="{110F4453-C327-0AE7-79A1-628DB19C4CD4}"/>
              </a:ext>
            </a:extLst>
          </p:cNvPr>
          <p:cNvSpPr/>
          <p:nvPr/>
        </p:nvSpPr>
        <p:spPr>
          <a:xfrm>
            <a:off x="10089502" y="2463279"/>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000" dirty="0">
              <a:solidFill>
                <a:schemeClr val="tx1"/>
              </a:solidFill>
            </a:endParaRPr>
          </a:p>
        </p:txBody>
      </p:sp>
      <p:sp>
        <p:nvSpPr>
          <p:cNvPr id="12" name="Ellipse 11">
            <a:hlinkClick r:id="rId8" action="ppaction://hlinksldjump"/>
            <a:extLst>
              <a:ext uri="{FF2B5EF4-FFF2-40B4-BE49-F238E27FC236}">
                <a16:creationId xmlns:a16="http://schemas.microsoft.com/office/drawing/2014/main" id="{A27973A8-D9E1-BBA5-000A-E882C16F3139}"/>
              </a:ext>
            </a:extLst>
          </p:cNvPr>
          <p:cNvSpPr/>
          <p:nvPr/>
        </p:nvSpPr>
        <p:spPr>
          <a:xfrm>
            <a:off x="10089502" y="281468"/>
            <a:ext cx="1520890" cy="1483567"/>
          </a:xfrm>
          <a:prstGeom prst="ellipse">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Grafik 13" descr="Ein Bild, das Fenster, Rechteck, Quadrat, Symmetrie enthält.&#10;&#10;Automatisch generierte Beschreibung">
            <a:extLst>
              <a:ext uri="{FF2B5EF4-FFF2-40B4-BE49-F238E27FC236}">
                <a16:creationId xmlns:a16="http://schemas.microsoft.com/office/drawing/2014/main" id="{DEFA8E57-B840-538E-C32B-266CBB40D0F6}"/>
              </a:ext>
            </a:extLst>
          </p:cNvPr>
          <p:cNvPicPr>
            <a:picLocks noChangeAspect="1"/>
          </p:cNvPicPr>
          <p:nvPr/>
        </p:nvPicPr>
        <p:blipFill>
          <a:blip r:embed="rId9">
            <a:biLevel thresh="75000"/>
            <a:extLst>
              <a:ext uri="{28A0092B-C50C-407E-A947-70E740481C1C}">
                <a14:useLocalDpi xmlns:a14="http://schemas.microsoft.com/office/drawing/2010/main" val="0"/>
              </a:ext>
            </a:extLst>
          </a:blip>
          <a:stretch>
            <a:fillRect/>
          </a:stretch>
        </p:blipFill>
        <p:spPr>
          <a:xfrm>
            <a:off x="822765" y="532789"/>
            <a:ext cx="1017756" cy="966073"/>
          </a:xfrm>
          <a:prstGeom prst="rect">
            <a:avLst/>
          </a:prstGeom>
        </p:spPr>
      </p:pic>
      <p:pic>
        <p:nvPicPr>
          <p:cNvPr id="16" name="Grafik 15" descr="Ein Bild, das Vakuum, Gerät, Schwarzweiß enthält.&#10;&#10;Automatisch generierte Beschreibung">
            <a:extLst>
              <a:ext uri="{FF2B5EF4-FFF2-40B4-BE49-F238E27FC236}">
                <a16:creationId xmlns:a16="http://schemas.microsoft.com/office/drawing/2014/main" id="{D3AF57EC-E87E-C785-7966-97735848EA9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3930" y="2639454"/>
            <a:ext cx="722034" cy="1131216"/>
          </a:xfrm>
          <a:prstGeom prst="rect">
            <a:avLst/>
          </a:prstGeom>
        </p:spPr>
      </p:pic>
      <p:sp>
        <p:nvSpPr>
          <p:cNvPr id="17" name="Ellipse 16">
            <a:extLst>
              <a:ext uri="{FF2B5EF4-FFF2-40B4-BE49-F238E27FC236}">
                <a16:creationId xmlns:a16="http://schemas.microsoft.com/office/drawing/2014/main" id="{33AF7D65-9014-856A-407D-A934D74E7363}"/>
              </a:ext>
            </a:extLst>
          </p:cNvPr>
          <p:cNvSpPr/>
          <p:nvPr/>
        </p:nvSpPr>
        <p:spPr>
          <a:xfrm>
            <a:off x="10359753" y="570764"/>
            <a:ext cx="980387" cy="904973"/>
          </a:xfrm>
          <a:prstGeom prst="ellipse">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BPA frei</a:t>
            </a:r>
          </a:p>
        </p:txBody>
      </p:sp>
      <p:sp>
        <p:nvSpPr>
          <p:cNvPr id="18" name="Ellipse 17">
            <a:extLst>
              <a:ext uri="{FF2B5EF4-FFF2-40B4-BE49-F238E27FC236}">
                <a16:creationId xmlns:a16="http://schemas.microsoft.com/office/drawing/2014/main" id="{2F2D2CD8-B5E4-82F1-75B6-D5629C03A68B}"/>
              </a:ext>
            </a:extLst>
          </p:cNvPr>
          <p:cNvSpPr/>
          <p:nvPr/>
        </p:nvSpPr>
        <p:spPr>
          <a:xfrm>
            <a:off x="10359752" y="4794427"/>
            <a:ext cx="980387" cy="904973"/>
          </a:xfrm>
          <a:prstGeom prst="ellipse">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t>Blauer Engel</a:t>
            </a:r>
          </a:p>
        </p:txBody>
      </p:sp>
      <p:pic>
        <p:nvPicPr>
          <p:cNvPr id="20" name="Grafik 19" descr="Marke Kreuz mit einfarbiger Füllung">
            <a:extLst>
              <a:ext uri="{FF2B5EF4-FFF2-40B4-BE49-F238E27FC236}">
                <a16:creationId xmlns:a16="http://schemas.microsoft.com/office/drawing/2014/main" id="{56869580-687A-1CB9-699A-C3D02171C21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76184" y="4794427"/>
            <a:ext cx="914400" cy="914400"/>
          </a:xfrm>
          <a:prstGeom prst="rect">
            <a:avLst/>
          </a:prstGeom>
        </p:spPr>
      </p:pic>
      <p:pic>
        <p:nvPicPr>
          <p:cNvPr id="22" name="Grafik 21" descr="Gabelung in der Straße mit einfarbiger Füllung">
            <a:extLst>
              <a:ext uri="{FF2B5EF4-FFF2-40B4-BE49-F238E27FC236}">
                <a16:creationId xmlns:a16="http://schemas.microsoft.com/office/drawing/2014/main" id="{CA0E704B-CFAE-623F-4D46-804E23BB263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92745" y="2816630"/>
            <a:ext cx="914400" cy="914400"/>
          </a:xfrm>
          <a:prstGeom prst="rect">
            <a:avLst/>
          </a:prstGeom>
        </p:spPr>
      </p:pic>
      <p:sp>
        <p:nvSpPr>
          <p:cNvPr id="2" name="Rechteck 1">
            <a:extLst>
              <a:ext uri="{FF2B5EF4-FFF2-40B4-BE49-F238E27FC236}">
                <a16:creationId xmlns:a16="http://schemas.microsoft.com/office/drawing/2014/main" id="{432BDC67-390B-3E2A-A024-B07860B966F6}"/>
              </a:ext>
            </a:extLst>
          </p:cNvPr>
          <p:cNvSpPr/>
          <p:nvPr/>
        </p:nvSpPr>
        <p:spPr>
          <a:xfrm>
            <a:off x="2910905" y="1140592"/>
            <a:ext cx="6381266" cy="4128940"/>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de-DE" sz="2000" dirty="0">
                <a:solidFill>
                  <a:schemeClr val="tx1"/>
                </a:solidFill>
              </a:rPr>
              <a:t>Der Blaue Engel ist das Umweltzeichen der Bundesregierung. Mit diesem Zeichen werden umweltschonende Produkte gekennzeichnet. </a:t>
            </a:r>
          </a:p>
          <a:p>
            <a:pPr>
              <a:lnSpc>
                <a:spcPct val="150000"/>
              </a:lnSpc>
            </a:pPr>
            <a:r>
              <a:rPr lang="de-DE" sz="2000" dirty="0">
                <a:solidFill>
                  <a:schemeClr val="tx1"/>
                </a:solidFill>
              </a:rPr>
              <a:t>Beispielsweise ist dieses Kennzeichen auf umweltfreundlichen Dichtstoffen vorhanden. Bei der Auswahl der Dichtstoffe wurde auf eine möglichst geringe Schadstoffmenge geachtet. Dabei wird auch die Menge der Weichmacher berücksichtigt.</a:t>
            </a:r>
          </a:p>
        </p:txBody>
      </p:sp>
      <p:sp>
        <p:nvSpPr>
          <p:cNvPr id="4" name="Gleichschenkliges Dreieck 3">
            <a:extLst>
              <a:ext uri="{FF2B5EF4-FFF2-40B4-BE49-F238E27FC236}">
                <a16:creationId xmlns:a16="http://schemas.microsoft.com/office/drawing/2014/main" id="{04F6B621-ABD9-3706-43F0-55F3ED3A449F}"/>
              </a:ext>
            </a:extLst>
          </p:cNvPr>
          <p:cNvSpPr/>
          <p:nvPr/>
        </p:nvSpPr>
        <p:spPr>
          <a:xfrm rot="5400000">
            <a:off x="7626366" y="2804997"/>
            <a:ext cx="4128941" cy="800132"/>
          </a:xfrm>
          <a:prstGeom prst="triangle">
            <a:avLst>
              <a:gd name="adj" fmla="val 94521"/>
            </a:avLst>
          </a:prstGeom>
          <a:gradFill flip="none" rotWithShape="1">
            <a:gsLst>
              <a:gs pos="0">
                <a:schemeClr val="bg1">
                  <a:alpha val="70000"/>
                </a:schemeClr>
              </a:gs>
              <a:gs pos="50000">
                <a:schemeClr val="bg1"/>
              </a:gs>
              <a:gs pos="100000">
                <a:schemeClr val="bg1"/>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7EC9E641-BFBF-4990-5CEC-6287F17A7643}"/>
              </a:ext>
            </a:extLst>
          </p:cNvPr>
          <p:cNvSpPr/>
          <p:nvPr/>
        </p:nvSpPr>
        <p:spPr>
          <a:xfrm>
            <a:off x="9806473" y="6376818"/>
            <a:ext cx="2090058" cy="467399"/>
          </a:xfrm>
          <a:prstGeom prst="rect">
            <a:avLst/>
          </a:prstGeom>
          <a:solidFill>
            <a:schemeClr val="bg1">
              <a:lumMod val="85000"/>
            </a:schemeClr>
          </a:solidFill>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a:hlinkClick r:id="rId15" action="ppaction://hlinksldjump"/>
            <a:extLst>
              <a:ext uri="{FF2B5EF4-FFF2-40B4-BE49-F238E27FC236}">
                <a16:creationId xmlns:a16="http://schemas.microsoft.com/office/drawing/2014/main" id="{EB9C3AC3-DD54-5126-A52B-710219CFF76C}"/>
              </a:ext>
            </a:extLst>
          </p:cNvPr>
          <p:cNvSpPr txBox="1"/>
          <p:nvPr/>
        </p:nvSpPr>
        <p:spPr>
          <a:xfrm>
            <a:off x="9879294" y="6428302"/>
            <a:ext cx="1941301" cy="400110"/>
          </a:xfrm>
          <a:prstGeom prst="rect">
            <a:avLst/>
          </a:prstGeom>
          <a:noFill/>
        </p:spPr>
        <p:txBody>
          <a:bodyPr wrap="none" rtlCol="0">
            <a:spAutoFit/>
          </a:bodyPr>
          <a:lstStyle/>
          <a:p>
            <a:r>
              <a:rPr lang="de-DE" sz="2000" dirty="0">
                <a:effectLst>
                  <a:glow rad="228600">
                    <a:schemeClr val="accent3">
                      <a:satMod val="175000"/>
                      <a:alpha val="40000"/>
                    </a:schemeClr>
                  </a:glow>
                </a:effectLst>
              </a:rPr>
              <a:t>Nächste Aufgabe</a:t>
            </a:r>
          </a:p>
        </p:txBody>
      </p:sp>
    </p:spTree>
    <p:extLst>
      <p:ext uri="{BB962C8B-B14F-4D97-AF65-F5344CB8AC3E}">
        <p14:creationId xmlns:p14="http://schemas.microsoft.com/office/powerpoint/2010/main" val="13608466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Weg, Feuchtgebiete, Draußen, Holzbohlen">
            <a:hlinkClick r:id="rId2" action="ppaction://hlinksldjump"/>
            <a:extLst>
              <a:ext uri="{FF2B5EF4-FFF2-40B4-BE49-F238E27FC236}">
                <a16:creationId xmlns:a16="http://schemas.microsoft.com/office/drawing/2014/main" id="{735B74B6-7188-9B64-1453-387D6F3900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8134276"/>
          </a:xfrm>
          <a:prstGeom prst="rect">
            <a:avLst/>
          </a:prstGeom>
          <a:noFill/>
          <a:extLst>
            <a:ext uri="{909E8E84-426E-40DD-AFC4-6F175D3DCCD1}">
              <a14:hiddenFill xmlns:a14="http://schemas.microsoft.com/office/drawing/2010/main">
                <a:solidFill>
                  <a:srgbClr val="FFFFFF"/>
                </a:solidFill>
              </a14:hiddenFill>
            </a:ext>
          </a:extLst>
        </p:spPr>
      </p:pic>
      <p:sp>
        <p:nvSpPr>
          <p:cNvPr id="2" name="Ellipse 1">
            <a:extLst>
              <a:ext uri="{FF2B5EF4-FFF2-40B4-BE49-F238E27FC236}">
                <a16:creationId xmlns:a16="http://schemas.microsoft.com/office/drawing/2014/main" id="{7854C772-B5B6-B884-483E-9C86BA866D91}"/>
              </a:ext>
            </a:extLst>
          </p:cNvPr>
          <p:cNvSpPr/>
          <p:nvPr/>
        </p:nvSpPr>
        <p:spPr>
          <a:xfrm>
            <a:off x="3986509" y="6168317"/>
            <a:ext cx="1892560" cy="595600"/>
          </a:xfrm>
          <a:prstGeom prst="ellipse">
            <a:avLst/>
          </a:prstGeom>
          <a:solidFill>
            <a:schemeClr val="bg1">
              <a:lumMod val="95000"/>
            </a:schemeClr>
          </a:solidFill>
          <a:ln w="57150">
            <a:solidFill>
              <a:schemeClr val="tx1"/>
            </a:solidFill>
          </a:ln>
          <a:effectLst>
            <a:outerShdw blurRad="50800" dist="38100" dir="5400000" algn="t"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Ellipse 2">
            <a:extLst>
              <a:ext uri="{FF2B5EF4-FFF2-40B4-BE49-F238E27FC236}">
                <a16:creationId xmlns:a16="http://schemas.microsoft.com/office/drawing/2014/main" id="{96FB41C6-6387-9D91-B35B-94C0333D224C}"/>
              </a:ext>
            </a:extLst>
          </p:cNvPr>
          <p:cNvSpPr/>
          <p:nvPr/>
        </p:nvSpPr>
        <p:spPr>
          <a:xfrm>
            <a:off x="3982619" y="3860771"/>
            <a:ext cx="791548" cy="273698"/>
          </a:xfrm>
          <a:prstGeom prst="ellipse">
            <a:avLst/>
          </a:prstGeom>
          <a:solidFill>
            <a:schemeClr val="bg1">
              <a:lumMod val="95000"/>
            </a:schemeClr>
          </a:solidFill>
          <a:ln w="57150">
            <a:solidFill>
              <a:schemeClr val="tx1"/>
            </a:solidFill>
          </a:ln>
          <a:effectLst>
            <a:outerShdw blurRad="50800" dist="38100" dir="5400000" algn="t"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llipse 5">
            <a:extLst>
              <a:ext uri="{FF2B5EF4-FFF2-40B4-BE49-F238E27FC236}">
                <a16:creationId xmlns:a16="http://schemas.microsoft.com/office/drawing/2014/main" id="{EC2AE35C-33AE-3607-8F91-9238D88C6524}"/>
              </a:ext>
            </a:extLst>
          </p:cNvPr>
          <p:cNvSpPr/>
          <p:nvPr/>
        </p:nvSpPr>
        <p:spPr>
          <a:xfrm>
            <a:off x="4526126" y="4478961"/>
            <a:ext cx="1069912" cy="365217"/>
          </a:xfrm>
          <a:prstGeom prst="ellipse">
            <a:avLst/>
          </a:prstGeom>
          <a:solidFill>
            <a:schemeClr val="bg1">
              <a:lumMod val="95000"/>
            </a:schemeClr>
          </a:solidFill>
          <a:ln w="57150">
            <a:solidFill>
              <a:schemeClr val="tx1"/>
            </a:solidFill>
          </a:ln>
          <a:effectLst>
            <a:outerShdw blurRad="50800" dist="38100" dir="5400000" algn="t"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a:extLst>
              <a:ext uri="{FF2B5EF4-FFF2-40B4-BE49-F238E27FC236}">
                <a16:creationId xmlns:a16="http://schemas.microsoft.com/office/drawing/2014/main" id="{517353D8-BA4C-1BF6-17B3-4C6E83BFE644}"/>
              </a:ext>
            </a:extLst>
          </p:cNvPr>
          <p:cNvSpPr/>
          <p:nvPr/>
        </p:nvSpPr>
        <p:spPr>
          <a:xfrm>
            <a:off x="5382986" y="5252182"/>
            <a:ext cx="1426027" cy="508131"/>
          </a:xfrm>
          <a:prstGeom prst="ellipse">
            <a:avLst/>
          </a:prstGeom>
          <a:solidFill>
            <a:schemeClr val="bg1">
              <a:lumMod val="95000"/>
            </a:schemeClr>
          </a:solidFill>
          <a:ln w="57150">
            <a:solidFill>
              <a:schemeClr val="tx1"/>
            </a:solidFill>
          </a:ln>
          <a:effectLst>
            <a:outerShdw blurRad="50800" dist="38100" dir="5400000" algn="t"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6DC1347C-241B-E4F0-1D8D-A6EEA1259D40}"/>
              </a:ext>
            </a:extLst>
          </p:cNvPr>
          <p:cNvSpPr/>
          <p:nvPr/>
        </p:nvSpPr>
        <p:spPr>
          <a:xfrm>
            <a:off x="4774167" y="3450144"/>
            <a:ext cx="573830" cy="178373"/>
          </a:xfrm>
          <a:prstGeom prst="ellipse">
            <a:avLst/>
          </a:prstGeom>
          <a:solidFill>
            <a:schemeClr val="bg1">
              <a:lumMod val="95000"/>
            </a:schemeClr>
          </a:solidFill>
          <a:ln w="57150">
            <a:solidFill>
              <a:schemeClr val="tx1"/>
            </a:solidFill>
          </a:ln>
          <a:effectLst>
            <a:outerShdw blurRad="50800" dist="38100" dir="5400000" algn="t"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Flussdiagramm: Magnetplattenspeicher 4">
            <a:extLst>
              <a:ext uri="{FF2B5EF4-FFF2-40B4-BE49-F238E27FC236}">
                <a16:creationId xmlns:a16="http://schemas.microsoft.com/office/drawing/2014/main" id="{1BB38BC0-A90E-321A-6A15-E71D574E7313}"/>
              </a:ext>
            </a:extLst>
          </p:cNvPr>
          <p:cNvSpPr/>
          <p:nvPr/>
        </p:nvSpPr>
        <p:spPr>
          <a:xfrm>
            <a:off x="4097708" y="3471538"/>
            <a:ext cx="545832" cy="595600"/>
          </a:xfrm>
          <a:prstGeom prst="flowChartMagneticDisk">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ln w="19050"/>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Titel 1">
            <a:extLst>
              <a:ext uri="{FF2B5EF4-FFF2-40B4-BE49-F238E27FC236}">
                <a16:creationId xmlns:a16="http://schemas.microsoft.com/office/drawing/2014/main" id="{2DC037CD-1739-97DD-CFD8-4F8E7767B6CF}"/>
              </a:ext>
            </a:extLst>
          </p:cNvPr>
          <p:cNvSpPr txBox="1">
            <a:spLocks/>
          </p:cNvSpPr>
          <p:nvPr/>
        </p:nvSpPr>
        <p:spPr>
          <a:xfrm>
            <a:off x="4932788" y="2994428"/>
            <a:ext cx="2704327" cy="7112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2000" b="1" dirty="0">
                <a:effectLst>
                  <a:glow rad="114300">
                    <a:schemeClr val="bg1">
                      <a:lumMod val="95000"/>
                      <a:alpha val="60000"/>
                    </a:schemeClr>
                  </a:glow>
                </a:effectLst>
              </a:rPr>
              <a:t>5. Aufgabe</a:t>
            </a:r>
          </a:p>
        </p:txBody>
      </p:sp>
      <p:sp>
        <p:nvSpPr>
          <p:cNvPr id="10" name="Titel 1">
            <a:extLst>
              <a:ext uri="{FF2B5EF4-FFF2-40B4-BE49-F238E27FC236}">
                <a16:creationId xmlns:a16="http://schemas.microsoft.com/office/drawing/2014/main" id="{BE0F87BA-A8FD-00E6-8319-66BF2C3E9F5D}"/>
              </a:ext>
            </a:extLst>
          </p:cNvPr>
          <p:cNvSpPr txBox="1">
            <a:spLocks/>
          </p:cNvSpPr>
          <p:nvPr/>
        </p:nvSpPr>
        <p:spPr>
          <a:xfrm>
            <a:off x="4243874" y="3524015"/>
            <a:ext cx="2704327" cy="7112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2400" b="1" dirty="0">
                <a:effectLst>
                  <a:glow rad="114300">
                    <a:schemeClr val="bg1">
                      <a:lumMod val="95000"/>
                      <a:alpha val="60000"/>
                    </a:schemeClr>
                  </a:glow>
                </a:effectLst>
              </a:rPr>
              <a:t>4. Aufgabe</a:t>
            </a:r>
          </a:p>
        </p:txBody>
      </p:sp>
      <p:sp>
        <p:nvSpPr>
          <p:cNvPr id="11" name="Titel 1">
            <a:extLst>
              <a:ext uri="{FF2B5EF4-FFF2-40B4-BE49-F238E27FC236}">
                <a16:creationId xmlns:a16="http://schemas.microsoft.com/office/drawing/2014/main" id="{21E971CA-E5BD-4415-3347-A933D2C06ED7}"/>
              </a:ext>
            </a:extLst>
          </p:cNvPr>
          <p:cNvSpPr txBox="1">
            <a:spLocks/>
          </p:cNvSpPr>
          <p:nvPr/>
        </p:nvSpPr>
        <p:spPr>
          <a:xfrm>
            <a:off x="5243800" y="4139681"/>
            <a:ext cx="2704327" cy="7112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2800" b="1" dirty="0">
                <a:effectLst>
                  <a:glow rad="114300">
                    <a:schemeClr val="bg1">
                      <a:lumMod val="95000"/>
                      <a:alpha val="60000"/>
                    </a:schemeClr>
                  </a:glow>
                </a:effectLst>
              </a:rPr>
              <a:t>3. Aufgabe</a:t>
            </a:r>
          </a:p>
        </p:txBody>
      </p:sp>
      <p:sp>
        <p:nvSpPr>
          <p:cNvPr id="12" name="Titel 1">
            <a:extLst>
              <a:ext uri="{FF2B5EF4-FFF2-40B4-BE49-F238E27FC236}">
                <a16:creationId xmlns:a16="http://schemas.microsoft.com/office/drawing/2014/main" id="{40204299-5F9F-5187-75E3-A3999C362420}"/>
              </a:ext>
            </a:extLst>
          </p:cNvPr>
          <p:cNvSpPr txBox="1">
            <a:spLocks/>
          </p:cNvSpPr>
          <p:nvPr/>
        </p:nvSpPr>
        <p:spPr>
          <a:xfrm>
            <a:off x="6654663" y="5124719"/>
            <a:ext cx="2704327" cy="7112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3200" b="1" dirty="0">
                <a:effectLst>
                  <a:glow rad="114300">
                    <a:schemeClr val="bg1">
                      <a:lumMod val="95000"/>
                      <a:alpha val="60000"/>
                    </a:schemeClr>
                  </a:glow>
                </a:effectLst>
              </a:rPr>
              <a:t>2. Aufgabe</a:t>
            </a:r>
          </a:p>
        </p:txBody>
      </p:sp>
      <p:sp>
        <p:nvSpPr>
          <p:cNvPr id="13" name="Titel 1">
            <a:extLst>
              <a:ext uri="{FF2B5EF4-FFF2-40B4-BE49-F238E27FC236}">
                <a16:creationId xmlns:a16="http://schemas.microsoft.com/office/drawing/2014/main" id="{751152E6-53B6-EC4E-88B8-558BA8E31DC2}"/>
              </a:ext>
            </a:extLst>
          </p:cNvPr>
          <p:cNvSpPr txBox="1">
            <a:spLocks/>
          </p:cNvSpPr>
          <p:nvPr/>
        </p:nvSpPr>
        <p:spPr>
          <a:xfrm>
            <a:off x="5796643" y="6116876"/>
            <a:ext cx="2704327" cy="7112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3600" b="1" dirty="0">
                <a:effectLst>
                  <a:glow rad="114300">
                    <a:schemeClr val="bg1">
                      <a:lumMod val="95000"/>
                      <a:alpha val="60000"/>
                    </a:schemeClr>
                  </a:glow>
                </a:effectLst>
              </a:rPr>
              <a:t>1. Aufgabe</a:t>
            </a:r>
          </a:p>
        </p:txBody>
      </p:sp>
    </p:spTree>
    <p:extLst>
      <p:ext uri="{BB962C8B-B14F-4D97-AF65-F5344CB8AC3E}">
        <p14:creationId xmlns:p14="http://schemas.microsoft.com/office/powerpoint/2010/main" val="847951376"/>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Weg, Feuchtgebiete, Draußen, Holzbohlen">
            <a:hlinkClick r:id="rId2" action="ppaction://hlinksldjump"/>
            <a:extLst>
              <a:ext uri="{FF2B5EF4-FFF2-40B4-BE49-F238E27FC236}">
                <a16:creationId xmlns:a16="http://schemas.microsoft.com/office/drawing/2014/main" id="{735B74B6-7188-9B64-1453-387D6F3900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8134276"/>
          </a:xfrm>
          <a:prstGeom prst="rect">
            <a:avLst/>
          </a:prstGeom>
          <a:noFill/>
          <a:extLst>
            <a:ext uri="{909E8E84-426E-40DD-AFC4-6F175D3DCCD1}">
              <a14:hiddenFill xmlns:a14="http://schemas.microsoft.com/office/drawing/2010/main">
                <a:solidFill>
                  <a:srgbClr val="FFFFFF"/>
                </a:solidFill>
              </a14:hiddenFill>
            </a:ext>
          </a:extLst>
        </p:spPr>
      </p:pic>
      <p:sp>
        <p:nvSpPr>
          <p:cNvPr id="2" name="Ellipse 1">
            <a:extLst>
              <a:ext uri="{FF2B5EF4-FFF2-40B4-BE49-F238E27FC236}">
                <a16:creationId xmlns:a16="http://schemas.microsoft.com/office/drawing/2014/main" id="{7854C772-B5B6-B884-483E-9C86BA866D91}"/>
              </a:ext>
            </a:extLst>
          </p:cNvPr>
          <p:cNvSpPr/>
          <p:nvPr/>
        </p:nvSpPr>
        <p:spPr>
          <a:xfrm>
            <a:off x="3986509" y="6168317"/>
            <a:ext cx="1892560" cy="595600"/>
          </a:xfrm>
          <a:prstGeom prst="ellipse">
            <a:avLst/>
          </a:prstGeom>
          <a:solidFill>
            <a:schemeClr val="bg1">
              <a:lumMod val="95000"/>
            </a:schemeClr>
          </a:solidFill>
          <a:ln w="57150">
            <a:solidFill>
              <a:schemeClr val="tx1"/>
            </a:solidFill>
          </a:ln>
          <a:effectLst>
            <a:outerShdw blurRad="50800" dist="38100" dir="5400000" algn="t"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Ellipse 2">
            <a:extLst>
              <a:ext uri="{FF2B5EF4-FFF2-40B4-BE49-F238E27FC236}">
                <a16:creationId xmlns:a16="http://schemas.microsoft.com/office/drawing/2014/main" id="{96FB41C6-6387-9D91-B35B-94C0333D224C}"/>
              </a:ext>
            </a:extLst>
          </p:cNvPr>
          <p:cNvSpPr/>
          <p:nvPr/>
        </p:nvSpPr>
        <p:spPr>
          <a:xfrm>
            <a:off x="3982619" y="3860771"/>
            <a:ext cx="791548" cy="273698"/>
          </a:xfrm>
          <a:prstGeom prst="ellipse">
            <a:avLst/>
          </a:prstGeom>
          <a:solidFill>
            <a:schemeClr val="bg1">
              <a:lumMod val="95000"/>
            </a:schemeClr>
          </a:solidFill>
          <a:ln w="57150">
            <a:solidFill>
              <a:schemeClr val="tx1"/>
            </a:solidFill>
          </a:ln>
          <a:effectLst>
            <a:outerShdw blurRad="50800" dist="38100" dir="5400000" algn="t"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llipse 5">
            <a:extLst>
              <a:ext uri="{FF2B5EF4-FFF2-40B4-BE49-F238E27FC236}">
                <a16:creationId xmlns:a16="http://schemas.microsoft.com/office/drawing/2014/main" id="{EC2AE35C-33AE-3607-8F91-9238D88C6524}"/>
              </a:ext>
            </a:extLst>
          </p:cNvPr>
          <p:cNvSpPr/>
          <p:nvPr/>
        </p:nvSpPr>
        <p:spPr>
          <a:xfrm>
            <a:off x="4526126" y="4478961"/>
            <a:ext cx="1069912" cy="365217"/>
          </a:xfrm>
          <a:prstGeom prst="ellipse">
            <a:avLst/>
          </a:prstGeom>
          <a:solidFill>
            <a:schemeClr val="bg1">
              <a:lumMod val="95000"/>
            </a:schemeClr>
          </a:solidFill>
          <a:ln w="57150">
            <a:solidFill>
              <a:schemeClr val="tx1"/>
            </a:solidFill>
          </a:ln>
          <a:effectLst>
            <a:outerShdw blurRad="50800" dist="38100" dir="5400000" algn="t"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a:extLst>
              <a:ext uri="{FF2B5EF4-FFF2-40B4-BE49-F238E27FC236}">
                <a16:creationId xmlns:a16="http://schemas.microsoft.com/office/drawing/2014/main" id="{517353D8-BA4C-1BF6-17B3-4C6E83BFE644}"/>
              </a:ext>
            </a:extLst>
          </p:cNvPr>
          <p:cNvSpPr/>
          <p:nvPr/>
        </p:nvSpPr>
        <p:spPr>
          <a:xfrm>
            <a:off x="5382986" y="5252182"/>
            <a:ext cx="1426027" cy="508131"/>
          </a:xfrm>
          <a:prstGeom prst="ellipse">
            <a:avLst/>
          </a:prstGeom>
          <a:solidFill>
            <a:schemeClr val="bg1">
              <a:lumMod val="95000"/>
            </a:schemeClr>
          </a:solidFill>
          <a:ln w="57150">
            <a:solidFill>
              <a:schemeClr val="tx1"/>
            </a:solidFill>
          </a:ln>
          <a:effectLst>
            <a:outerShdw blurRad="50800" dist="38100" dir="5400000" algn="t"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6DC1347C-241B-E4F0-1D8D-A6EEA1259D40}"/>
              </a:ext>
            </a:extLst>
          </p:cNvPr>
          <p:cNvSpPr/>
          <p:nvPr/>
        </p:nvSpPr>
        <p:spPr>
          <a:xfrm>
            <a:off x="4774167" y="3450144"/>
            <a:ext cx="573830" cy="178373"/>
          </a:xfrm>
          <a:prstGeom prst="ellipse">
            <a:avLst/>
          </a:prstGeom>
          <a:solidFill>
            <a:schemeClr val="bg1">
              <a:lumMod val="95000"/>
            </a:schemeClr>
          </a:solidFill>
          <a:ln w="57150">
            <a:solidFill>
              <a:schemeClr val="tx1"/>
            </a:solidFill>
          </a:ln>
          <a:effectLst>
            <a:outerShdw blurRad="50800" dist="38100" dir="5400000" algn="t"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Flussdiagramm: Magnetplattenspeicher 4">
            <a:extLst>
              <a:ext uri="{FF2B5EF4-FFF2-40B4-BE49-F238E27FC236}">
                <a16:creationId xmlns:a16="http://schemas.microsoft.com/office/drawing/2014/main" id="{1BB38BC0-A90E-321A-6A15-E71D574E7313}"/>
              </a:ext>
            </a:extLst>
          </p:cNvPr>
          <p:cNvSpPr/>
          <p:nvPr/>
        </p:nvSpPr>
        <p:spPr>
          <a:xfrm>
            <a:off x="4907902" y="3206441"/>
            <a:ext cx="335898" cy="372507"/>
          </a:xfrm>
          <a:prstGeom prst="flowChartMagneticDisk">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ln w="19050"/>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Titel 1">
            <a:extLst>
              <a:ext uri="{FF2B5EF4-FFF2-40B4-BE49-F238E27FC236}">
                <a16:creationId xmlns:a16="http://schemas.microsoft.com/office/drawing/2014/main" id="{2DC037CD-1739-97DD-CFD8-4F8E7767B6CF}"/>
              </a:ext>
            </a:extLst>
          </p:cNvPr>
          <p:cNvSpPr txBox="1">
            <a:spLocks/>
          </p:cNvSpPr>
          <p:nvPr/>
        </p:nvSpPr>
        <p:spPr>
          <a:xfrm>
            <a:off x="4932788" y="2994428"/>
            <a:ext cx="2704327" cy="7112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2000" b="1" dirty="0">
                <a:effectLst>
                  <a:glow rad="114300">
                    <a:schemeClr val="bg1">
                      <a:lumMod val="95000"/>
                      <a:alpha val="60000"/>
                    </a:schemeClr>
                  </a:glow>
                </a:effectLst>
              </a:rPr>
              <a:t>5. Aufgabe</a:t>
            </a:r>
          </a:p>
        </p:txBody>
      </p:sp>
      <p:sp>
        <p:nvSpPr>
          <p:cNvPr id="10" name="Titel 1">
            <a:extLst>
              <a:ext uri="{FF2B5EF4-FFF2-40B4-BE49-F238E27FC236}">
                <a16:creationId xmlns:a16="http://schemas.microsoft.com/office/drawing/2014/main" id="{BE0F87BA-A8FD-00E6-8319-66BF2C3E9F5D}"/>
              </a:ext>
            </a:extLst>
          </p:cNvPr>
          <p:cNvSpPr txBox="1">
            <a:spLocks/>
          </p:cNvSpPr>
          <p:nvPr/>
        </p:nvSpPr>
        <p:spPr>
          <a:xfrm>
            <a:off x="4243874" y="3524015"/>
            <a:ext cx="2704327" cy="7112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2400" b="1" dirty="0">
                <a:effectLst>
                  <a:glow rad="114300">
                    <a:schemeClr val="bg1">
                      <a:lumMod val="95000"/>
                      <a:alpha val="60000"/>
                    </a:schemeClr>
                  </a:glow>
                </a:effectLst>
              </a:rPr>
              <a:t>4. Aufgabe</a:t>
            </a:r>
          </a:p>
        </p:txBody>
      </p:sp>
      <p:sp>
        <p:nvSpPr>
          <p:cNvPr id="11" name="Titel 1">
            <a:extLst>
              <a:ext uri="{FF2B5EF4-FFF2-40B4-BE49-F238E27FC236}">
                <a16:creationId xmlns:a16="http://schemas.microsoft.com/office/drawing/2014/main" id="{21E971CA-E5BD-4415-3347-A933D2C06ED7}"/>
              </a:ext>
            </a:extLst>
          </p:cNvPr>
          <p:cNvSpPr txBox="1">
            <a:spLocks/>
          </p:cNvSpPr>
          <p:nvPr/>
        </p:nvSpPr>
        <p:spPr>
          <a:xfrm>
            <a:off x="5243800" y="4139681"/>
            <a:ext cx="2704327" cy="7112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2800" b="1" dirty="0">
                <a:effectLst>
                  <a:glow rad="114300">
                    <a:schemeClr val="bg1">
                      <a:lumMod val="95000"/>
                      <a:alpha val="60000"/>
                    </a:schemeClr>
                  </a:glow>
                </a:effectLst>
              </a:rPr>
              <a:t>3. Aufgabe</a:t>
            </a:r>
          </a:p>
        </p:txBody>
      </p:sp>
      <p:sp>
        <p:nvSpPr>
          <p:cNvPr id="12" name="Titel 1">
            <a:extLst>
              <a:ext uri="{FF2B5EF4-FFF2-40B4-BE49-F238E27FC236}">
                <a16:creationId xmlns:a16="http://schemas.microsoft.com/office/drawing/2014/main" id="{40204299-5F9F-5187-75E3-A3999C362420}"/>
              </a:ext>
            </a:extLst>
          </p:cNvPr>
          <p:cNvSpPr txBox="1">
            <a:spLocks/>
          </p:cNvSpPr>
          <p:nvPr/>
        </p:nvSpPr>
        <p:spPr>
          <a:xfrm>
            <a:off x="6654663" y="5124719"/>
            <a:ext cx="2704327" cy="7112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3200" b="1" dirty="0">
                <a:effectLst>
                  <a:glow rad="114300">
                    <a:schemeClr val="bg1">
                      <a:lumMod val="95000"/>
                      <a:alpha val="60000"/>
                    </a:schemeClr>
                  </a:glow>
                </a:effectLst>
              </a:rPr>
              <a:t>2. Aufgabe</a:t>
            </a:r>
          </a:p>
        </p:txBody>
      </p:sp>
      <p:sp>
        <p:nvSpPr>
          <p:cNvPr id="13" name="Titel 1">
            <a:extLst>
              <a:ext uri="{FF2B5EF4-FFF2-40B4-BE49-F238E27FC236}">
                <a16:creationId xmlns:a16="http://schemas.microsoft.com/office/drawing/2014/main" id="{751152E6-53B6-EC4E-88B8-558BA8E31DC2}"/>
              </a:ext>
            </a:extLst>
          </p:cNvPr>
          <p:cNvSpPr txBox="1">
            <a:spLocks/>
          </p:cNvSpPr>
          <p:nvPr/>
        </p:nvSpPr>
        <p:spPr>
          <a:xfrm>
            <a:off x="5796643" y="6116876"/>
            <a:ext cx="2704327" cy="7112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3600" b="1" dirty="0">
                <a:effectLst>
                  <a:glow rad="114300">
                    <a:schemeClr val="bg1">
                      <a:lumMod val="95000"/>
                      <a:alpha val="60000"/>
                    </a:schemeClr>
                  </a:glow>
                </a:effectLst>
              </a:rPr>
              <a:t>1. Aufgabe</a:t>
            </a:r>
          </a:p>
        </p:txBody>
      </p:sp>
    </p:spTree>
    <p:extLst>
      <p:ext uri="{BB962C8B-B14F-4D97-AF65-F5344CB8AC3E}">
        <p14:creationId xmlns:p14="http://schemas.microsoft.com/office/powerpoint/2010/main" val="24639769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000">
        <p159:morph option="byObject"/>
      </p:transition>
    </mc:Choice>
    <mc:Fallback xmlns="">
      <p:transition spd="slow" advTm="2000">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eedback, Zurückmelden, Geschäftsleute">
            <a:extLst>
              <a:ext uri="{FF2B5EF4-FFF2-40B4-BE49-F238E27FC236}">
                <a16:creationId xmlns:a16="http://schemas.microsoft.com/office/drawing/2014/main" id="{9B18883C-80BB-4F5B-F3B0-9E504A09C9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211"/>
          <a:stretch/>
        </p:blipFill>
        <p:spPr bwMode="auto">
          <a:xfrm>
            <a:off x="3101634" y="3195234"/>
            <a:ext cx="5988731" cy="3662766"/>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393080D0-1B5B-54D4-F15F-AE806DDD6814}"/>
              </a:ext>
            </a:extLst>
          </p:cNvPr>
          <p:cNvSpPr txBox="1"/>
          <p:nvPr/>
        </p:nvSpPr>
        <p:spPr>
          <a:xfrm>
            <a:off x="2878757" y="419735"/>
            <a:ext cx="5985420" cy="3034357"/>
          </a:xfrm>
          <a:prstGeom prst="rect">
            <a:avLst/>
          </a:prstGeom>
          <a:noFill/>
        </p:spPr>
        <p:txBody>
          <a:bodyPr wrap="none" rtlCol="0">
            <a:spAutoFit/>
          </a:bodyPr>
          <a:lstStyle/>
          <a:p>
            <a:pPr algn="ctr">
              <a:lnSpc>
                <a:spcPct val="150000"/>
              </a:lnSpc>
            </a:pPr>
            <a:r>
              <a:rPr lang="de-DE" sz="4400" u="sng" dirty="0"/>
              <a:t>Aufgabe 5: </a:t>
            </a:r>
          </a:p>
          <a:p>
            <a:pPr algn="ctr">
              <a:lnSpc>
                <a:spcPct val="150000"/>
              </a:lnSpc>
            </a:pPr>
            <a:r>
              <a:rPr lang="de-DE" sz="4400" dirty="0"/>
              <a:t>Diskutiert </a:t>
            </a:r>
            <a:r>
              <a:rPr lang="de-DE" sz="4400"/>
              <a:t>nun Aufgabe </a:t>
            </a:r>
            <a:r>
              <a:rPr lang="de-DE" sz="4400" dirty="0"/>
              <a:t>5 </a:t>
            </a:r>
          </a:p>
          <a:p>
            <a:pPr algn="ctr">
              <a:lnSpc>
                <a:spcPct val="150000"/>
              </a:lnSpc>
            </a:pPr>
            <a:r>
              <a:rPr lang="de-DE" sz="4400" dirty="0"/>
              <a:t>auf dem Arbeitsblatt.</a:t>
            </a:r>
          </a:p>
        </p:txBody>
      </p:sp>
    </p:spTree>
    <p:extLst>
      <p:ext uri="{BB962C8B-B14F-4D97-AF65-F5344CB8AC3E}">
        <p14:creationId xmlns:p14="http://schemas.microsoft.com/office/powerpoint/2010/main" val="1997596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Marke Häkchen mit einfarbiger Füllung">
            <a:extLst>
              <a:ext uri="{FF2B5EF4-FFF2-40B4-BE49-F238E27FC236}">
                <a16:creationId xmlns:a16="http://schemas.microsoft.com/office/drawing/2014/main" id="{29232363-1209-2A3D-FC8E-C7D299D1B63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43475" y="2276475"/>
            <a:ext cx="2305050" cy="2305050"/>
          </a:xfrm>
          <a:prstGeom prst="rect">
            <a:avLst/>
          </a:prstGeom>
        </p:spPr>
      </p:pic>
      <p:sp>
        <p:nvSpPr>
          <p:cNvPr id="6" name="Textfeld 5">
            <a:extLst>
              <a:ext uri="{FF2B5EF4-FFF2-40B4-BE49-F238E27FC236}">
                <a16:creationId xmlns:a16="http://schemas.microsoft.com/office/drawing/2014/main" id="{A080AE51-3E19-A241-BCE1-8D29CACB094A}"/>
              </a:ext>
            </a:extLst>
          </p:cNvPr>
          <p:cNvSpPr txBox="1"/>
          <p:nvPr/>
        </p:nvSpPr>
        <p:spPr>
          <a:xfrm>
            <a:off x="3519557" y="4581525"/>
            <a:ext cx="5152885" cy="1323439"/>
          </a:xfrm>
          <a:prstGeom prst="rect">
            <a:avLst/>
          </a:prstGeom>
          <a:noFill/>
        </p:spPr>
        <p:txBody>
          <a:bodyPr wrap="none" rtlCol="0">
            <a:spAutoFit/>
          </a:bodyPr>
          <a:lstStyle/>
          <a:p>
            <a:pPr algn="ctr"/>
            <a:r>
              <a:rPr lang="de-DE" sz="4000" dirty="0"/>
              <a:t>Super</a:t>
            </a:r>
          </a:p>
          <a:p>
            <a:pPr algn="ctr"/>
            <a:r>
              <a:rPr lang="de-DE" sz="4000" dirty="0"/>
              <a:t>Eure Antwort ist richtig!</a:t>
            </a:r>
          </a:p>
        </p:txBody>
      </p:sp>
      <p:sp>
        <p:nvSpPr>
          <p:cNvPr id="2" name="Rechteck 1">
            <a:hlinkClick r:id="rId4" action="ppaction://hlinksldjump"/>
            <a:extLst>
              <a:ext uri="{FF2B5EF4-FFF2-40B4-BE49-F238E27FC236}">
                <a16:creationId xmlns:a16="http://schemas.microsoft.com/office/drawing/2014/main" id="{FDB3ACB1-AFEA-E878-B8C9-63D5F65708AF}"/>
              </a:ext>
            </a:extLst>
          </p:cNvPr>
          <p:cNvSpPr/>
          <p:nvPr/>
        </p:nvSpPr>
        <p:spPr>
          <a:xfrm>
            <a:off x="167951" y="139959"/>
            <a:ext cx="11856098" cy="659674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Die meisten Stehlampen haben keine Plastikelemente und bestehen aus Metall und Glas. Daher sind Stehlampen meistens ohne Weichmacher.</a:t>
            </a: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p:txBody>
      </p:sp>
    </p:spTree>
    <p:extLst>
      <p:ext uri="{BB962C8B-B14F-4D97-AF65-F5344CB8AC3E}">
        <p14:creationId xmlns:p14="http://schemas.microsoft.com/office/powerpoint/2010/main" val="1405195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1C5F137B-2C5A-936B-B0BE-1D8EE2669E85}"/>
              </a:ext>
            </a:extLst>
          </p:cNvPr>
          <p:cNvSpPr txBox="1"/>
          <p:nvPr/>
        </p:nvSpPr>
        <p:spPr>
          <a:xfrm>
            <a:off x="2188968" y="4314825"/>
            <a:ext cx="7814062" cy="1323439"/>
          </a:xfrm>
          <a:prstGeom prst="rect">
            <a:avLst/>
          </a:prstGeom>
          <a:noFill/>
        </p:spPr>
        <p:txBody>
          <a:bodyPr wrap="none" rtlCol="0">
            <a:spAutoFit/>
          </a:bodyPr>
          <a:lstStyle/>
          <a:p>
            <a:pPr algn="ctr"/>
            <a:r>
              <a:rPr lang="de-DE" sz="4000" dirty="0"/>
              <a:t>Leider ist eure Antwort falsch.</a:t>
            </a:r>
          </a:p>
          <a:p>
            <a:pPr algn="ctr"/>
            <a:r>
              <a:rPr lang="de-DE" sz="4000" dirty="0"/>
              <a:t>Jeder von euch macht 5 Kniebeugen.</a:t>
            </a:r>
          </a:p>
        </p:txBody>
      </p:sp>
      <p:pic>
        <p:nvPicPr>
          <p:cNvPr id="6" name="Grafik 5" descr="Marke Kreuz mit einfarbiger Füllung">
            <a:extLst>
              <a:ext uri="{FF2B5EF4-FFF2-40B4-BE49-F238E27FC236}">
                <a16:creationId xmlns:a16="http://schemas.microsoft.com/office/drawing/2014/main" id="{F9301EF8-0856-15F4-DA81-11D3A4644E6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10174" y="2543174"/>
            <a:ext cx="1771651" cy="1771651"/>
          </a:xfrm>
          <a:prstGeom prst="rect">
            <a:avLst/>
          </a:prstGeom>
        </p:spPr>
      </p:pic>
      <p:sp>
        <p:nvSpPr>
          <p:cNvPr id="2" name="Rechteck 1">
            <a:hlinkClick r:id="rId4" action="ppaction://hlinksldjump"/>
            <a:extLst>
              <a:ext uri="{FF2B5EF4-FFF2-40B4-BE49-F238E27FC236}">
                <a16:creationId xmlns:a16="http://schemas.microsoft.com/office/drawing/2014/main" id="{A3B3B153-DD49-6E4E-3C00-5B775DD0C58E}"/>
              </a:ext>
            </a:extLst>
          </p:cNvPr>
          <p:cNvSpPr/>
          <p:nvPr/>
        </p:nvSpPr>
        <p:spPr>
          <a:xfrm>
            <a:off x="167951" y="139959"/>
            <a:ext cx="11856098" cy="659674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Die meisten Stehlampen haben keine Plastikelemente und bestehen aus Metall und Glas. Daher sind Stehlampen meistens ohne Weichmacher.</a:t>
            </a:r>
          </a:p>
          <a:p>
            <a:pPr algn="ctr"/>
            <a:endParaRPr lang="de-DE" dirty="0"/>
          </a:p>
          <a:p>
            <a:pPr algn="ctr"/>
            <a:endParaRPr lang="de-DE" dirty="0"/>
          </a:p>
          <a:p>
            <a:pPr algn="ctr"/>
            <a:endParaRPr lang="de-DE" dirty="0"/>
          </a:p>
          <a:p>
            <a:pPr algn="ctr"/>
            <a:endParaRPr lang="de-DE" dirty="0"/>
          </a:p>
          <a:p>
            <a:pPr algn="ctr"/>
            <a:endParaRPr lang="de-DE" dirty="0"/>
          </a:p>
          <a:p>
            <a:pPr algn="ctr"/>
            <a:endParaRPr lang="de-DE" dirty="0"/>
          </a:p>
          <a:p>
            <a:pPr algn="ctr"/>
            <a:endParaRPr lang="de-DE" dirty="0"/>
          </a:p>
          <a:p>
            <a:pPr algn="ctr"/>
            <a:endParaRPr lang="de-DE" dirty="0"/>
          </a:p>
          <a:p>
            <a:pPr algn="ctr"/>
            <a:endParaRPr lang="de-DE" dirty="0"/>
          </a:p>
        </p:txBody>
      </p:sp>
    </p:spTree>
    <p:extLst>
      <p:ext uri="{BB962C8B-B14F-4D97-AF65-F5344CB8AC3E}">
        <p14:creationId xmlns:p14="http://schemas.microsoft.com/office/powerpoint/2010/main" val="200361116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1390</Words>
  <Application>Microsoft Office PowerPoint</Application>
  <PresentationFormat>Breitbild</PresentationFormat>
  <Paragraphs>395</Paragraphs>
  <Slides>73</Slides>
  <Notes>0</Notes>
  <HiddenSlides>9</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73</vt:i4>
      </vt:variant>
    </vt:vector>
  </HeadingPairs>
  <TitlesOfParts>
    <vt:vector size="77" baseType="lpstr">
      <vt:lpstr>Arial</vt:lpstr>
      <vt:lpstr>Calibri</vt:lpstr>
      <vt:lpstr>Calibri Light</vt:lpstr>
      <vt:lpstr>Office</vt:lpstr>
      <vt:lpstr>Weichmacher</vt:lpstr>
      <vt:lpstr>PowerPoint-Präsentation</vt:lpstr>
      <vt:lpstr>PowerPoint-Präsentation</vt:lpstr>
      <vt:lpstr>Medizinprodukte</vt:lpstr>
      <vt:lpstr>PowerPoint-Präsentation</vt:lpstr>
      <vt:lpstr>PowerPoint-Präsentation</vt:lpstr>
      <vt:lpstr>Stehlampe</vt:lpstr>
      <vt:lpstr>PowerPoint-Präsentation</vt:lpstr>
      <vt:lpstr>PowerPoint-Präsentation</vt:lpstr>
      <vt:lpstr>Kinderspielzeug</vt:lpstr>
      <vt:lpstr>PowerPoint-Präsentation</vt:lpstr>
      <vt:lpstr>PowerPoint-Präsentation</vt:lpstr>
      <vt:lpstr>Lebensmittelverpackungen</vt:lpstr>
      <vt:lpstr>PowerPoint-Präsentation</vt:lpstr>
      <vt:lpstr>PowerPoint-Präsentation</vt:lpstr>
      <vt:lpstr>Schmuck</vt:lpstr>
      <vt:lpstr>PowerPoint-Präsentation</vt:lpstr>
      <vt:lpstr>PowerPoint-Präsentation</vt:lpstr>
      <vt:lpstr>Kleber</vt:lpstr>
      <vt:lpstr>PowerPoint-Präsentation</vt:lpstr>
      <vt:lpstr>PowerPoint-Präsentation</vt:lpstr>
      <vt:lpstr>Kabelverkleidung</vt:lpstr>
      <vt:lpstr>PowerPoint-Präsentation</vt:lpstr>
      <vt:lpstr>PowerPoint-Präsentation</vt:lpstr>
      <vt:lpstr>Buntstifte</vt:lpstr>
      <vt:lpstr>PowerPoint-Präsentation</vt:lpstr>
      <vt:lpstr>PowerPoint-Präsentation</vt:lpstr>
      <vt:lpstr>Schminkartikel</vt:lpstr>
      <vt:lpstr>PowerPoint-Präsentation</vt:lpstr>
      <vt:lpstr>PowerPoint-Präsentation</vt:lpstr>
      <vt:lpstr>Tasse</vt:lpstr>
      <vt:lpstr>PowerPoint-Präsentation</vt:lpstr>
      <vt:lpstr>PowerPoint-Präsentation</vt:lpstr>
      <vt:lpstr>Fußbodenbeläge (PVC)</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Weichmacher Quiz</dc:title>
  <dc:creator>Zahlmann, Jasmin</dc:creator>
  <cp:lastModifiedBy>Erbe, Luca Janis</cp:lastModifiedBy>
  <cp:revision>30</cp:revision>
  <dcterms:created xsi:type="dcterms:W3CDTF">2023-10-16T09:32:43Z</dcterms:created>
  <dcterms:modified xsi:type="dcterms:W3CDTF">2024-10-29T08:13:25Z</dcterms:modified>
</cp:coreProperties>
</file>