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4"/>
  </p:sldMasterIdLst>
  <p:notesMasterIdLst>
    <p:notesMasterId r:id="rId42"/>
  </p:notesMasterIdLst>
  <p:handoutMasterIdLst>
    <p:handoutMasterId r:id="rId43"/>
  </p:handoutMasterIdLst>
  <p:sldIdLst>
    <p:sldId id="276" r:id="rId5"/>
    <p:sldId id="283" r:id="rId6"/>
    <p:sldId id="278" r:id="rId7"/>
    <p:sldId id="282" r:id="rId8"/>
    <p:sldId id="285" r:id="rId9"/>
    <p:sldId id="286" r:id="rId10"/>
    <p:sldId id="316" r:id="rId11"/>
    <p:sldId id="287" r:id="rId12"/>
    <p:sldId id="288" r:id="rId13"/>
    <p:sldId id="289" r:id="rId14"/>
    <p:sldId id="290" r:id="rId15"/>
    <p:sldId id="291" r:id="rId16"/>
    <p:sldId id="292" r:id="rId17"/>
    <p:sldId id="293" r:id="rId18"/>
    <p:sldId id="294" r:id="rId19"/>
    <p:sldId id="295" r:id="rId20"/>
    <p:sldId id="296" r:id="rId21"/>
    <p:sldId id="298" r:id="rId22"/>
    <p:sldId id="297" r:id="rId23"/>
    <p:sldId id="299" r:id="rId24"/>
    <p:sldId id="300" r:id="rId25"/>
    <p:sldId id="301" r:id="rId26"/>
    <p:sldId id="302" r:id="rId27"/>
    <p:sldId id="303" r:id="rId28"/>
    <p:sldId id="304" r:id="rId29"/>
    <p:sldId id="305" r:id="rId30"/>
    <p:sldId id="306" r:id="rId31"/>
    <p:sldId id="307" r:id="rId32"/>
    <p:sldId id="308" r:id="rId33"/>
    <p:sldId id="309" r:id="rId34"/>
    <p:sldId id="310" r:id="rId35"/>
    <p:sldId id="311" r:id="rId36"/>
    <p:sldId id="312" r:id="rId37"/>
    <p:sldId id="313" r:id="rId38"/>
    <p:sldId id="314" r:id="rId39"/>
    <p:sldId id="315" r:id="rId40"/>
    <p:sldId id="280" r:id="rId41"/>
  </p:sldIdLst>
  <p:sldSz cx="12192000" cy="6858000"/>
  <p:notesSz cx="6792913" cy="992505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DF13703-6B20-3F14-C730-18965C08B676}" name="Weber, Stefanie" initials="WS" userId="S::weber@matrix-gmbh.de::bc817941-3b8e-4495-8832-63512c64cc1f" providerId="AD"/>
  <p188:author id="{4425A664-F541-5716-9224-D2453C8279FC}" name="Below, Melanie" initials="BM" userId="S::below@matrix-gmbh.de::27a8a173-f561-4c9e-9cfb-e3037c26eeb6" providerId="AD"/>
  <p188:author id="{7EF6B47B-8405-E511-3935-FD5C86E9CFA2}" name="Gastbenutzer" initials="Ga" userId="S::urn:spo:anon#cb063952d3b2a877248811a74bf9d52491adfae65018573f361e29aeb34bbbd3::" providerId="AD"/>
  <p188:author id="{1B90198A-BE35-0B39-045E-D728045C6A05}" name="Franken, Emilia" initials="FE" userId="S::efranken@matrix-gmbh.de::8d5d1f30-44d1-4bc3-8d9a-eb7812d5ba05" providerId="AD"/>
  <p188:author id="{8DB3118F-8768-3299-9734-7E46ED9EEAB2}" name="Gastbenutzer" initials="Ga" userId="S::urn:spo:anon#61e0a6133fcfd466904e14f9f13bf678f58ec4176f383ac3b00278ad5d1b7579::" providerId="AD"/>
  <p188:author id="{3FE1FCBD-8E84-532C-8A65-6B5545B4FF84}" name="Baar, Florian" initials="BF" userId="S::baar@matrix-gmbh.de::584ab6ea-cfa2-414e-a71c-029babb79f8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E9E5"/>
    <a:srgbClr val="521C77"/>
    <a:srgbClr val="F6688E"/>
    <a:srgbClr val="FFFFFF"/>
    <a:srgbClr val="2521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FFDE95-199C-12FA-A73E-8BB2699CF720}" v="9" dt="2024-12-11T11:53:33.192"/>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1" d="100"/>
          <a:sy n="151" d="100"/>
        </p:scale>
        <p:origin x="2886" y="15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microsoft.com/office/2015/10/relationships/revisionInfo" Target="revisionInfo.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a:t>Werteentwicklung - Zinseszinseffekt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1"/>
          <c:order val="0"/>
          <c:tx>
            <c:v>10 Euro/Monat</c:v>
          </c:tx>
          <c:spPr>
            <a:solidFill>
              <a:schemeClr val="accent4">
                <a:shade val="86000"/>
              </a:schemeClr>
            </a:solidFill>
            <a:ln>
              <a:noFill/>
            </a:ln>
            <a:effectLst/>
          </c:spPr>
          <c:invertIfNegative val="0"/>
          <c:dLbls>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39E-4706-B1F2-B82913F931EF}"/>
                </c:ext>
              </c:extLst>
            </c:dLbl>
            <c:dLbl>
              <c:idx val="1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39E-4706-B1F2-B82913F931EF}"/>
                </c:ext>
              </c:extLst>
            </c:dLbl>
            <c:dLbl>
              <c:idx val="1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39E-4706-B1F2-B82913F931EF}"/>
                </c:ext>
              </c:extLst>
            </c:dLbl>
            <c:numFmt formatCode="#,##0.00\ &quot;€&quot;"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Tabelle1!$B$3:$B$22</c:f>
              <c:numCache>
                <c:formatCode>General</c:formatCode>
                <c:ptCount val="20"/>
                <c:pt idx="0">
                  <c:v>120</c:v>
                </c:pt>
                <c:pt idx="1">
                  <c:v>248.4</c:v>
                </c:pt>
                <c:pt idx="2">
                  <c:v>385.78800000000001</c:v>
                </c:pt>
                <c:pt idx="3">
                  <c:v>532.79315999999994</c:v>
                </c:pt>
                <c:pt idx="4">
                  <c:v>690.08868119999988</c:v>
                </c:pt>
                <c:pt idx="5">
                  <c:v>858.3948888839999</c:v>
                </c:pt>
                <c:pt idx="6">
                  <c:v>1038.4825311058798</c:v>
                </c:pt>
                <c:pt idx="7">
                  <c:v>1231.1763082832915</c:v>
                </c:pt>
                <c:pt idx="8">
                  <c:v>1437.3586498631219</c:v>
                </c:pt>
                <c:pt idx="9">
                  <c:v>1657.9737553535404</c:v>
                </c:pt>
                <c:pt idx="10">
                  <c:v>1894.0319182282883</c:v>
                </c:pt>
                <c:pt idx="11">
                  <c:v>2146.6141525042685</c:v>
                </c:pt>
                <c:pt idx="12">
                  <c:v>2416.8771431795672</c:v>
                </c:pt>
                <c:pt idx="13">
                  <c:v>2706.0585432021367</c:v>
                </c:pt>
                <c:pt idx="14">
                  <c:v>3015.4826412262864</c:v>
                </c:pt>
                <c:pt idx="15">
                  <c:v>3346.5664261121265</c:v>
                </c:pt>
                <c:pt idx="16">
                  <c:v>3700.8260759399755</c:v>
                </c:pt>
                <c:pt idx="17">
                  <c:v>4079.8839012557737</c:v>
                </c:pt>
                <c:pt idx="18">
                  <c:v>4485.4757743436776</c:v>
                </c:pt>
                <c:pt idx="19">
                  <c:v>4919.4590785477349</c:v>
                </c:pt>
              </c:numCache>
            </c:numRef>
          </c:val>
          <c:extLst>
            <c:ext xmlns:c16="http://schemas.microsoft.com/office/drawing/2014/chart" uri="{C3380CC4-5D6E-409C-BE32-E72D297353CC}">
              <c16:uniqueId val="{00000003-939E-4706-B1F2-B82913F931EF}"/>
            </c:ext>
          </c:extLst>
        </c:ser>
        <c:dLbls>
          <c:showLegendKey val="0"/>
          <c:showVal val="0"/>
          <c:showCatName val="0"/>
          <c:showSerName val="0"/>
          <c:showPercent val="0"/>
          <c:showBubbleSize val="0"/>
        </c:dLbls>
        <c:gapWidth val="219"/>
        <c:axId val="403661816"/>
        <c:axId val="403662136"/>
      </c:barChart>
      <c:lineChart>
        <c:grouping val="standard"/>
        <c:varyColors val="0"/>
        <c:ser>
          <c:idx val="3"/>
          <c:order val="1"/>
          <c:tx>
            <c:v>Ohne Zinsen</c:v>
          </c:tx>
          <c:spPr>
            <a:ln w="28575" cap="rnd">
              <a:solidFill>
                <a:schemeClr val="accent4">
                  <a:tint val="58000"/>
                </a:schemeClr>
              </a:solidFill>
              <a:round/>
            </a:ln>
            <a:effectLst/>
          </c:spPr>
          <c:marker>
            <c:symbol val="none"/>
          </c:marker>
          <c:dLbls>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39E-4706-B1F2-B82913F931EF}"/>
                </c:ext>
              </c:extLst>
            </c:dLbl>
            <c:dLbl>
              <c:idx val="1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39E-4706-B1F2-B82913F931EF}"/>
                </c:ext>
              </c:extLst>
            </c:dLbl>
            <c:dLbl>
              <c:idx val="1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39E-4706-B1F2-B82913F931EF}"/>
                </c:ext>
              </c:extLst>
            </c:dLbl>
            <c:numFmt formatCode="#,##0.00\ &quot;€&quot;"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Tabelle1!$E$3:$E$22</c:f>
              <c:numCache>
                <c:formatCode>General</c:formatCode>
                <c:ptCount val="20"/>
                <c:pt idx="0">
                  <c:v>120</c:v>
                </c:pt>
                <c:pt idx="1">
                  <c:v>240</c:v>
                </c:pt>
                <c:pt idx="2">
                  <c:v>360</c:v>
                </c:pt>
                <c:pt idx="3">
                  <c:v>480</c:v>
                </c:pt>
                <c:pt idx="4">
                  <c:v>600</c:v>
                </c:pt>
                <c:pt idx="5">
                  <c:v>720</c:v>
                </c:pt>
                <c:pt idx="6">
                  <c:v>840</c:v>
                </c:pt>
                <c:pt idx="7">
                  <c:v>960</c:v>
                </c:pt>
                <c:pt idx="8">
                  <c:v>1080</c:v>
                </c:pt>
                <c:pt idx="9">
                  <c:v>1200</c:v>
                </c:pt>
                <c:pt idx="10">
                  <c:v>1320</c:v>
                </c:pt>
                <c:pt idx="11">
                  <c:v>1440</c:v>
                </c:pt>
                <c:pt idx="12">
                  <c:v>1560</c:v>
                </c:pt>
                <c:pt idx="13">
                  <c:v>1680</c:v>
                </c:pt>
                <c:pt idx="14">
                  <c:v>1800</c:v>
                </c:pt>
                <c:pt idx="15">
                  <c:v>1920</c:v>
                </c:pt>
                <c:pt idx="16">
                  <c:v>2040</c:v>
                </c:pt>
                <c:pt idx="17">
                  <c:v>2160</c:v>
                </c:pt>
                <c:pt idx="18">
                  <c:v>2280</c:v>
                </c:pt>
                <c:pt idx="19">
                  <c:v>2400</c:v>
                </c:pt>
              </c:numCache>
            </c:numRef>
          </c:val>
          <c:smooth val="0"/>
          <c:extLst xmlns:c15="http://schemas.microsoft.com/office/drawing/2012/chart">
            <c:ext xmlns:c16="http://schemas.microsoft.com/office/drawing/2014/chart" uri="{C3380CC4-5D6E-409C-BE32-E72D297353CC}">
              <c16:uniqueId val="{00000007-939E-4706-B1F2-B82913F931EF}"/>
            </c:ext>
          </c:extLst>
        </c:ser>
        <c:dLbls>
          <c:showLegendKey val="0"/>
          <c:showVal val="0"/>
          <c:showCatName val="0"/>
          <c:showSerName val="0"/>
          <c:showPercent val="0"/>
          <c:showBubbleSize val="0"/>
        </c:dLbls>
        <c:marker val="1"/>
        <c:smooth val="0"/>
        <c:axId val="403661816"/>
        <c:axId val="403662136"/>
        <c:extLst/>
      </c:lineChart>
      <c:catAx>
        <c:axId val="40366181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Jahren</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03662136"/>
        <c:crosses val="autoZero"/>
        <c:auto val="1"/>
        <c:lblAlgn val="ctr"/>
        <c:lblOffset val="100"/>
        <c:noMultiLvlLbl val="0"/>
      </c:catAx>
      <c:valAx>
        <c:axId val="4036621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Euro</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036618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a:t>Werteentwicklung - Zinseszinseffekt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manualLayout>
          <c:layoutTarget val="inner"/>
          <c:xMode val="edge"/>
          <c:yMode val="edge"/>
          <c:x val="9.9947986589325424E-2"/>
          <c:y val="8.6396448241078491E-2"/>
          <c:w val="0.73903544075001137"/>
          <c:h val="0.77375938977665848"/>
        </c:manualLayout>
      </c:layout>
      <c:barChart>
        <c:barDir val="col"/>
        <c:grouping val="clustered"/>
        <c:varyColors val="0"/>
        <c:ser>
          <c:idx val="1"/>
          <c:order val="0"/>
          <c:tx>
            <c:v>10 Euro/Monat</c:v>
          </c:tx>
          <c:spPr>
            <a:solidFill>
              <a:schemeClr val="accent2"/>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5C24-442E-A3C5-26985C867086}"/>
                </c:ext>
              </c:extLst>
            </c:dLbl>
            <c:numFmt formatCode="#,##0.00\ &quot;€&quot;"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Tabelle1!$B$56:$B$57</c:f>
              <c:numCache>
                <c:formatCode>General</c:formatCode>
                <c:ptCount val="2"/>
                <c:pt idx="0">
                  <c:v>120</c:v>
                </c:pt>
                <c:pt idx="1">
                  <c:v>248.4</c:v>
                </c:pt>
              </c:numCache>
            </c:numRef>
          </c:val>
          <c:extLst>
            <c:ext xmlns:c16="http://schemas.microsoft.com/office/drawing/2014/chart" uri="{C3380CC4-5D6E-409C-BE32-E72D297353CC}">
              <c16:uniqueId val="{00000001-5C24-442E-A3C5-26985C867086}"/>
            </c:ext>
          </c:extLst>
        </c:ser>
        <c:ser>
          <c:idx val="0"/>
          <c:order val="1"/>
          <c:tx>
            <c:v>50 Euro/Monat</c:v>
          </c:tx>
          <c:spPr>
            <a:solidFill>
              <a:schemeClr val="accent1"/>
            </a:solidFill>
            <a:ln>
              <a:noFill/>
            </a:ln>
            <a:effectLst/>
          </c:spPr>
          <c:invertIfNegative val="0"/>
          <c:dLbls>
            <c:dLbl>
              <c:idx val="4"/>
              <c:numFmt formatCode="#,##0.00\ &quot;€&quot;"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C24-442E-A3C5-26985C86708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Tabelle1!$A$56:$A$75</c:f>
              <c:numCache>
                <c:formatCode>General</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cat>
          <c:val>
            <c:numRef>
              <c:f>Tabelle1!$G$56:$G$60</c:f>
              <c:numCache>
                <c:formatCode>General</c:formatCode>
                <c:ptCount val="5"/>
                <c:pt idx="0">
                  <c:v>0</c:v>
                </c:pt>
                <c:pt idx="1">
                  <c:v>0</c:v>
                </c:pt>
                <c:pt idx="2">
                  <c:v>985.78800000000001</c:v>
                </c:pt>
                <c:pt idx="3">
                  <c:v>1654.7931599999999</c:v>
                </c:pt>
                <c:pt idx="4">
                  <c:v>2370.6286811999998</c:v>
                </c:pt>
              </c:numCache>
            </c:numRef>
          </c:val>
          <c:extLst>
            <c:ext xmlns:c16="http://schemas.microsoft.com/office/drawing/2014/chart" uri="{C3380CC4-5D6E-409C-BE32-E72D297353CC}">
              <c16:uniqueId val="{00000003-5C24-442E-A3C5-26985C867086}"/>
            </c:ext>
          </c:extLst>
        </c:ser>
        <c:ser>
          <c:idx val="3"/>
          <c:order val="2"/>
          <c:tx>
            <c:v>200 Euro/Monat</c:v>
          </c:tx>
          <c:spPr>
            <a:solidFill>
              <a:schemeClr val="accent4"/>
            </a:solidFill>
            <a:ln>
              <a:noFill/>
            </a:ln>
            <a:effectLst/>
          </c:spPr>
          <c:invertIfNegative val="0"/>
          <c:dLbls>
            <c:dLbl>
              <c:idx val="1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C24-442E-A3C5-26985C867086}"/>
                </c:ext>
              </c:extLst>
            </c:dLbl>
            <c:numFmt formatCode="#,##0.00\ &quot;€&quot;"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Tabelle1!$A$56:$A$75</c:f>
              <c:numCache>
                <c:formatCode>General</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cat>
          <c:val>
            <c:numRef>
              <c:f>Tabelle1!$L$56:$L$75</c:f>
              <c:numCache>
                <c:formatCode>General</c:formatCode>
                <c:ptCount val="20"/>
                <c:pt idx="0">
                  <c:v>0</c:v>
                </c:pt>
                <c:pt idx="1">
                  <c:v>0</c:v>
                </c:pt>
                <c:pt idx="2">
                  <c:v>0</c:v>
                </c:pt>
                <c:pt idx="3">
                  <c:v>0</c:v>
                </c:pt>
                <c:pt idx="4">
                  <c:v>0</c:v>
                </c:pt>
                <c:pt idx="5">
                  <c:v>7241.7475416359994</c:v>
                </c:pt>
                <c:pt idx="6">
                  <c:v>10148.669869550518</c:v>
                </c:pt>
                <c:pt idx="7">
                  <c:v>13259.076760419055</c:v>
                </c:pt>
                <c:pt idx="8">
                  <c:v>16587.212133648391</c:v>
                </c:pt>
                <c:pt idx="9">
                  <c:v>20148.316983003777</c:v>
                </c:pt>
                <c:pt idx="10">
                  <c:v>23958.699171814042</c:v>
                </c:pt>
                <c:pt idx="11">
                  <c:v>28035.808113841023</c:v>
                </c:pt>
                <c:pt idx="12">
                  <c:v>32398.314681809894</c:v>
                </c:pt>
                <c:pt idx="13">
                  <c:v>37066.196709536584</c:v>
                </c:pt>
                <c:pt idx="14">
                  <c:v>42060.830479204145</c:v>
                </c:pt>
                <c:pt idx="15">
                  <c:v>47405.088612748434</c:v>
                </c:pt>
                <c:pt idx="16">
                  <c:v>53123.444815640825</c:v>
                </c:pt>
                <c:pt idx="17">
                  <c:v>59242.085952735681</c:v>
                </c:pt>
                <c:pt idx="18">
                  <c:v>65789.031969427175</c:v>
                </c:pt>
                <c:pt idx="19">
                  <c:v>72794.26420728708</c:v>
                </c:pt>
              </c:numCache>
            </c:numRef>
          </c:val>
          <c:extLst xmlns:c15="http://schemas.microsoft.com/office/drawing/2012/chart">
            <c:ext xmlns:c16="http://schemas.microsoft.com/office/drawing/2014/chart" uri="{C3380CC4-5D6E-409C-BE32-E72D297353CC}">
              <c16:uniqueId val="{00000005-5C24-442E-A3C5-26985C867086}"/>
            </c:ext>
          </c:extLst>
        </c:ser>
        <c:ser>
          <c:idx val="2"/>
          <c:order val="3"/>
          <c:tx>
            <c:v>Investierteskapital</c:v>
          </c:tx>
          <c:spPr>
            <a:solidFill>
              <a:schemeClr val="accent3"/>
            </a:solidFill>
            <a:ln>
              <a:noFill/>
            </a:ln>
            <a:effectLst/>
          </c:spPr>
          <c:invertIfNegative val="0"/>
          <c:dLbls>
            <c:dLbl>
              <c:idx val="1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C24-442E-A3C5-26985C867086}"/>
                </c:ext>
              </c:extLst>
            </c:dLbl>
            <c:numFmt formatCode="#,##0.00\ &quot;€&quot;"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Tabelle1!$O$56:$O$75</c:f>
              <c:numCache>
                <c:formatCode>General</c:formatCode>
                <c:ptCount val="20"/>
                <c:pt idx="0">
                  <c:v>120</c:v>
                </c:pt>
                <c:pt idx="1">
                  <c:v>240</c:v>
                </c:pt>
                <c:pt idx="2">
                  <c:v>840</c:v>
                </c:pt>
                <c:pt idx="3">
                  <c:v>1440</c:v>
                </c:pt>
                <c:pt idx="4">
                  <c:v>2040</c:v>
                </c:pt>
                <c:pt idx="5">
                  <c:v>4440</c:v>
                </c:pt>
                <c:pt idx="6">
                  <c:v>6840</c:v>
                </c:pt>
                <c:pt idx="7">
                  <c:v>9240</c:v>
                </c:pt>
                <c:pt idx="8">
                  <c:v>11640</c:v>
                </c:pt>
                <c:pt idx="9">
                  <c:v>14040</c:v>
                </c:pt>
                <c:pt idx="10">
                  <c:v>16440</c:v>
                </c:pt>
                <c:pt idx="11">
                  <c:v>18840</c:v>
                </c:pt>
                <c:pt idx="12">
                  <c:v>21240</c:v>
                </c:pt>
                <c:pt idx="13">
                  <c:v>23640</c:v>
                </c:pt>
                <c:pt idx="14">
                  <c:v>26040</c:v>
                </c:pt>
                <c:pt idx="15">
                  <c:v>28440</c:v>
                </c:pt>
                <c:pt idx="16">
                  <c:v>30840</c:v>
                </c:pt>
                <c:pt idx="17">
                  <c:v>33240</c:v>
                </c:pt>
                <c:pt idx="18">
                  <c:v>35640</c:v>
                </c:pt>
                <c:pt idx="19">
                  <c:v>38040</c:v>
                </c:pt>
              </c:numCache>
            </c:numRef>
          </c:val>
          <c:extLst>
            <c:ext xmlns:c16="http://schemas.microsoft.com/office/drawing/2014/chart" uri="{C3380CC4-5D6E-409C-BE32-E72D297353CC}">
              <c16:uniqueId val="{00000007-5C24-442E-A3C5-26985C867086}"/>
            </c:ext>
          </c:extLst>
        </c:ser>
        <c:dLbls>
          <c:showLegendKey val="0"/>
          <c:showVal val="0"/>
          <c:showCatName val="0"/>
          <c:showSerName val="0"/>
          <c:showPercent val="0"/>
          <c:showBubbleSize val="0"/>
        </c:dLbls>
        <c:gapWidth val="219"/>
        <c:axId val="403661816"/>
        <c:axId val="403662136"/>
      </c:barChart>
      <c:catAx>
        <c:axId val="40366181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Jahren</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03662136"/>
        <c:crosses val="autoZero"/>
        <c:auto val="1"/>
        <c:lblAlgn val="ctr"/>
        <c:lblOffset val="100"/>
        <c:noMultiLvlLbl val="0"/>
      </c:catAx>
      <c:valAx>
        <c:axId val="4036621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Euro</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036618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a:t>Realer vs nominaler Zins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lineChart>
        <c:grouping val="stacked"/>
        <c:varyColors val="0"/>
        <c:ser>
          <c:idx val="1"/>
          <c:order val="1"/>
          <c:tx>
            <c:strRef>
              <c:f>'[Plot_Inflation 2.xlsx]Tabelle1'!$B$1</c:f>
              <c:strCache>
                <c:ptCount val="1"/>
                <c:pt idx="0">
                  <c:v>Gemittelter Leitzins der EZB (%)</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Pt>
            <c:idx val="23"/>
            <c:marker>
              <c:symbol val="circle"/>
              <c:size val="5"/>
              <c:spPr>
                <a:solidFill>
                  <a:schemeClr val="accent3"/>
                </a:solidFill>
                <a:ln w="9525">
                  <a:solidFill>
                    <a:schemeClr val="accent3"/>
                  </a:solidFill>
                </a:ln>
                <a:effectLst/>
              </c:spPr>
            </c:marker>
            <c:bubble3D val="0"/>
            <c:spPr>
              <a:ln w="28575" cap="rnd">
                <a:solidFill>
                  <a:schemeClr val="accent3"/>
                </a:solidFill>
                <a:round/>
              </a:ln>
              <a:effectLst/>
            </c:spPr>
            <c:extLst>
              <c:ext xmlns:c16="http://schemas.microsoft.com/office/drawing/2014/chart" uri="{C3380CC4-5D6E-409C-BE32-E72D297353CC}">
                <c16:uniqueId val="{00000001-861D-4467-9FEA-EAEFEAE1237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'[Plot_Inflation 2.xlsx]Tabelle1'!$A$2:$A$26</c:f>
              <c:numCache>
                <c:formatCode>General</c:formatCode>
                <c:ptCount val="24"/>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pt idx="23">
                  <c:v>2022</c:v>
                </c:pt>
              </c:numCache>
              <c:extLst/>
            </c:numRef>
          </c:cat>
          <c:val>
            <c:numRef>
              <c:f>'[Plot_Inflation 2.xlsx]Tabelle1'!$B$2:$B$26</c:f>
              <c:numCache>
                <c:formatCode>General</c:formatCode>
                <c:ptCount val="24"/>
                <c:pt idx="0">
                  <c:v>2.71</c:v>
                </c:pt>
                <c:pt idx="1">
                  <c:v>4.0199999999999996</c:v>
                </c:pt>
                <c:pt idx="2">
                  <c:v>4.29</c:v>
                </c:pt>
                <c:pt idx="3">
                  <c:v>3.21</c:v>
                </c:pt>
                <c:pt idx="4">
                  <c:v>2.2599999999999998</c:v>
                </c:pt>
                <c:pt idx="5">
                  <c:v>2</c:v>
                </c:pt>
                <c:pt idx="6">
                  <c:v>2.02</c:v>
                </c:pt>
                <c:pt idx="7">
                  <c:v>2.76</c:v>
                </c:pt>
                <c:pt idx="8">
                  <c:v>3.84</c:v>
                </c:pt>
                <c:pt idx="9">
                  <c:v>3.89</c:v>
                </c:pt>
                <c:pt idx="10">
                  <c:v>1.28</c:v>
                </c:pt>
                <c:pt idx="11">
                  <c:v>1</c:v>
                </c:pt>
                <c:pt idx="12">
                  <c:v>1.25</c:v>
                </c:pt>
                <c:pt idx="13">
                  <c:v>0.88</c:v>
                </c:pt>
                <c:pt idx="14">
                  <c:v>0.55000000000000004</c:v>
                </c:pt>
                <c:pt idx="15">
                  <c:v>0.16</c:v>
                </c:pt>
                <c:pt idx="16">
                  <c:v>0.05</c:v>
                </c:pt>
                <c:pt idx="17">
                  <c:v>0.01</c:v>
                </c:pt>
                <c:pt idx="18">
                  <c:v>0</c:v>
                </c:pt>
                <c:pt idx="19">
                  <c:v>0</c:v>
                </c:pt>
                <c:pt idx="20">
                  <c:v>0</c:v>
                </c:pt>
                <c:pt idx="21">
                  <c:v>0</c:v>
                </c:pt>
                <c:pt idx="22">
                  <c:v>0</c:v>
                </c:pt>
                <c:pt idx="23">
                  <c:v>0.57999999999999996</c:v>
                </c:pt>
              </c:numCache>
              <c:extLst/>
            </c:numRef>
          </c:val>
          <c:smooth val="0"/>
          <c:extLst>
            <c:ext xmlns:c16="http://schemas.microsoft.com/office/drawing/2014/chart" uri="{C3380CC4-5D6E-409C-BE32-E72D297353CC}">
              <c16:uniqueId val="{00000002-861D-4467-9FEA-EAEFEAE1237D}"/>
            </c:ext>
          </c:extLst>
        </c:ser>
        <c:ser>
          <c:idx val="2"/>
          <c:order val="2"/>
          <c:tx>
            <c:strRef>
              <c:f>'[Plot_Inflation 2.xlsx]Tabelle1'!$C$1</c:f>
              <c:strCache>
                <c:ptCount val="1"/>
                <c:pt idx="0">
                  <c:v>Inflationsrate (%)</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dLbls>
            <c:numFmt formatCode="General"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'[Plot_Inflation 2.xlsx]Tabelle1'!$A$2:$A$26</c:f>
              <c:numCache>
                <c:formatCode>General</c:formatCode>
                <c:ptCount val="24"/>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pt idx="23">
                  <c:v>2022</c:v>
                </c:pt>
              </c:numCache>
              <c:extLst/>
            </c:numRef>
          </c:cat>
          <c:val>
            <c:numRef>
              <c:f>'[Plot_Inflation 2.xlsx]Tabelle1'!$C$2:$C$26</c:f>
              <c:numCache>
                <c:formatCode>General</c:formatCode>
                <c:ptCount val="24"/>
                <c:pt idx="0">
                  <c:v>0.6</c:v>
                </c:pt>
                <c:pt idx="1">
                  <c:v>1.4</c:v>
                </c:pt>
                <c:pt idx="2">
                  <c:v>2</c:v>
                </c:pt>
                <c:pt idx="3">
                  <c:v>1.3</c:v>
                </c:pt>
                <c:pt idx="4">
                  <c:v>1.1000000000000001</c:v>
                </c:pt>
                <c:pt idx="5">
                  <c:v>1.7</c:v>
                </c:pt>
                <c:pt idx="6">
                  <c:v>1.5</c:v>
                </c:pt>
                <c:pt idx="7">
                  <c:v>1.6</c:v>
                </c:pt>
                <c:pt idx="8">
                  <c:v>2.2999999999999998</c:v>
                </c:pt>
                <c:pt idx="9">
                  <c:v>2.6</c:v>
                </c:pt>
                <c:pt idx="10">
                  <c:v>0.3</c:v>
                </c:pt>
                <c:pt idx="11">
                  <c:v>1.1000000000000001</c:v>
                </c:pt>
                <c:pt idx="12">
                  <c:v>2.1</c:v>
                </c:pt>
                <c:pt idx="13">
                  <c:v>2</c:v>
                </c:pt>
                <c:pt idx="14">
                  <c:v>1.4</c:v>
                </c:pt>
                <c:pt idx="15">
                  <c:v>1</c:v>
                </c:pt>
                <c:pt idx="16">
                  <c:v>0.5</c:v>
                </c:pt>
                <c:pt idx="17">
                  <c:v>0.5</c:v>
                </c:pt>
                <c:pt idx="18">
                  <c:v>1.5</c:v>
                </c:pt>
                <c:pt idx="19">
                  <c:v>1.8</c:v>
                </c:pt>
                <c:pt idx="20">
                  <c:v>1.4</c:v>
                </c:pt>
                <c:pt idx="21">
                  <c:v>0.5</c:v>
                </c:pt>
                <c:pt idx="22">
                  <c:v>3.1</c:v>
                </c:pt>
                <c:pt idx="23">
                  <c:v>6.9</c:v>
                </c:pt>
              </c:numCache>
              <c:extLst/>
            </c:numRef>
          </c:val>
          <c:smooth val="0"/>
          <c:extLst>
            <c:ext xmlns:c16="http://schemas.microsoft.com/office/drawing/2014/chart" uri="{C3380CC4-5D6E-409C-BE32-E72D297353CC}">
              <c16:uniqueId val="{00000003-861D-4467-9FEA-EAEFEAE1237D}"/>
            </c:ext>
          </c:extLst>
        </c:ser>
        <c:dLbls>
          <c:dLblPos val="t"/>
          <c:showLegendKey val="0"/>
          <c:showVal val="1"/>
          <c:showCatName val="0"/>
          <c:showSerName val="0"/>
          <c:showPercent val="0"/>
          <c:showBubbleSize val="0"/>
        </c:dLbls>
        <c:marker val="1"/>
        <c:smooth val="0"/>
        <c:axId val="1225932047"/>
        <c:axId val="1225936847"/>
        <c:extLst>
          <c:ext xmlns:c15="http://schemas.microsoft.com/office/drawing/2012/chart" uri="{02D57815-91ED-43cb-92C2-25804820EDAC}">
            <c15:filteredLineSeries>
              <c15:ser>
                <c:idx val="0"/>
                <c:order val="0"/>
                <c:tx>
                  <c:strRef>
                    <c:extLst>
                      <c:ext uri="{02D57815-91ED-43cb-92C2-25804820EDAC}">
                        <c15:formulaRef>
                          <c15:sqref>'[Plot_Inflation 2.xlsx]Tabelle1'!$A$1</c15:sqref>
                        </c15:formulaRef>
                      </c:ext>
                    </c:extLst>
                    <c:strCache>
                      <c:ptCount val="1"/>
                      <c:pt idx="0">
                        <c:v>Jahr</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t"/>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'[Plot_Inflation 2.xlsx]Tabelle1'!$A$2:$A$26</c15:sqref>
                        </c15:formulaRef>
                      </c:ext>
                    </c:extLst>
                    <c:numCache>
                      <c:formatCode>General</c:formatCode>
                      <c:ptCount val="24"/>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pt idx="23">
                        <c:v>2022</c:v>
                      </c:pt>
                    </c:numCache>
                  </c:numRef>
                </c:cat>
                <c:val>
                  <c:numRef>
                    <c:extLst>
                      <c:ext uri="{02D57815-91ED-43cb-92C2-25804820EDAC}">
                        <c15:formulaRef>
                          <c15:sqref>'[Plot_Inflation 2.xlsx]Tabelle1'!$A$2:$A$26</c15:sqref>
                        </c15:formulaRef>
                      </c:ext>
                    </c:extLst>
                    <c:numCache>
                      <c:formatCode>General</c:formatCode>
                      <c:ptCount val="24"/>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pt idx="23">
                        <c:v>2022</c:v>
                      </c:pt>
                    </c:numCache>
                  </c:numRef>
                </c:val>
                <c:smooth val="0"/>
                <c:extLst>
                  <c:ext xmlns:c16="http://schemas.microsoft.com/office/drawing/2014/chart" uri="{C3380CC4-5D6E-409C-BE32-E72D297353CC}">
                    <c16:uniqueId val="{00000004-861D-4467-9FEA-EAEFEAE1237D}"/>
                  </c:ext>
                </c:extLst>
              </c15:ser>
            </c15:filteredLineSeries>
          </c:ext>
        </c:extLst>
      </c:lineChart>
      <c:catAx>
        <c:axId val="1225932047"/>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Jahr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225936847"/>
        <c:crosses val="autoZero"/>
        <c:auto val="1"/>
        <c:lblAlgn val="ctr"/>
        <c:lblOffset val="100"/>
        <c:tickLblSkip val="2"/>
        <c:noMultiLvlLbl val="0"/>
      </c:catAx>
      <c:valAx>
        <c:axId val="1225936847"/>
        <c:scaling>
          <c:orientation val="minMax"/>
          <c:max val="8"/>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Prozentsatz</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2259320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5C1D8DCD-3835-9724-AF42-8F95F8907FE8}"/>
              </a:ext>
            </a:extLst>
          </p:cNvPr>
          <p:cNvSpPr>
            <a:spLocks noGrp="1"/>
          </p:cNvSpPr>
          <p:nvPr>
            <p:ph type="hdr" sz="quarter"/>
          </p:nvPr>
        </p:nvSpPr>
        <p:spPr>
          <a:xfrm>
            <a:off x="0" y="0"/>
            <a:ext cx="2943596" cy="497976"/>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E7BF3DA5-0430-D2F4-38FE-3EA182D2301F}"/>
              </a:ext>
            </a:extLst>
          </p:cNvPr>
          <p:cNvSpPr>
            <a:spLocks noGrp="1"/>
          </p:cNvSpPr>
          <p:nvPr>
            <p:ph type="dt" sz="quarter" idx="1"/>
          </p:nvPr>
        </p:nvSpPr>
        <p:spPr>
          <a:xfrm>
            <a:off x="3847745" y="0"/>
            <a:ext cx="2943596" cy="497976"/>
          </a:xfrm>
          <a:prstGeom prst="rect">
            <a:avLst/>
          </a:prstGeom>
        </p:spPr>
        <p:txBody>
          <a:bodyPr vert="horz" lIns="91440" tIns="45720" rIns="91440" bIns="45720" rtlCol="0"/>
          <a:lstStyle>
            <a:lvl1pPr algn="r">
              <a:defRPr sz="1200"/>
            </a:lvl1pPr>
          </a:lstStyle>
          <a:p>
            <a:fld id="{E89F9001-0B76-4298-AD51-9A8691F6240F}" type="datetimeFigureOut">
              <a:rPr lang="de-DE" smtClean="0"/>
              <a:t>29.01.2025</a:t>
            </a:fld>
            <a:endParaRPr lang="de-DE"/>
          </a:p>
        </p:txBody>
      </p:sp>
      <p:sp>
        <p:nvSpPr>
          <p:cNvPr id="4" name="Fußzeilenplatzhalter 3">
            <a:extLst>
              <a:ext uri="{FF2B5EF4-FFF2-40B4-BE49-F238E27FC236}">
                <a16:creationId xmlns:a16="http://schemas.microsoft.com/office/drawing/2014/main" id="{1937362D-45EC-2078-ABE6-80C8E1FC58BD}"/>
              </a:ext>
            </a:extLst>
          </p:cNvPr>
          <p:cNvSpPr>
            <a:spLocks noGrp="1"/>
          </p:cNvSpPr>
          <p:nvPr>
            <p:ph type="ftr" sz="quarter" idx="2"/>
          </p:nvPr>
        </p:nvSpPr>
        <p:spPr>
          <a:xfrm>
            <a:off x="0" y="9427076"/>
            <a:ext cx="2943596" cy="497975"/>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82029701-A65A-28A1-1172-DF3ABC9FAC99}"/>
              </a:ext>
            </a:extLst>
          </p:cNvPr>
          <p:cNvSpPr>
            <a:spLocks noGrp="1"/>
          </p:cNvSpPr>
          <p:nvPr>
            <p:ph type="sldNum" sz="quarter" idx="3"/>
          </p:nvPr>
        </p:nvSpPr>
        <p:spPr>
          <a:xfrm>
            <a:off x="3847745" y="9427076"/>
            <a:ext cx="2943596" cy="497975"/>
          </a:xfrm>
          <a:prstGeom prst="rect">
            <a:avLst/>
          </a:prstGeom>
        </p:spPr>
        <p:txBody>
          <a:bodyPr vert="horz" lIns="91440" tIns="45720" rIns="91440" bIns="45720" rtlCol="0" anchor="b"/>
          <a:lstStyle>
            <a:lvl1pPr algn="r">
              <a:defRPr sz="1200"/>
            </a:lvl1pPr>
          </a:lstStyle>
          <a:p>
            <a:fld id="{35926179-771E-4D41-A7CB-94DDA4B47CF8}" type="slidenum">
              <a:rPr lang="de-DE" smtClean="0"/>
              <a:t>‹Nr.›</a:t>
            </a:fld>
            <a:endParaRPr lang="de-DE"/>
          </a:p>
        </p:txBody>
      </p:sp>
    </p:spTree>
    <p:extLst>
      <p:ext uri="{BB962C8B-B14F-4D97-AF65-F5344CB8AC3E}">
        <p14:creationId xmlns:p14="http://schemas.microsoft.com/office/powerpoint/2010/main" val="518889202"/>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26" userDrawn="1">
          <p15:clr>
            <a:srgbClr val="F26B43"/>
          </p15:clr>
        </p15:guide>
        <p15:guide id="2" pos="2140" userDrawn="1">
          <p15:clr>
            <a:srgbClr val="F26B43"/>
          </p15:clr>
        </p15:guide>
      </p15:sldGuideLst>
    </p:ext>
  </p:extLst>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8T15:08:08.042"/>
    </inkml:context>
    <inkml:brush xml:id="br0">
      <inkml:brushProperty name="width" value="0.05" units="cm"/>
      <inkml:brushProperty name="height" value="0.05" units="cm"/>
    </inkml:brush>
  </inkml:definitions>
  <inkml:trace contextRef="#ctx0" brushRef="#br0">0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3596" cy="49797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47745" y="0"/>
            <a:ext cx="2943596" cy="497976"/>
          </a:xfrm>
          <a:prstGeom prst="rect">
            <a:avLst/>
          </a:prstGeom>
        </p:spPr>
        <p:txBody>
          <a:bodyPr vert="horz" lIns="91440" tIns="45720" rIns="91440" bIns="45720" rtlCol="0"/>
          <a:lstStyle>
            <a:lvl1pPr algn="r">
              <a:defRPr sz="1200"/>
            </a:lvl1pPr>
          </a:lstStyle>
          <a:p>
            <a:fld id="{EB66B5AC-F2D0-49B4-979A-3AA23F8B3EF5}" type="datetimeFigureOut">
              <a:rPr lang="de-DE" smtClean="0"/>
              <a:t>29.01.2025</a:t>
            </a:fld>
            <a:endParaRPr lang="de-DE"/>
          </a:p>
        </p:txBody>
      </p:sp>
      <p:sp>
        <p:nvSpPr>
          <p:cNvPr id="4" name="Folienbildplatzhalter 3"/>
          <p:cNvSpPr>
            <a:spLocks noGrp="1" noRot="1" noChangeAspect="1"/>
          </p:cNvSpPr>
          <p:nvPr>
            <p:ph type="sldImg" idx="2"/>
          </p:nvPr>
        </p:nvSpPr>
        <p:spPr>
          <a:xfrm>
            <a:off x="419100" y="1239838"/>
            <a:ext cx="5954713" cy="3351212"/>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292" y="4776431"/>
            <a:ext cx="5434330" cy="3907988"/>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7076"/>
            <a:ext cx="2943596" cy="49797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47745" y="9427076"/>
            <a:ext cx="2943596" cy="497975"/>
          </a:xfrm>
          <a:prstGeom prst="rect">
            <a:avLst/>
          </a:prstGeom>
        </p:spPr>
        <p:txBody>
          <a:bodyPr vert="horz" lIns="91440" tIns="45720" rIns="91440" bIns="45720" rtlCol="0" anchor="b"/>
          <a:lstStyle>
            <a:lvl1pPr algn="r">
              <a:defRPr sz="1200"/>
            </a:lvl1pPr>
          </a:lstStyle>
          <a:p>
            <a:fld id="{AE80A9F9-2BC6-4938-BF7A-CCF3B1955943}" type="slidenum">
              <a:rPr lang="de-DE" smtClean="0"/>
              <a:t>‹Nr.›</a:t>
            </a:fld>
            <a:endParaRPr lang="de-DE"/>
          </a:p>
        </p:txBody>
      </p:sp>
    </p:spTree>
    <p:extLst>
      <p:ext uri="{BB962C8B-B14F-4D97-AF65-F5344CB8AC3E}">
        <p14:creationId xmlns:p14="http://schemas.microsoft.com/office/powerpoint/2010/main" val="229475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Diskussionsrunde "Träume und Wünsche"</a:t>
            </a:r>
            <a:r>
              <a:rPr lang="de-DE"/>
              <a:t>:</a:t>
            </a:r>
            <a:br>
              <a:rPr lang="de-DE"/>
            </a:br>
            <a:r>
              <a:rPr lang="de-DE"/>
              <a:t>Beginnen Sie die Unterrichtsstunde mit der Frage, wovon die Schüler träumen und was sie gerne im Leben besitzen möchten. Listen Sie die Antworten an der Tafel oder in einer digitalen Umfrage (z.B. mit Mentimeter). Beispiele könnten sein:</a:t>
            </a:r>
          </a:p>
          <a:p>
            <a:pPr>
              <a:buFont typeface="Arial" panose="020B0604020202020204" pitchFamily="34" charset="0"/>
              <a:buChar char="•"/>
            </a:pPr>
            <a:r>
              <a:rPr lang="de-DE"/>
              <a:t>Ein eigenes Haus oder eine Wohnung</a:t>
            </a:r>
          </a:p>
          <a:p>
            <a:pPr>
              <a:buFont typeface="Arial" panose="020B0604020202020204" pitchFamily="34" charset="0"/>
              <a:buChar char="•"/>
            </a:pPr>
            <a:r>
              <a:rPr lang="de-DE"/>
              <a:t>Ein Auto oder ein E-Bike</a:t>
            </a:r>
          </a:p>
          <a:p>
            <a:pPr>
              <a:buFont typeface="Arial" panose="020B0604020202020204" pitchFamily="34" charset="0"/>
              <a:buChar char="•"/>
            </a:pPr>
            <a:r>
              <a:rPr lang="de-DE"/>
              <a:t>Technische Geräte wie die neueste Playstation</a:t>
            </a:r>
          </a:p>
          <a:p>
            <a:pPr>
              <a:buFont typeface="Arial" panose="020B0604020202020204" pitchFamily="34" charset="0"/>
              <a:buChar char="•"/>
            </a:pPr>
            <a:r>
              <a:rPr lang="de-DE"/>
              <a:t>Modeartikel wie eine Gucci Handtasche</a:t>
            </a:r>
          </a:p>
          <a:p>
            <a:pPr>
              <a:buFont typeface="Arial" panose="020B0604020202020204" pitchFamily="34" charset="0"/>
              <a:buChar char="•"/>
            </a:pPr>
            <a:r>
              <a:rPr lang="de-DE"/>
              <a:t>Bildungserfolge wie ein Masterabschluss oder ein Meisterbrief</a:t>
            </a:r>
          </a:p>
          <a:p>
            <a:pPr>
              <a:buFont typeface="Arial" panose="020B0604020202020204" pitchFamily="34" charset="0"/>
              <a:buChar char="•"/>
            </a:pPr>
            <a:r>
              <a:rPr lang="de-DE"/>
              <a:t>Ein Führerschein</a:t>
            </a:r>
          </a:p>
          <a:p>
            <a:pPr>
              <a:buFont typeface="Arial" panose="020B0604020202020204" pitchFamily="34" charset="0"/>
              <a:buChar char="•"/>
            </a:pPr>
            <a:r>
              <a:rPr lang="de-DE"/>
              <a:t>Urlaubserinnerungen oder mehr Zeit für Familie und Freunde</a:t>
            </a:r>
          </a:p>
          <a:p>
            <a:r>
              <a:rPr lang="de-DE" b="1"/>
              <a:t>Reflexion über den Einfluss sozialer Medien</a:t>
            </a:r>
            <a:r>
              <a:rPr lang="de-DE"/>
              <a:t>:</a:t>
            </a:r>
            <a:br>
              <a:rPr lang="de-DE"/>
            </a:br>
            <a:r>
              <a:rPr lang="de-DE"/>
              <a:t>Stellen Sie die Verbindung zu sozialen Medien wie Instagram her. Lassen Sie die Schüler darüber nachdenken, wie soziale Plattformen ihren Konsum und ihre Wünsche beeinflussen. Viele sehen dort Dinge, die sie gerne hätten, aber sich vielleicht nicht leisten können. Diskutieren Sie, warum diese Dinge oft so attraktiv erscheinen.</a:t>
            </a:r>
          </a:p>
          <a:p>
            <a:r>
              <a:rPr lang="de-DE" b="1"/>
              <a:t>Bezug zur Realität herstellen</a:t>
            </a:r>
            <a:r>
              <a:rPr lang="de-DE"/>
              <a:t>:</a:t>
            </a:r>
            <a:br>
              <a:rPr lang="de-DE"/>
            </a:br>
            <a:r>
              <a:rPr lang="de-DE"/>
              <a:t>Erklären Sie, dass all diese Wünsche Geld kosten und dass es wichtig ist, sich zu überlegen, wie man dieses Geld beschafft und priorisiert. Fragen Sie die Schüler, welche Wünsche für sie besonders wichtig sind und ob sie diese eher als kurz- oder langfristige Ziele sehen.</a:t>
            </a:r>
          </a:p>
          <a:p>
            <a:r>
              <a:rPr lang="de-DE" b="1"/>
              <a:t>Verbindung zum Thema "Finanzplanung"</a:t>
            </a:r>
            <a:r>
              <a:rPr lang="de-DE"/>
              <a:t>:</a:t>
            </a:r>
            <a:br>
              <a:rPr lang="de-DE"/>
            </a:br>
            <a:r>
              <a:rPr lang="de-DE"/>
              <a:t>Überleiten Sie zur nächsten Unterrichtseinheit über Finanzplanung. Machen Sie den Schülern klar, dass Mathematik eine wichtige Rolle dabei spielt, ihre finanziellen Ziele zu erreichen. Dies bereitet sie auf die folgenden Themen vor, wie den Umgang mit Geld, Budgetplanung und den Zinseszins-Effekt.</a:t>
            </a:r>
          </a:p>
          <a:p>
            <a:endParaRPr lang="de-DE"/>
          </a:p>
        </p:txBody>
      </p:sp>
      <p:sp>
        <p:nvSpPr>
          <p:cNvPr id="4" name="Foliennummernplatzhalter 3"/>
          <p:cNvSpPr>
            <a:spLocks noGrp="1"/>
          </p:cNvSpPr>
          <p:nvPr>
            <p:ph type="sldNum" sz="quarter" idx="5"/>
          </p:nvPr>
        </p:nvSpPr>
        <p:spPr/>
        <p:txBody>
          <a:bodyPr/>
          <a:lstStyle/>
          <a:p>
            <a:fld id="{AE80A9F9-2BC6-4938-BF7A-CCF3B1955943}" type="slidenum">
              <a:rPr lang="de-DE" smtClean="0"/>
              <a:t>3</a:t>
            </a:fld>
            <a:endParaRPr lang="de-DE"/>
          </a:p>
        </p:txBody>
      </p:sp>
    </p:spTree>
    <p:extLst>
      <p:ext uri="{BB962C8B-B14F-4D97-AF65-F5344CB8AC3E}">
        <p14:creationId xmlns:p14="http://schemas.microsoft.com/office/powerpoint/2010/main" val="3701600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algn="l" rtl="0" eaLnBrk="1" latinLnBrk="0" hangingPunct="1">
              <a:spcBef>
                <a:spcPts val="0"/>
              </a:spcBef>
              <a:spcAft>
                <a:spcPts val="0"/>
              </a:spcAft>
            </a:pPr>
            <a:r>
              <a:rPr lang="de-DE" sz="1800" b="1" kern="1200">
                <a:solidFill>
                  <a:srgbClr val="000000"/>
                </a:solidFill>
                <a:effectLst/>
                <a:latin typeface="Aptos" panose="020B0004020202020204" pitchFamily="34" charset="0"/>
                <a:ea typeface="+mn-ea"/>
                <a:cs typeface="+mn-cs"/>
              </a:rPr>
              <a:t>Optimierung der drei Variablen</a:t>
            </a:r>
            <a:r>
              <a:rPr lang="de-DE" sz="1800" kern="1200">
                <a:solidFill>
                  <a:srgbClr val="000000"/>
                </a:solidFill>
                <a:effectLst/>
                <a:latin typeface="Aptos" panose="020B0004020202020204" pitchFamily="34" charset="0"/>
                <a:ea typeface="+mn-ea"/>
                <a:cs typeface="+mn-cs"/>
              </a:rPr>
              <a:t>:</a:t>
            </a:r>
            <a:endParaRPr lang="de-DE">
              <a:effectLst/>
            </a:endParaRPr>
          </a:p>
          <a:p>
            <a:pPr marL="0" algn="l" rtl="0" eaLnBrk="1" latinLnBrk="0" hangingPunct="1">
              <a:spcBef>
                <a:spcPts val="0"/>
              </a:spcBef>
              <a:spcAft>
                <a:spcPts val="0"/>
              </a:spcAft>
            </a:pPr>
            <a:r>
              <a:rPr lang="de-DE" sz="1800" kern="1200">
                <a:solidFill>
                  <a:srgbClr val="000000"/>
                </a:solidFill>
                <a:effectLst/>
                <a:latin typeface="Aptos" panose="020B0004020202020204" pitchFamily="34" charset="0"/>
                <a:ea typeface="+mn-ea"/>
                <a:cs typeface="+mn-cs"/>
              </a:rPr>
              <a:t>Diskutieren Sie mit den Schülern, wie sie ihre Einnahmen erhöhen, ihre festen Ausgaben senken oder ihre variablen Ausgaben optimieren können. Geben Sie konkrete Beispiele, z.B. durch günstigeres Einkaufen oder Nebenjobs.</a:t>
            </a:r>
            <a:endParaRPr lang="de-DE">
              <a:effectLst/>
            </a:endParaRPr>
          </a:p>
          <a:p>
            <a:pPr marL="0" algn="l" rtl="0" eaLnBrk="1" latinLnBrk="0" hangingPunct="1">
              <a:spcBef>
                <a:spcPts val="0"/>
              </a:spcBef>
              <a:spcAft>
                <a:spcPts val="0"/>
              </a:spcAft>
            </a:pPr>
            <a:r>
              <a:rPr lang="de-DE" sz="1800" b="1" kern="1200">
                <a:solidFill>
                  <a:srgbClr val="000000"/>
                </a:solidFill>
                <a:effectLst/>
                <a:latin typeface="Aptos" panose="020B0004020202020204" pitchFamily="34" charset="0"/>
                <a:ea typeface="+mn-ea"/>
                <a:cs typeface="+mn-cs"/>
              </a:rPr>
              <a:t>Interaktive Diskussion: Was würdet ihr mit dem Geld machen?</a:t>
            </a:r>
            <a:r>
              <a:rPr lang="de-DE" sz="1800" kern="1200">
                <a:solidFill>
                  <a:srgbClr val="000000"/>
                </a:solidFill>
                <a:effectLst/>
                <a:latin typeface="Aptos" panose="020B0004020202020204" pitchFamily="34" charset="0"/>
                <a:ea typeface="+mn-ea"/>
                <a:cs typeface="+mn-cs"/>
              </a:rPr>
              <a:t>:</a:t>
            </a:r>
            <a:endParaRPr lang="de-DE">
              <a:effectLst/>
            </a:endParaRPr>
          </a:p>
          <a:p>
            <a:pPr marL="0" algn="l" rtl="0" eaLnBrk="1" latinLnBrk="0" hangingPunct="1">
              <a:spcBef>
                <a:spcPts val="0"/>
              </a:spcBef>
              <a:spcAft>
                <a:spcPts val="0"/>
              </a:spcAft>
            </a:pPr>
            <a:r>
              <a:rPr lang="de-DE" sz="1800" kern="1200">
                <a:solidFill>
                  <a:srgbClr val="000000"/>
                </a:solidFill>
                <a:effectLst/>
                <a:latin typeface="Aptos" panose="020B0004020202020204" pitchFamily="34" charset="0"/>
                <a:ea typeface="+mn-ea"/>
                <a:cs typeface="+mn-cs"/>
              </a:rPr>
              <a:t>Wenn die Schüler einen positiven Saldo haben, fragen Sie sie: „Was würdet ihr mit dem Geld machen?“ Lassen Sie sie verschiedene Ideen teilen, wie sie den finanziellen Spielraum nutzen können, z.B. für Sparziele, größere Anschaffungen oder Investitionen.</a:t>
            </a:r>
            <a:endParaRPr lang="de-DE">
              <a:effectLst/>
            </a:endParaRPr>
          </a:p>
          <a:p>
            <a:endParaRPr lang="de-DE"/>
          </a:p>
        </p:txBody>
      </p:sp>
      <p:sp>
        <p:nvSpPr>
          <p:cNvPr id="4" name="Foliennummernplatzhalter 3"/>
          <p:cNvSpPr>
            <a:spLocks noGrp="1"/>
          </p:cNvSpPr>
          <p:nvPr>
            <p:ph type="sldNum" sz="quarter" idx="5"/>
          </p:nvPr>
        </p:nvSpPr>
        <p:spPr/>
        <p:txBody>
          <a:bodyPr/>
          <a:lstStyle/>
          <a:p>
            <a:fld id="{AE80A9F9-2BC6-4938-BF7A-CCF3B1955943}" type="slidenum">
              <a:rPr lang="de-DE" smtClean="0"/>
              <a:t>14</a:t>
            </a:fld>
            <a:endParaRPr lang="de-DE"/>
          </a:p>
        </p:txBody>
      </p:sp>
    </p:spTree>
    <p:extLst>
      <p:ext uri="{BB962C8B-B14F-4D97-AF65-F5344CB8AC3E}">
        <p14:creationId xmlns:p14="http://schemas.microsoft.com/office/powerpoint/2010/main" val="1839416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Verständnis des Zinseszinses</a:t>
            </a:r>
            <a:r>
              <a:rPr lang="de-DE"/>
              <a:t>:</a:t>
            </a:r>
          </a:p>
          <a:p>
            <a:pPr>
              <a:buFont typeface="Arial" panose="020B0604020202020204" pitchFamily="34" charset="0"/>
              <a:buChar char="•"/>
            </a:pPr>
            <a:r>
              <a:rPr lang="de-DE"/>
              <a:t>Erklären Sie das Konzept des Zinseszinses, indem Sie erläutern, dass Zinsen auf bereits erhaltene Zinsen anfallen. Das bedeutet, dass das angelegte Geld über die Zeit immer schneller wächst, ohne dass man zusätzlich arbeiten muss. Dies ist ein klassisches Beispiel für exponentielles Wachstum.</a:t>
            </a:r>
          </a:p>
          <a:p>
            <a:r>
              <a:rPr lang="de-DE" b="1"/>
              <a:t>Mathematische Berechnung des Zinseszinses</a:t>
            </a:r>
            <a:r>
              <a:rPr lang="de-DE"/>
              <a:t>:</a:t>
            </a:r>
          </a:p>
          <a:p>
            <a:pPr>
              <a:buFont typeface="Arial" panose="020B0604020202020204" pitchFamily="34" charset="0"/>
              <a:buChar char="•"/>
            </a:pPr>
            <a:r>
              <a:rPr lang="de-DE"/>
              <a:t>Geben Sie ein einfaches Beispiel für die Berechnung des Zinseszinses. Lassen Sie die Schüler berechnen, wie viel ein bestimmter Betrag bei einer festgelegten Verzinsung über mehrere Jahre wächst.</a:t>
            </a:r>
          </a:p>
          <a:p>
            <a:endParaRPr lang="de-DE"/>
          </a:p>
        </p:txBody>
      </p:sp>
      <p:sp>
        <p:nvSpPr>
          <p:cNvPr id="4" name="Foliennummernplatzhalter 3"/>
          <p:cNvSpPr>
            <a:spLocks noGrp="1"/>
          </p:cNvSpPr>
          <p:nvPr>
            <p:ph type="sldNum" sz="quarter" idx="5"/>
          </p:nvPr>
        </p:nvSpPr>
        <p:spPr/>
        <p:txBody>
          <a:bodyPr/>
          <a:lstStyle/>
          <a:p>
            <a:fld id="{AE80A9F9-2BC6-4938-BF7A-CCF3B1955943}" type="slidenum">
              <a:rPr lang="de-DE" smtClean="0"/>
              <a:t>19</a:t>
            </a:fld>
            <a:endParaRPr lang="de-DE"/>
          </a:p>
        </p:txBody>
      </p:sp>
    </p:spTree>
    <p:extLst>
      <p:ext uri="{BB962C8B-B14F-4D97-AF65-F5344CB8AC3E}">
        <p14:creationId xmlns:p14="http://schemas.microsoft.com/office/powerpoint/2010/main" val="1565526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Hervorhebung des Zinseszinseffekts</a:t>
            </a:r>
            <a:r>
              <a:rPr lang="de-DE"/>
              <a:t>:</a:t>
            </a:r>
          </a:p>
          <a:p>
            <a:pPr>
              <a:buFont typeface="Arial" panose="020B0604020202020204" pitchFamily="34" charset="0"/>
              <a:buChar char="•"/>
            </a:pPr>
            <a:r>
              <a:rPr lang="de-DE"/>
              <a:t>Verdeutlichen Sie, dass Alex nach 20 Jahren mehr als doppelt so viel Geld hat, als sie eingezahlt hat, dank des Zinseszinses. Dies motiviert die Schüler, langfristig zu denken und selbst mit kleinen Beträgen in den Zinseszinseffekt zu investieren.</a:t>
            </a:r>
          </a:p>
          <a:p>
            <a:endParaRPr lang="de-DE"/>
          </a:p>
        </p:txBody>
      </p:sp>
      <p:sp>
        <p:nvSpPr>
          <p:cNvPr id="4" name="Foliennummernplatzhalter 3"/>
          <p:cNvSpPr>
            <a:spLocks noGrp="1"/>
          </p:cNvSpPr>
          <p:nvPr>
            <p:ph type="sldNum" sz="quarter" idx="5"/>
          </p:nvPr>
        </p:nvSpPr>
        <p:spPr/>
        <p:txBody>
          <a:bodyPr/>
          <a:lstStyle/>
          <a:p>
            <a:fld id="{AE80A9F9-2BC6-4938-BF7A-CCF3B1955943}" type="slidenum">
              <a:rPr lang="de-DE" smtClean="0"/>
              <a:t>20</a:t>
            </a:fld>
            <a:endParaRPr lang="de-DE"/>
          </a:p>
        </p:txBody>
      </p:sp>
    </p:spTree>
    <p:extLst>
      <p:ext uri="{BB962C8B-B14F-4D97-AF65-F5344CB8AC3E}">
        <p14:creationId xmlns:p14="http://schemas.microsoft.com/office/powerpoint/2010/main" val="36998772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Erklären Sie den Schülern, dass das Kapital in diesem Beispiel vereinfacht immer zum Jahresende mit 7% verzinst wird. Dies macht es einfacher, die Wirkung des Zinseszinses und das langfristige Wachstum des Kapitals zu veranschaulichen. Geben Sie jedoch einen Hinweis auf die Realität an der Börse: Die Rendite schwankt und ist nicht jedes Jahr konstant.</a:t>
            </a:r>
          </a:p>
          <a:p>
            <a:endParaRPr lang="de-DE"/>
          </a:p>
        </p:txBody>
      </p:sp>
      <p:sp>
        <p:nvSpPr>
          <p:cNvPr id="4" name="Foliennummernplatzhalter 3"/>
          <p:cNvSpPr>
            <a:spLocks noGrp="1"/>
          </p:cNvSpPr>
          <p:nvPr>
            <p:ph type="sldNum" sz="quarter" idx="5"/>
          </p:nvPr>
        </p:nvSpPr>
        <p:spPr/>
        <p:txBody>
          <a:bodyPr/>
          <a:lstStyle/>
          <a:p>
            <a:fld id="{AE80A9F9-2BC6-4938-BF7A-CCF3B1955943}" type="slidenum">
              <a:rPr lang="de-DE" smtClean="0"/>
              <a:t>21</a:t>
            </a:fld>
            <a:endParaRPr lang="de-DE"/>
          </a:p>
        </p:txBody>
      </p:sp>
    </p:spTree>
    <p:extLst>
      <p:ext uri="{BB962C8B-B14F-4D97-AF65-F5344CB8AC3E}">
        <p14:creationId xmlns:p14="http://schemas.microsoft.com/office/powerpoint/2010/main" val="3404070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E80A9F9-2BC6-4938-BF7A-CCF3B1955943}" type="slidenum">
              <a:rPr lang="de-DE" smtClean="0"/>
              <a:t>22</a:t>
            </a:fld>
            <a:endParaRPr lang="de-DE"/>
          </a:p>
        </p:txBody>
      </p:sp>
    </p:spTree>
    <p:extLst>
      <p:ext uri="{BB962C8B-B14F-4D97-AF65-F5344CB8AC3E}">
        <p14:creationId xmlns:p14="http://schemas.microsoft.com/office/powerpoint/2010/main" val="4235449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Erklären Sie den Schülern, dass das Kapital in diesem Beispiel vereinfacht immer zum Jahresende mit 7% verzinst wird. Dies macht es einfacher, die Wirkung des Zinseszinses und das langfristige Wachstum des Kapitals zu veranschaulichen. Geben Sie jedoch einen Hinweis auf die Realität an der Börse: Die Rendite schwankt und ist nicht jedes Jahr konstant.</a:t>
            </a:r>
          </a:p>
          <a:p>
            <a:endParaRPr lang="de-DE"/>
          </a:p>
        </p:txBody>
      </p:sp>
      <p:sp>
        <p:nvSpPr>
          <p:cNvPr id="4" name="Foliennummernplatzhalter 3"/>
          <p:cNvSpPr>
            <a:spLocks noGrp="1"/>
          </p:cNvSpPr>
          <p:nvPr>
            <p:ph type="sldNum" sz="quarter" idx="5"/>
          </p:nvPr>
        </p:nvSpPr>
        <p:spPr/>
        <p:txBody>
          <a:bodyPr/>
          <a:lstStyle/>
          <a:p>
            <a:fld id="{AE80A9F9-2BC6-4938-BF7A-CCF3B1955943}" type="slidenum">
              <a:rPr lang="de-DE" smtClean="0"/>
              <a:t>23</a:t>
            </a:fld>
            <a:endParaRPr lang="de-DE"/>
          </a:p>
        </p:txBody>
      </p:sp>
    </p:spTree>
    <p:extLst>
      <p:ext uri="{BB962C8B-B14F-4D97-AF65-F5344CB8AC3E}">
        <p14:creationId xmlns:p14="http://schemas.microsoft.com/office/powerpoint/2010/main" val="3128740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Einführung: Realistische Zinserwartungen</a:t>
            </a:r>
            <a:r>
              <a:rPr lang="de-DE"/>
              <a:t>:</a:t>
            </a:r>
          </a:p>
          <a:p>
            <a:pPr>
              <a:buFont typeface="Arial" panose="020B0604020202020204" pitchFamily="34" charset="0"/>
              <a:buChar char="•"/>
            </a:pPr>
            <a:r>
              <a:rPr lang="de-DE"/>
              <a:t>Erläutern Sie den Schülern, dass die in den Beispielen verwendeten 7% Zinsen nicht auf Girokonten, Tagesgeld oder Festgeld erhältlich sind. Das führt zu der Frage, wo solche Renditen erzielt werden können.</a:t>
            </a:r>
          </a:p>
          <a:p>
            <a:r>
              <a:rPr lang="de-DE" b="1"/>
              <a:t>Langfristiges Investment an der Börse</a:t>
            </a:r>
            <a:r>
              <a:rPr lang="de-DE"/>
              <a:t>:</a:t>
            </a:r>
          </a:p>
          <a:p>
            <a:pPr>
              <a:buFont typeface="Arial" panose="020B0604020202020204" pitchFamily="34" charset="0"/>
              <a:buChar char="•"/>
            </a:pPr>
            <a:r>
              <a:rPr lang="de-DE"/>
              <a:t>Erklären Sie, dass ein solch hoher Zinssatz hauptsächlich durch langfristige Investitionen an der Börse erreicht werden kann. Geben Sie Beispiele, wie durch breit gestreute Aktienfonds oder ETFs langfristig Renditen um 7% möglich sind.</a:t>
            </a:r>
          </a:p>
          <a:p>
            <a:r>
              <a:rPr lang="de-DE" b="1"/>
              <a:t>Sicherheitsaspekte und Risikominimierung</a:t>
            </a:r>
            <a:r>
              <a:rPr lang="de-DE"/>
              <a:t>:</a:t>
            </a:r>
          </a:p>
          <a:p>
            <a:pPr>
              <a:buFont typeface="Arial" panose="020B0604020202020204" pitchFamily="34" charset="0"/>
              <a:buChar char="•"/>
            </a:pPr>
            <a:r>
              <a:rPr lang="de-DE"/>
              <a:t>Weisen Sie darauf hin, dass Investitionen an der Börse nicht zu risikoreich sind, wenn zwei wichtige Aspekte beachtet werden: eine langfristige Anlagestrategie und die Streuung des Kapitals auf verschiedene Anlagen.</a:t>
            </a:r>
          </a:p>
          <a:p>
            <a:pPr>
              <a:buFont typeface="Arial" panose="020B0604020202020204" pitchFamily="34" charset="0"/>
              <a:buChar char="•"/>
            </a:pPr>
            <a:r>
              <a:rPr lang="de-DE"/>
              <a:t>Leiten Sie über zu einer detaillierten Betrachtung dieser beiden Punkte (langfristig investieren und Diversifikation).</a:t>
            </a:r>
          </a:p>
          <a:p>
            <a:endParaRPr lang="de-DE"/>
          </a:p>
        </p:txBody>
      </p:sp>
      <p:sp>
        <p:nvSpPr>
          <p:cNvPr id="4" name="Foliennummernplatzhalter 3"/>
          <p:cNvSpPr>
            <a:spLocks noGrp="1"/>
          </p:cNvSpPr>
          <p:nvPr>
            <p:ph type="sldNum" sz="quarter" idx="5"/>
          </p:nvPr>
        </p:nvSpPr>
        <p:spPr/>
        <p:txBody>
          <a:bodyPr/>
          <a:lstStyle/>
          <a:p>
            <a:fld id="{AE80A9F9-2BC6-4938-BF7A-CCF3B1955943}" type="slidenum">
              <a:rPr lang="de-DE" smtClean="0"/>
              <a:t>24</a:t>
            </a:fld>
            <a:endParaRPr lang="de-DE"/>
          </a:p>
        </p:txBody>
      </p:sp>
    </p:spTree>
    <p:extLst>
      <p:ext uri="{BB962C8B-B14F-4D97-AF65-F5344CB8AC3E}">
        <p14:creationId xmlns:p14="http://schemas.microsoft.com/office/powerpoint/2010/main" val="832099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Das Renditedreieck verdeutlicht, dass Investitionen in den DAX über längere Zeiträume in der Vergangenheit stets gute Renditen erzielt haben. Auch wenn dies keine Garantie für die zukünftige Entwicklung ist, bietet es eine gewisse Sicherheit. Es zeigt, dass langfristige Investitionen Krisen überstehen können, solange man geduldig bleibt und dem Markt die nötige Zeit gibt, sich zu erholen. Es ist eine nützliche Visualisierung, um den Schülern die Vorteile des langfristigen Investierens nahe zu bringen.</a:t>
            </a:r>
          </a:p>
          <a:p>
            <a:endParaRPr lang="de-DE"/>
          </a:p>
        </p:txBody>
      </p:sp>
      <p:sp>
        <p:nvSpPr>
          <p:cNvPr id="4" name="Foliennummernplatzhalter 3"/>
          <p:cNvSpPr>
            <a:spLocks noGrp="1"/>
          </p:cNvSpPr>
          <p:nvPr>
            <p:ph type="sldNum" sz="quarter" idx="5"/>
          </p:nvPr>
        </p:nvSpPr>
        <p:spPr/>
        <p:txBody>
          <a:bodyPr/>
          <a:lstStyle/>
          <a:p>
            <a:fld id="{AE80A9F9-2BC6-4938-BF7A-CCF3B1955943}" type="slidenum">
              <a:rPr lang="de-DE" smtClean="0"/>
              <a:t>25</a:t>
            </a:fld>
            <a:endParaRPr lang="de-DE"/>
          </a:p>
        </p:txBody>
      </p:sp>
    </p:spTree>
    <p:extLst>
      <p:ext uri="{BB962C8B-B14F-4D97-AF65-F5344CB8AC3E}">
        <p14:creationId xmlns:p14="http://schemas.microsoft.com/office/powerpoint/2010/main" val="158437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Diversifikation</a:t>
            </a:r>
            <a:r>
              <a:rPr lang="de-DE"/>
              <a:t> ist der Schlüssel zu einem erfolgreichen Investment.</a:t>
            </a:r>
          </a:p>
          <a:p>
            <a:r>
              <a:rPr lang="de-DE"/>
              <a:t>Indem du dein Geld auf verschiedene Anlageklassen (Aktien, Anleihen, Immobilien etc.) verteilst, verringerst du das Risiko eines Totalverlusts.</a:t>
            </a:r>
          </a:p>
          <a:p>
            <a:r>
              <a:rPr lang="de-DE"/>
              <a:t>Unterschiedliche Anlagen entwickeln sich zu verschiedenen Zeiten unterschiedlich gut – so sicherst du dir Stabilität.</a:t>
            </a:r>
          </a:p>
          <a:p>
            <a:r>
              <a:rPr lang="de-DE"/>
              <a:t>Der Verlust in einem Bereich kann durch Gewinne in einem anderen Bereich ausgeglichen werden.</a:t>
            </a:r>
          </a:p>
          <a:p>
            <a:endParaRPr lang="de-DE"/>
          </a:p>
        </p:txBody>
      </p:sp>
      <p:sp>
        <p:nvSpPr>
          <p:cNvPr id="4" name="Foliennummernplatzhalter 3"/>
          <p:cNvSpPr>
            <a:spLocks noGrp="1"/>
          </p:cNvSpPr>
          <p:nvPr>
            <p:ph type="sldNum" sz="quarter" idx="5"/>
          </p:nvPr>
        </p:nvSpPr>
        <p:spPr/>
        <p:txBody>
          <a:bodyPr/>
          <a:lstStyle/>
          <a:p>
            <a:fld id="{AE80A9F9-2BC6-4938-BF7A-CCF3B1955943}" type="slidenum">
              <a:rPr lang="de-DE" smtClean="0"/>
              <a:t>26</a:t>
            </a:fld>
            <a:endParaRPr lang="de-DE"/>
          </a:p>
        </p:txBody>
      </p:sp>
    </p:spTree>
    <p:extLst>
      <p:ext uri="{BB962C8B-B14F-4D97-AF65-F5344CB8AC3E}">
        <p14:creationId xmlns:p14="http://schemas.microsoft.com/office/powerpoint/2010/main" val="3250564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Diskussionsimpuls: "Geld – Kann ich immer gebrauchen!"</a:t>
            </a:r>
            <a:endParaRPr lang="de-DE"/>
          </a:p>
          <a:p>
            <a:pPr>
              <a:buFont typeface="Arial" panose="020B0604020202020204" pitchFamily="34" charset="0"/>
              <a:buChar char="•"/>
            </a:pPr>
            <a:r>
              <a:rPr lang="de-DE"/>
              <a:t>Starten Sie mit der Frage, ob den Schülern bereits aufgefallen ist, dass Geld oft nicht reicht, um alle Wünsche zu erfüllen. Dies schafft eine Verbindung zu ihrem Alltag und fördert die Reflexion über finanzielle Prioritäten.</a:t>
            </a:r>
          </a:p>
          <a:p>
            <a:r>
              <a:rPr lang="de-DE" b="1"/>
              <a:t>Fragen zur Reflexion</a:t>
            </a:r>
            <a:r>
              <a:rPr lang="de-DE"/>
              <a:t>:</a:t>
            </a:r>
          </a:p>
          <a:p>
            <a:pPr>
              <a:buFont typeface="Arial" panose="020B0604020202020204" pitchFamily="34" charset="0"/>
              <a:buChar char="•"/>
            </a:pPr>
            <a:r>
              <a:rPr lang="de-DE"/>
              <a:t>"Warum sind trotzdem so viele Menschen glücklich, obwohl sie sich nicht alles leisten können?"</a:t>
            </a:r>
          </a:p>
          <a:p>
            <a:pPr>
              <a:buFont typeface="Arial" panose="020B0604020202020204" pitchFamily="34" charset="0"/>
              <a:buChar char="•"/>
            </a:pPr>
            <a:r>
              <a:rPr lang="de-DE"/>
              <a:t>"Welche Rolle spielt Geld in eurem Leben? Was sind Dinge, die Geld für euch kaufen kann, und was sind Dinge, die wichtiger sind als Geld?"</a:t>
            </a:r>
          </a:p>
          <a:p>
            <a:r>
              <a:rPr lang="de-DE" b="1"/>
              <a:t>Glücksfaktoren besprechen</a:t>
            </a:r>
            <a:r>
              <a:rPr lang="de-DE"/>
              <a:t>:</a:t>
            </a:r>
          </a:p>
          <a:p>
            <a:pPr>
              <a:buFont typeface="Arial" panose="020B0604020202020204" pitchFamily="34" charset="0"/>
              <a:buChar char="•"/>
            </a:pPr>
            <a:r>
              <a:rPr lang="de-DE"/>
              <a:t>Diskutieren Sie die Bedeutung von Glück und wie es durch verschiedene Faktoren beeinflusst wird, wie z.B. Gesundheit, Familie und finanzielle Sicherheit.</a:t>
            </a:r>
          </a:p>
          <a:p>
            <a:r>
              <a:rPr lang="de-DE" b="1"/>
              <a:t>Verbindung zum Alltag herstellen</a:t>
            </a:r>
            <a:r>
              <a:rPr lang="de-DE"/>
              <a:t>:</a:t>
            </a:r>
          </a:p>
          <a:p>
            <a:pPr>
              <a:buFont typeface="Arial" panose="020B0604020202020204" pitchFamily="34" charset="0"/>
              <a:buChar char="•"/>
            </a:pPr>
            <a:r>
              <a:rPr lang="de-DE"/>
              <a:t>Fragen Sie die Schüler, welche Dinge für sie im Alltag durch Geld leichter oder schwieriger werden. Zum Beispiel: "Kannst du dir Freizeit mit deiner Familie leisten oder musst du viel arbeiten, um diese zu finanzieren?"</a:t>
            </a:r>
          </a:p>
          <a:p>
            <a:r>
              <a:rPr lang="de-DE" b="1"/>
              <a:t>Externe Quellen zur Untermauerung</a:t>
            </a:r>
            <a:r>
              <a:rPr lang="de-DE"/>
              <a:t>:</a:t>
            </a:r>
          </a:p>
          <a:p>
            <a:pPr>
              <a:buFont typeface="Arial" panose="020B0604020202020204" pitchFamily="34" charset="0"/>
              <a:buChar char="•"/>
            </a:pPr>
            <a:r>
              <a:rPr lang="de-DE"/>
              <a:t>Nutzen Sie die angegebene Quelle, um zu zeigen, dass trotz finanzieller Herausforderungen viele Menschen Wege finden, glücklich zu sein. Dies kann zu einer Diskussion über den Wert von Geld und anderen Glücksfaktoren führen.</a:t>
            </a:r>
          </a:p>
          <a:p>
            <a:endParaRPr lang="de-DE"/>
          </a:p>
        </p:txBody>
      </p:sp>
      <p:sp>
        <p:nvSpPr>
          <p:cNvPr id="4" name="Foliennummernplatzhalter 3"/>
          <p:cNvSpPr>
            <a:spLocks noGrp="1"/>
          </p:cNvSpPr>
          <p:nvPr>
            <p:ph type="sldNum" sz="quarter" idx="5"/>
          </p:nvPr>
        </p:nvSpPr>
        <p:spPr/>
        <p:txBody>
          <a:bodyPr/>
          <a:lstStyle/>
          <a:p>
            <a:fld id="{AE80A9F9-2BC6-4938-BF7A-CCF3B1955943}" type="slidenum">
              <a:rPr lang="de-DE" smtClean="0"/>
              <a:t>4</a:t>
            </a:fld>
            <a:endParaRPr lang="de-DE"/>
          </a:p>
        </p:txBody>
      </p:sp>
    </p:spTree>
    <p:extLst>
      <p:ext uri="{BB962C8B-B14F-4D97-AF65-F5344CB8AC3E}">
        <p14:creationId xmlns:p14="http://schemas.microsoft.com/office/powerpoint/2010/main" val="2226757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Praktische Werkzeuge einführen</a:t>
            </a:r>
            <a:r>
              <a:rPr lang="de-DE"/>
              <a:t>:</a:t>
            </a:r>
          </a:p>
          <a:p>
            <a:pPr>
              <a:buFont typeface="Arial" panose="020B0604020202020204" pitchFamily="34" charset="0"/>
              <a:buChar char="•"/>
            </a:pPr>
            <a:r>
              <a:rPr lang="de-DE"/>
              <a:t>Erklären Sie den Schülern, wie Mathematik ihnen helfen kann, bessere finanzielle Entscheidungen zu treffen. Stellen Sie dabei das Haushaltsbuch und moderne Budget-Apps als nützliche Werkzeuge vor.</a:t>
            </a:r>
          </a:p>
          <a:p>
            <a:pPr>
              <a:buFont typeface="Arial" panose="020B0604020202020204" pitchFamily="34" charset="0"/>
              <a:buChar char="•"/>
            </a:pPr>
            <a:r>
              <a:rPr lang="de-DE"/>
              <a:t>Fragen Sie die Schüler, ob sie bereits Erfahrungen mit der Führung eines Haushaltsbuchs haben oder ob sie Budget-Apps nutzen.</a:t>
            </a:r>
          </a:p>
          <a:p>
            <a:endParaRPr lang="de-DE"/>
          </a:p>
        </p:txBody>
      </p:sp>
      <p:sp>
        <p:nvSpPr>
          <p:cNvPr id="4" name="Foliennummernplatzhalter 3"/>
          <p:cNvSpPr>
            <a:spLocks noGrp="1"/>
          </p:cNvSpPr>
          <p:nvPr>
            <p:ph type="sldNum" sz="quarter" idx="5"/>
          </p:nvPr>
        </p:nvSpPr>
        <p:spPr/>
        <p:txBody>
          <a:bodyPr/>
          <a:lstStyle/>
          <a:p>
            <a:fld id="{AE80A9F9-2BC6-4938-BF7A-CCF3B1955943}" type="slidenum">
              <a:rPr lang="de-DE" smtClean="0"/>
              <a:t>5</a:t>
            </a:fld>
            <a:endParaRPr lang="de-DE"/>
          </a:p>
        </p:txBody>
      </p:sp>
    </p:spTree>
    <p:extLst>
      <p:ext uri="{BB962C8B-B14F-4D97-AF65-F5344CB8AC3E}">
        <p14:creationId xmlns:p14="http://schemas.microsoft.com/office/powerpoint/2010/main" val="398607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Brainstorming über mögliche Verdienstmöglichkeiten</a:t>
            </a:r>
            <a:r>
              <a:rPr lang="de-DE"/>
              <a:t>:</a:t>
            </a:r>
          </a:p>
          <a:p>
            <a:pPr>
              <a:buFont typeface="Arial" panose="020B0604020202020204" pitchFamily="34" charset="0"/>
              <a:buChar char="•"/>
            </a:pPr>
            <a:r>
              <a:rPr lang="de-DE"/>
              <a:t>Initiieren Sie ein Brainstorming im Klassenzimmer. Sammeln Sie verschiedene Ideen, wie man auch im jungen Alter Einkommen generieren kann. Erstellen Sie eine Liste von möglichen Jobs und Projekten, die für die Schüler interessant sein könnten.</a:t>
            </a:r>
          </a:p>
          <a:p>
            <a:endParaRPr lang="de-DE"/>
          </a:p>
        </p:txBody>
      </p:sp>
      <p:sp>
        <p:nvSpPr>
          <p:cNvPr id="4" name="Foliennummernplatzhalter 3"/>
          <p:cNvSpPr>
            <a:spLocks noGrp="1"/>
          </p:cNvSpPr>
          <p:nvPr>
            <p:ph type="sldNum" sz="quarter" idx="5"/>
          </p:nvPr>
        </p:nvSpPr>
        <p:spPr/>
        <p:txBody>
          <a:bodyPr/>
          <a:lstStyle/>
          <a:p>
            <a:fld id="{AE80A9F9-2BC6-4938-BF7A-CCF3B1955943}" type="slidenum">
              <a:rPr lang="de-DE" smtClean="0"/>
              <a:t>8</a:t>
            </a:fld>
            <a:endParaRPr lang="de-DE"/>
          </a:p>
        </p:txBody>
      </p:sp>
    </p:spTree>
    <p:extLst>
      <p:ext uri="{BB962C8B-B14F-4D97-AF65-F5344CB8AC3E}">
        <p14:creationId xmlns:p14="http://schemas.microsoft.com/office/powerpoint/2010/main" val="1657772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Einleitung zum Thema "Feste Ausgaben"</a:t>
            </a:r>
            <a:r>
              <a:rPr lang="de-DE"/>
              <a:t>:</a:t>
            </a:r>
          </a:p>
          <a:p>
            <a:pPr>
              <a:buFont typeface="Arial" panose="020B0604020202020204" pitchFamily="34" charset="0"/>
              <a:buChar char="•"/>
            </a:pPr>
            <a:r>
              <a:rPr lang="de-DE"/>
              <a:t>Erklären Sie den Schülern, was feste Ausgaben sind: regelmäßige Ausgaben, die in gleichbleibenden Beträgen und Abständen anfallen. Beispiele sind Miete, Stromrechnungen, Telefon- und Internetverträge.</a:t>
            </a:r>
          </a:p>
          <a:p>
            <a:pPr>
              <a:buFont typeface="Arial" panose="020B0604020202020204" pitchFamily="34" charset="0"/>
              <a:buChar char="•"/>
            </a:pPr>
            <a:r>
              <a:rPr lang="de-DE"/>
              <a:t>Verdeutlichen Sie, dass diese oft vertraglich festgelegt sind und in der Regel automatisch vom Bankkonto abgebucht werden, was eine einmalige Erfassung in einem Haushaltsbuch oder einer Budget-App erleichtert.</a:t>
            </a:r>
          </a:p>
          <a:p>
            <a:r>
              <a:rPr lang="de-DE" b="1"/>
              <a:t>Verbindung zum Schüleralltag</a:t>
            </a:r>
            <a:r>
              <a:rPr lang="de-DE"/>
              <a:t>:</a:t>
            </a:r>
          </a:p>
          <a:p>
            <a:pPr>
              <a:buFont typeface="Arial" panose="020B0604020202020204" pitchFamily="34" charset="0"/>
              <a:buChar char="•"/>
            </a:pPr>
            <a:r>
              <a:rPr lang="de-DE"/>
              <a:t>Fragen Sie die Schüler, welche festen Ausgaben sie selbst schon haben, zum Beispiel einen Handyvertrag, Fitnessstudiomitgliedschaften oder Streaming-Abos wie Netflix. Dies hilft, das Thema auf ihre Lebenswirklichkeit zu übertragen.</a:t>
            </a:r>
          </a:p>
          <a:p>
            <a:r>
              <a:rPr lang="de-DE" b="1"/>
              <a:t>Einführung von Mathematik zur Planung</a:t>
            </a:r>
            <a:r>
              <a:rPr lang="de-DE"/>
              <a:t>:</a:t>
            </a:r>
          </a:p>
          <a:p>
            <a:pPr>
              <a:buFont typeface="Arial" panose="020B0604020202020204" pitchFamily="34" charset="0"/>
              <a:buChar char="•"/>
            </a:pPr>
            <a:r>
              <a:rPr lang="de-DE"/>
              <a:t>Zeigen Sie den Schülern, wie sie feste Ausgaben in ihrem Budget berücksichtigen können, indem sie die regelmäßigen Kosten von ihren Einnahmen abziehen. Diskutieren Sie, wie diese festen Ausgaben ihr verfügbares Budget beeinflussen.</a:t>
            </a:r>
          </a:p>
          <a:p>
            <a:r>
              <a:rPr lang="de-DE" b="1"/>
              <a:t>Interaktive Übung</a:t>
            </a:r>
            <a:r>
              <a:rPr lang="de-DE"/>
              <a:t>:</a:t>
            </a:r>
          </a:p>
          <a:p>
            <a:pPr>
              <a:buFont typeface="Arial" panose="020B0604020202020204" pitchFamily="34" charset="0"/>
              <a:buChar char="•"/>
            </a:pPr>
            <a:r>
              <a:rPr lang="de-DE"/>
              <a:t>Geben Sie den Schülern die Aufgabe, ihre festen monatlichen Ausgaben aufzuschreiben und zu berechnen, wie viel Geld ihnen nach Abzug dieser Kosten zur freien Verfügung bleibt. Lassen Sie sie auch die Kosten ihrer Eltern reflektieren, um ein besseres Verständnis für Haushaltsbudgets zu entwickeln.</a:t>
            </a:r>
          </a:p>
          <a:p>
            <a:endParaRPr lang="de-DE"/>
          </a:p>
        </p:txBody>
      </p:sp>
      <p:sp>
        <p:nvSpPr>
          <p:cNvPr id="4" name="Foliennummernplatzhalter 3"/>
          <p:cNvSpPr>
            <a:spLocks noGrp="1"/>
          </p:cNvSpPr>
          <p:nvPr>
            <p:ph type="sldNum" sz="quarter" idx="5"/>
          </p:nvPr>
        </p:nvSpPr>
        <p:spPr/>
        <p:txBody>
          <a:bodyPr/>
          <a:lstStyle/>
          <a:p>
            <a:fld id="{AE80A9F9-2BC6-4938-BF7A-CCF3B1955943}" type="slidenum">
              <a:rPr lang="de-DE" smtClean="0"/>
              <a:t>9</a:t>
            </a:fld>
            <a:endParaRPr lang="de-DE"/>
          </a:p>
        </p:txBody>
      </p:sp>
    </p:spTree>
    <p:extLst>
      <p:ext uri="{BB962C8B-B14F-4D97-AF65-F5344CB8AC3E}">
        <p14:creationId xmlns:p14="http://schemas.microsoft.com/office/powerpoint/2010/main" val="261268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Einfache Formel für die Budgetplanung</a:t>
            </a:r>
            <a:r>
              <a:rPr lang="de-DE"/>
              <a:t>:</a:t>
            </a:r>
          </a:p>
          <a:p>
            <a:pPr>
              <a:buFont typeface="Arial" panose="020B0604020202020204" pitchFamily="34" charset="0"/>
              <a:buChar char="•"/>
            </a:pPr>
            <a:r>
              <a:rPr lang="de-DE"/>
              <a:t>Führen Sie die Formel ein: </a:t>
            </a:r>
            <a:r>
              <a:rPr lang="de-DE" b="1"/>
              <a:t>Einnahmen – feste Ausgaben = Budget für variable Ausgaben</a:t>
            </a:r>
            <a:r>
              <a:rPr lang="de-DE"/>
              <a:t>.</a:t>
            </a:r>
          </a:p>
          <a:p>
            <a:pPr>
              <a:buFont typeface="Arial" panose="020B0604020202020204" pitchFamily="34" charset="0"/>
              <a:buChar char="•"/>
            </a:pPr>
            <a:r>
              <a:rPr lang="de-DE"/>
              <a:t>Beispiele für feste Ausgaben: Miete, Handyvertrag, Internet.</a:t>
            </a:r>
          </a:p>
          <a:p>
            <a:pPr>
              <a:buFont typeface="Arial" panose="020B0604020202020204" pitchFamily="34" charset="0"/>
              <a:buChar char="•"/>
            </a:pPr>
            <a:r>
              <a:rPr lang="de-DE"/>
              <a:t>Beispiele für variable Ausgaben: Kleidung, Kino, Essen.</a:t>
            </a:r>
          </a:p>
          <a:p>
            <a:r>
              <a:rPr lang="de-DE" b="1"/>
              <a:t>Optimierungsmöglichkeiten</a:t>
            </a:r>
            <a:r>
              <a:rPr lang="de-DE"/>
              <a:t>:</a:t>
            </a:r>
          </a:p>
          <a:p>
            <a:pPr>
              <a:buFont typeface="Arial" panose="020B0604020202020204" pitchFamily="34" charset="0"/>
              <a:buChar char="•"/>
            </a:pPr>
            <a:r>
              <a:rPr lang="de-DE"/>
              <a:t>Zeigen Sie den Schülern, dass sie das verfügbare Budget auf drei Weisen optimieren können:</a:t>
            </a:r>
          </a:p>
          <a:p>
            <a:pPr marL="742950" lvl="1" indent="-285750">
              <a:buFont typeface="Arial" panose="020B0604020202020204" pitchFamily="34" charset="0"/>
              <a:buChar char="•"/>
            </a:pPr>
            <a:r>
              <a:rPr lang="de-DE" b="1"/>
              <a:t>Einnahmen erhöhen</a:t>
            </a:r>
            <a:r>
              <a:rPr lang="de-DE"/>
              <a:t>: z.B. durch einen Nebenjob oder andere Einkommensquellen.</a:t>
            </a:r>
          </a:p>
          <a:p>
            <a:pPr marL="742950" lvl="1" indent="-285750">
              <a:buFont typeface="Arial" panose="020B0604020202020204" pitchFamily="34" charset="0"/>
              <a:buChar char="•"/>
            </a:pPr>
            <a:r>
              <a:rPr lang="de-DE" b="1"/>
              <a:t>Ausgaben reduzieren</a:t>
            </a:r>
            <a:r>
              <a:rPr lang="de-DE"/>
              <a:t>: z.B. durch günstigere Tarife oder weniger Konsum.</a:t>
            </a:r>
          </a:p>
          <a:p>
            <a:pPr marL="742950" lvl="1" indent="-285750">
              <a:buFont typeface="Arial" panose="020B0604020202020204" pitchFamily="34" charset="0"/>
              <a:buChar char="•"/>
            </a:pPr>
            <a:r>
              <a:rPr lang="de-DE" b="1"/>
              <a:t>Budget effizient nutzen</a:t>
            </a:r>
            <a:r>
              <a:rPr lang="de-DE"/>
              <a:t>: bessere Planung, um mehr aus dem vorhandenen Geld herauszuholen, z.B. durch Preisvergleiche oder Angebote.</a:t>
            </a:r>
          </a:p>
          <a:p>
            <a:r>
              <a:rPr lang="de-DE" b="1"/>
              <a:t>Interaktive Übung</a:t>
            </a:r>
            <a:r>
              <a:rPr lang="de-DE"/>
              <a:t>:</a:t>
            </a:r>
          </a:p>
          <a:p>
            <a:pPr>
              <a:buFont typeface="Arial" panose="020B0604020202020204" pitchFamily="34" charset="0"/>
              <a:buChar char="•"/>
            </a:pPr>
            <a:r>
              <a:rPr lang="de-DE"/>
              <a:t>Lassen Sie die Schüler ihre eigenen Einnahmen und festen Ausgaben auflisten und berechnen, wie viel ihnen für variable Ausgaben bleibt. Geben Sie ihnen dann die Aufgabe, Optimierungsmöglichkeiten zu finden und zu überlegen, wie sie ihr Budget besser nutzen können.</a:t>
            </a:r>
          </a:p>
          <a:p>
            <a:endParaRPr lang="de-DE"/>
          </a:p>
        </p:txBody>
      </p:sp>
      <p:sp>
        <p:nvSpPr>
          <p:cNvPr id="4" name="Foliennummernplatzhalter 3"/>
          <p:cNvSpPr>
            <a:spLocks noGrp="1"/>
          </p:cNvSpPr>
          <p:nvPr>
            <p:ph type="sldNum" sz="quarter" idx="5"/>
          </p:nvPr>
        </p:nvSpPr>
        <p:spPr/>
        <p:txBody>
          <a:bodyPr/>
          <a:lstStyle/>
          <a:p>
            <a:fld id="{AE80A9F9-2BC6-4938-BF7A-CCF3B1955943}" type="slidenum">
              <a:rPr lang="de-DE" smtClean="0"/>
              <a:t>10</a:t>
            </a:fld>
            <a:endParaRPr lang="de-DE"/>
          </a:p>
        </p:txBody>
      </p:sp>
    </p:spTree>
    <p:extLst>
      <p:ext uri="{BB962C8B-B14F-4D97-AF65-F5344CB8AC3E}">
        <p14:creationId xmlns:p14="http://schemas.microsoft.com/office/powerpoint/2010/main" val="2773044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Reflexion über eigene Ausgaben</a:t>
            </a:r>
            <a:r>
              <a:rPr lang="de-DE"/>
              <a:t>:</a:t>
            </a:r>
          </a:p>
          <a:p>
            <a:pPr>
              <a:buFont typeface="Arial" panose="020B0604020202020204" pitchFamily="34" charset="0"/>
              <a:buChar char="•"/>
            </a:pPr>
            <a:r>
              <a:rPr lang="de-DE"/>
              <a:t>Lassen Sie die Schüler darüber nachdenken, wofür sie im letzten Monat Geld ausgegeben haben. Nutzen Sie ein Tool wie Mentimeter, um eine Wortwolke mit den am häufigsten genannten Ausgaben zu erstellen. Dies gibt den Schülern einen Überblick über ihre eigenen Konsummuster.</a:t>
            </a:r>
          </a:p>
          <a:p>
            <a:r>
              <a:rPr lang="de-DE" b="1"/>
              <a:t>Diskussion zur Reduzierung der Ausgaben</a:t>
            </a:r>
            <a:r>
              <a:rPr lang="de-DE"/>
              <a:t>:</a:t>
            </a:r>
          </a:p>
          <a:p>
            <a:pPr>
              <a:buFont typeface="Arial" panose="020B0604020202020204" pitchFamily="34" charset="0"/>
              <a:buChar char="•"/>
            </a:pPr>
            <a:r>
              <a:rPr lang="de-DE"/>
              <a:t>Diskutieren Sie gemeinsam, wie die Schüler ihre Ausgaben reduzieren können, ohne an Lebensqualität zu verlieren. Welche Möglichkeiten gibt es, günstiger einzukaufen oder weniger auszugeben, ohne auf Spaß oder wichtige Dinge zu verzichten?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a:t>Bei Diskussion gibt es nicht nur den Nachhaltigkeitsaspekt, sondern auch den Gesundheitsaspekt, meist, sind To-Go Produkte ungesund.</a:t>
            </a:r>
          </a:p>
          <a:p>
            <a:r>
              <a:rPr lang="de-DE" b="1"/>
              <a:t>Interaktive Übung</a:t>
            </a:r>
            <a:r>
              <a:rPr lang="de-DE"/>
              <a:t>:</a:t>
            </a:r>
          </a:p>
          <a:p>
            <a:pPr>
              <a:buFont typeface="Arial" panose="020B0604020202020204" pitchFamily="34" charset="0"/>
              <a:buChar char="•"/>
            </a:pPr>
            <a:r>
              <a:rPr lang="de-DE"/>
              <a:t>Fordern Sie die Schüler auf, in der nächsten Woche bewusster auf ihre Ausgaben zu achten und festzuhalten, wie sie Einsparungen erzielen können. Danach können sie die Ergebnisse in einer weiteren Diskussion präsentieren.</a:t>
            </a:r>
          </a:p>
          <a:p>
            <a:endParaRPr lang="de-DE"/>
          </a:p>
        </p:txBody>
      </p:sp>
      <p:sp>
        <p:nvSpPr>
          <p:cNvPr id="4" name="Foliennummernplatzhalter 3"/>
          <p:cNvSpPr>
            <a:spLocks noGrp="1"/>
          </p:cNvSpPr>
          <p:nvPr>
            <p:ph type="sldNum" sz="quarter" idx="5"/>
          </p:nvPr>
        </p:nvSpPr>
        <p:spPr/>
        <p:txBody>
          <a:bodyPr/>
          <a:lstStyle/>
          <a:p>
            <a:fld id="{AE80A9F9-2BC6-4938-BF7A-CCF3B1955943}" type="slidenum">
              <a:rPr lang="de-DE" smtClean="0"/>
              <a:t>11</a:t>
            </a:fld>
            <a:endParaRPr lang="de-DE"/>
          </a:p>
        </p:txBody>
      </p:sp>
    </p:spTree>
    <p:extLst>
      <p:ext uri="{BB962C8B-B14F-4D97-AF65-F5344CB8AC3E}">
        <p14:creationId xmlns:p14="http://schemas.microsoft.com/office/powerpoint/2010/main" val="4166610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Interaktive Übung: Die Spontankäufe der Schüler</a:t>
            </a:r>
            <a:r>
              <a:rPr lang="de-DE"/>
              <a:t>:</a:t>
            </a:r>
          </a:p>
          <a:p>
            <a:pPr>
              <a:buFont typeface="Arial" panose="020B0604020202020204" pitchFamily="34" charset="0"/>
              <a:buChar char="•"/>
            </a:pPr>
            <a:r>
              <a:rPr lang="de-DE"/>
              <a:t>Lassen Sie die Schüler ihre "bescheuertsten" Spontankäufe in eine Wortwolke (z.B. mit Mentimeter) eintragen. Dadurch entsteht eine lustige und interaktive Methode, um das Thema zu veranschaulichen.</a:t>
            </a:r>
          </a:p>
          <a:p>
            <a:pPr>
              <a:buFont typeface="Arial" panose="020B0604020202020204" pitchFamily="34" charset="0"/>
              <a:buChar char="•"/>
            </a:pPr>
            <a:r>
              <a:rPr lang="de-DE"/>
              <a:t>Kürt den "bescheuertsten" Spontankauf, um das Thema mit Humor anzugehen und die Schüler stärker einzubeziehen.</a:t>
            </a:r>
          </a:p>
          <a:p>
            <a:r>
              <a:rPr lang="de-DE" b="1"/>
              <a:t>Reflexion über Spontankäufe</a:t>
            </a:r>
            <a:r>
              <a:rPr lang="de-DE"/>
              <a:t>:</a:t>
            </a:r>
          </a:p>
          <a:p>
            <a:pPr>
              <a:buFont typeface="Arial" panose="020B0604020202020204" pitchFamily="34" charset="0"/>
              <a:buChar char="•"/>
            </a:pPr>
            <a:r>
              <a:rPr lang="de-DE"/>
              <a:t>Fragen Sie die Schüler, wo sich diese Spontankäufe jetzt befinden: Sind sie in Gebrauch oder liegen sie ungenutzt herum? Wie lange wurden sie tatsächlich verwendet? Diese Reflexion soll die Schüler dazu bringen, über den Wert ihrer Ausgaben nachzudenken.</a:t>
            </a:r>
          </a:p>
          <a:p>
            <a:r>
              <a:rPr lang="de-DE" b="1"/>
              <a:t>Diskussion: Besseres Ausgabeverhalten</a:t>
            </a:r>
            <a:r>
              <a:rPr lang="de-DE"/>
              <a:t>:</a:t>
            </a:r>
          </a:p>
          <a:p>
            <a:pPr>
              <a:buFont typeface="Arial" panose="020B0604020202020204" pitchFamily="34" charset="0"/>
              <a:buChar char="•"/>
            </a:pPr>
            <a:r>
              <a:rPr lang="de-DE"/>
              <a:t>Diskutieren Sie, wie die Schüler ihr Geld lieber eingesetzt hätten. Was hätten sie sich im Nachhinein stattdessen gekauft?</a:t>
            </a:r>
          </a:p>
          <a:p>
            <a:pPr>
              <a:buFont typeface="Arial" panose="020B0604020202020204" pitchFamily="34" charset="0"/>
              <a:buChar char="•"/>
            </a:pPr>
            <a:r>
              <a:rPr lang="de-DE"/>
              <a:t>Erörtern Sie gemeinsam Strategien, um Spontankäufe in Zukunft zu vermeiden. Dies könnte beinhalten, eine "Bedenkzeit" einzuführen, bevor man etwas kauft, oder ein monatliches Ausgabenlimit für solche Käufe festzulegen.</a:t>
            </a:r>
          </a:p>
          <a:p>
            <a:r>
              <a:rPr lang="de-DE" b="1"/>
              <a:t>Abschlussfrage</a:t>
            </a:r>
            <a:r>
              <a:rPr lang="de-DE"/>
              <a:t>:</a:t>
            </a:r>
          </a:p>
          <a:p>
            <a:pPr>
              <a:buFont typeface="Arial" panose="020B0604020202020204" pitchFamily="34" charset="0"/>
              <a:buChar char="•"/>
            </a:pPr>
            <a:r>
              <a:rPr lang="de-DE"/>
              <a:t>Was hätte den Schülern geholfen, den Spontankauf nicht zu tätigen? Lassen Sie die Schüler ihre eigenen Ideen teilen, um bewusstere Kaufentscheidungen zu treffen.</a:t>
            </a:r>
          </a:p>
          <a:p>
            <a:endParaRPr lang="de-DE"/>
          </a:p>
        </p:txBody>
      </p:sp>
      <p:sp>
        <p:nvSpPr>
          <p:cNvPr id="4" name="Foliennummernplatzhalter 3"/>
          <p:cNvSpPr>
            <a:spLocks noGrp="1"/>
          </p:cNvSpPr>
          <p:nvPr>
            <p:ph type="sldNum" sz="quarter" idx="5"/>
          </p:nvPr>
        </p:nvSpPr>
        <p:spPr/>
        <p:txBody>
          <a:bodyPr/>
          <a:lstStyle/>
          <a:p>
            <a:fld id="{AE80A9F9-2BC6-4938-BF7A-CCF3B1955943}" type="slidenum">
              <a:rPr lang="de-DE" smtClean="0"/>
              <a:t>12</a:t>
            </a:fld>
            <a:endParaRPr lang="de-DE"/>
          </a:p>
        </p:txBody>
      </p:sp>
    </p:spTree>
    <p:extLst>
      <p:ext uri="{BB962C8B-B14F-4D97-AF65-F5344CB8AC3E}">
        <p14:creationId xmlns:p14="http://schemas.microsoft.com/office/powerpoint/2010/main" val="4008073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Erklären Sie den Schülern den Unterschied zwischen Bedürfnissen (notwendige Ausgaben wie Lebensmittel, Miete) und Wünschen (Luxusausgaben wie neue Kleidung, Kino, teure Technik). Verdeutlichen Sie, dass es wichtig ist, zwischen beiden zu unterscheiden, um Prioritäten im Budget zu setzen.</a:t>
            </a:r>
          </a:p>
          <a:p>
            <a:r>
              <a:rPr lang="de-DE" b="1"/>
              <a:t>Priorisierung von Wünschen</a:t>
            </a:r>
            <a:r>
              <a:rPr lang="de-DE"/>
              <a:t>:</a:t>
            </a:r>
          </a:p>
          <a:p>
            <a:pPr>
              <a:buFont typeface="Arial" panose="020B0604020202020204" pitchFamily="34" charset="0"/>
              <a:buChar char="•"/>
            </a:pPr>
            <a:r>
              <a:rPr lang="de-DE"/>
              <a:t>Diskutieren Sie, ob es sinnvoll wäre, kleinere Wünsche zugunsten eines größeren Wunsches aufzugeben. Lassen Sie die Schüler überlegen, welcher größere Wunsch für sie so wichtig ist, dass sie dafür auf andere, weniger wichtige Wünsche verzichten würden.</a:t>
            </a:r>
          </a:p>
          <a:p>
            <a:r>
              <a:rPr lang="de-DE" b="1"/>
              <a:t>Interaktive Übung</a:t>
            </a:r>
            <a:r>
              <a:rPr lang="de-DE"/>
              <a:t>:</a:t>
            </a:r>
          </a:p>
          <a:p>
            <a:pPr>
              <a:buFont typeface="Arial" panose="020B0604020202020204" pitchFamily="34" charset="0"/>
              <a:buChar char="•"/>
            </a:pPr>
            <a:r>
              <a:rPr lang="de-DE"/>
              <a:t>Geben Sie den Schülern die Aufgabe, für den nächsten Monat ein Budget zu erstellen, das ihre Bedürfnisse abdeckt und ein Ziel für einen größeren Wunsch berücksichtigt.</a:t>
            </a:r>
          </a:p>
          <a:p>
            <a:endParaRPr lang="de-DE"/>
          </a:p>
        </p:txBody>
      </p:sp>
      <p:sp>
        <p:nvSpPr>
          <p:cNvPr id="4" name="Foliennummernplatzhalter 3"/>
          <p:cNvSpPr>
            <a:spLocks noGrp="1"/>
          </p:cNvSpPr>
          <p:nvPr>
            <p:ph type="sldNum" sz="quarter" idx="5"/>
          </p:nvPr>
        </p:nvSpPr>
        <p:spPr/>
        <p:txBody>
          <a:bodyPr/>
          <a:lstStyle/>
          <a:p>
            <a:fld id="{AE80A9F9-2BC6-4938-BF7A-CCF3B1955943}" type="slidenum">
              <a:rPr lang="de-DE" smtClean="0"/>
              <a:t>13</a:t>
            </a:fld>
            <a:endParaRPr lang="de-DE"/>
          </a:p>
        </p:txBody>
      </p:sp>
    </p:spTree>
    <p:extLst>
      <p:ext uri="{BB962C8B-B14F-4D97-AF65-F5344CB8AC3E}">
        <p14:creationId xmlns:p14="http://schemas.microsoft.com/office/powerpoint/2010/main" val="185220213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3.jpe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0.svg"/><Relationship Id="rId7"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4.png"/><Relationship Id="rId9"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17.pn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customXml" Target="../ink/ink1.xml"/><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13.jpeg"/><Relationship Id="rId4" Type="http://schemas.openxmlformats.org/officeDocument/2006/relationships/hyperlink" Target="https://www.bmbf.de/bmbf/de/bildung/digitalisierung-und-mint-bildung/mint-bildung/mint-aktionsplan_node.htm" TargetMode="External"/><Relationship Id="rId9"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20.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22.svg"/><Relationship Id="rId7"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2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2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25.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svg"/><Relationship Id="rId7" Type="http://schemas.openxmlformats.org/officeDocument/2006/relationships/image" Target="../media/image24.sv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sv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bg>
      <p:bgPr>
        <a:solidFill>
          <a:schemeClr val="tx2"/>
        </a:solidFill>
        <a:effectLst/>
      </p:bgPr>
    </p:bg>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92FD44A5-68B3-64C1-829D-D89456BAFB3A}"/>
              </a:ext>
            </a:extLst>
          </p:cNvPr>
          <p:cNvPicPr>
            <a:picLocks noChangeAspect="1"/>
          </p:cNvPicPr>
          <p:nvPr userDrawn="1"/>
        </p:nvPicPr>
        <p:blipFill>
          <a:blip r:embed="rId2">
            <a:clrChange>
              <a:clrFrom>
                <a:srgbClr val="541C78"/>
              </a:clrFrom>
              <a:clrTo>
                <a:srgbClr val="541C78">
                  <a:alpha val="0"/>
                </a:srgbClr>
              </a:clrTo>
            </a:clrChange>
          </a:blip>
          <a:stretch>
            <a:fillRect/>
          </a:stretch>
        </p:blipFill>
        <p:spPr>
          <a:xfrm>
            <a:off x="3692693" y="550716"/>
            <a:ext cx="4480627" cy="3026874"/>
          </a:xfrm>
          <a:prstGeom prst="rect">
            <a:avLst/>
          </a:prstGeom>
        </p:spPr>
      </p:pic>
      <p:pic>
        <p:nvPicPr>
          <p:cNvPr id="11" name="Grafik 10">
            <a:extLst>
              <a:ext uri="{FF2B5EF4-FFF2-40B4-BE49-F238E27FC236}">
                <a16:creationId xmlns:a16="http://schemas.microsoft.com/office/drawing/2014/main" id="{39E83CFF-EDD6-588D-1929-2C7A342BF172}"/>
              </a:ext>
            </a:extLst>
          </p:cNvPr>
          <p:cNvPicPr>
            <a:picLocks noChangeAspect="1"/>
          </p:cNvPicPr>
          <p:nvPr userDrawn="1"/>
        </p:nvPicPr>
        <p:blipFill>
          <a:blip r:embed="rId3">
            <a:clrChange>
              <a:clrFrom>
                <a:srgbClr val="541C78"/>
              </a:clrFrom>
              <a:clrTo>
                <a:srgbClr val="541C78">
                  <a:alpha val="0"/>
                </a:srgbClr>
              </a:clrTo>
            </a:clrChange>
          </a:blip>
          <a:stretch>
            <a:fillRect/>
          </a:stretch>
        </p:blipFill>
        <p:spPr>
          <a:xfrm>
            <a:off x="0" y="3108896"/>
            <a:ext cx="3102591" cy="2473494"/>
          </a:xfrm>
          <a:prstGeom prst="rect">
            <a:avLst/>
          </a:prstGeom>
        </p:spPr>
      </p:pic>
      <p:pic>
        <p:nvPicPr>
          <p:cNvPr id="13" name="Grafik 12">
            <a:extLst>
              <a:ext uri="{FF2B5EF4-FFF2-40B4-BE49-F238E27FC236}">
                <a16:creationId xmlns:a16="http://schemas.microsoft.com/office/drawing/2014/main" id="{0202334C-6C3D-75A9-57BF-ECAB78B9897E}"/>
              </a:ext>
            </a:extLst>
          </p:cNvPr>
          <p:cNvPicPr>
            <a:picLocks noChangeAspect="1"/>
          </p:cNvPicPr>
          <p:nvPr userDrawn="1"/>
        </p:nvPicPr>
        <p:blipFill>
          <a:blip r:embed="rId4">
            <a:clrChange>
              <a:clrFrom>
                <a:srgbClr val="541C78"/>
              </a:clrFrom>
              <a:clrTo>
                <a:srgbClr val="541C78">
                  <a:alpha val="0"/>
                </a:srgbClr>
              </a:clrTo>
            </a:clrChange>
          </a:blip>
          <a:stretch>
            <a:fillRect/>
          </a:stretch>
        </p:blipFill>
        <p:spPr>
          <a:xfrm>
            <a:off x="10617277" y="3886434"/>
            <a:ext cx="1562235" cy="1543184"/>
          </a:xfrm>
          <a:prstGeom prst="rect">
            <a:avLst/>
          </a:prstGeom>
        </p:spPr>
      </p:pic>
      <p:pic>
        <p:nvPicPr>
          <p:cNvPr id="4" name="Grafik 3">
            <a:extLst>
              <a:ext uri="{FF2B5EF4-FFF2-40B4-BE49-F238E27FC236}">
                <a16:creationId xmlns:a16="http://schemas.microsoft.com/office/drawing/2014/main" id="{A59ABE3A-CC5C-916E-6268-418B87BAC195}"/>
              </a:ext>
            </a:extLst>
          </p:cNvPr>
          <p:cNvPicPr>
            <a:picLocks noChangeAspect="1"/>
          </p:cNvPicPr>
          <p:nvPr userDrawn="1"/>
        </p:nvPicPr>
        <p:blipFill>
          <a:blip r:embed="rId5">
            <a:clrChange>
              <a:clrFrom>
                <a:srgbClr val="541C78"/>
              </a:clrFrom>
              <a:clrTo>
                <a:srgbClr val="541C78">
                  <a:alpha val="0"/>
                </a:srgbClr>
              </a:clrTo>
            </a:clrChange>
          </a:blip>
          <a:stretch>
            <a:fillRect/>
          </a:stretch>
        </p:blipFill>
        <p:spPr>
          <a:xfrm>
            <a:off x="9740409" y="-1"/>
            <a:ext cx="2451591" cy="2520287"/>
          </a:xfrm>
          <a:prstGeom prst="rect">
            <a:avLst/>
          </a:prstGeom>
        </p:spPr>
      </p:pic>
      <p:pic>
        <p:nvPicPr>
          <p:cNvPr id="7" name="Grafik 6">
            <a:extLst>
              <a:ext uri="{FF2B5EF4-FFF2-40B4-BE49-F238E27FC236}">
                <a16:creationId xmlns:a16="http://schemas.microsoft.com/office/drawing/2014/main" id="{53329C33-366F-2026-C4A0-49A2D11C0369}"/>
              </a:ext>
            </a:extLst>
          </p:cNvPr>
          <p:cNvPicPr>
            <a:picLocks noChangeAspect="1"/>
          </p:cNvPicPr>
          <p:nvPr userDrawn="1"/>
        </p:nvPicPr>
        <p:blipFill>
          <a:blip r:embed="rId6">
            <a:clrChange>
              <a:clrFrom>
                <a:srgbClr val="541C78"/>
              </a:clrFrom>
              <a:clrTo>
                <a:srgbClr val="541C78">
                  <a:alpha val="0"/>
                </a:srgbClr>
              </a:clrTo>
            </a:clrChange>
          </a:blip>
          <a:stretch>
            <a:fillRect/>
          </a:stretch>
        </p:blipFill>
        <p:spPr>
          <a:xfrm>
            <a:off x="-44389" y="-7370"/>
            <a:ext cx="2169994" cy="1266606"/>
          </a:xfrm>
          <a:prstGeom prst="rect">
            <a:avLst/>
          </a:prstGeom>
        </p:spPr>
      </p:pic>
      <p:sp>
        <p:nvSpPr>
          <p:cNvPr id="6" name="Textplatzhalter 5">
            <a:extLst>
              <a:ext uri="{FF2B5EF4-FFF2-40B4-BE49-F238E27FC236}">
                <a16:creationId xmlns:a16="http://schemas.microsoft.com/office/drawing/2014/main" id="{6F67FC6D-5EB7-FF1A-12A1-6B1D5C526A07}"/>
              </a:ext>
            </a:extLst>
          </p:cNvPr>
          <p:cNvSpPr>
            <a:spLocks noGrp="1"/>
          </p:cNvSpPr>
          <p:nvPr>
            <p:ph type="body" sz="quarter" idx="10" hasCustomPrompt="1"/>
          </p:nvPr>
        </p:nvSpPr>
        <p:spPr>
          <a:xfrm>
            <a:off x="2247911" y="3677390"/>
            <a:ext cx="7683690" cy="628650"/>
          </a:xfrm>
        </p:spPr>
        <p:txBody>
          <a:bodyPr>
            <a:normAutofit/>
          </a:bodyPr>
          <a:lstStyle>
            <a:lvl1pPr marL="0" indent="0" algn="ctr">
              <a:buNone/>
              <a:defRPr sz="3600">
                <a:solidFill>
                  <a:schemeClr val="bg1"/>
                </a:solidFill>
                <a:latin typeface="+mj-lt"/>
              </a:defRPr>
            </a:lvl1pPr>
          </a:lstStyle>
          <a:p>
            <a:pPr lvl="0"/>
            <a:r>
              <a:rPr lang="de-DE"/>
              <a:t>Überschrift</a:t>
            </a:r>
          </a:p>
        </p:txBody>
      </p:sp>
      <p:sp>
        <p:nvSpPr>
          <p:cNvPr id="9" name="Textplatzhalter 8">
            <a:extLst>
              <a:ext uri="{FF2B5EF4-FFF2-40B4-BE49-F238E27FC236}">
                <a16:creationId xmlns:a16="http://schemas.microsoft.com/office/drawing/2014/main" id="{20103C37-FC62-3F19-B39B-7B09AB2B5864}"/>
              </a:ext>
            </a:extLst>
          </p:cNvPr>
          <p:cNvSpPr>
            <a:spLocks noGrp="1"/>
          </p:cNvSpPr>
          <p:nvPr>
            <p:ph type="body" sz="quarter" idx="11" hasCustomPrompt="1"/>
          </p:nvPr>
        </p:nvSpPr>
        <p:spPr>
          <a:xfrm>
            <a:off x="3299344" y="4467606"/>
            <a:ext cx="5629703" cy="650875"/>
          </a:xfrm>
        </p:spPr>
        <p:txBody>
          <a:bodyPr>
            <a:normAutofit/>
          </a:bodyPr>
          <a:lstStyle>
            <a:lvl1pPr marL="0" indent="0" algn="ctr">
              <a:buNone/>
              <a:defRPr sz="2800">
                <a:solidFill>
                  <a:schemeClr val="bg1"/>
                </a:solidFill>
              </a:defRPr>
            </a:lvl1pPr>
          </a:lstStyle>
          <a:p>
            <a:pPr lvl="0"/>
            <a:r>
              <a:rPr lang="de-DE" err="1"/>
              <a:t>Subline</a:t>
            </a:r>
            <a:endParaRPr lang="de-DE"/>
          </a:p>
        </p:txBody>
      </p:sp>
      <p:pic>
        <p:nvPicPr>
          <p:cNvPr id="10" name="Grafik 9">
            <a:extLst>
              <a:ext uri="{FF2B5EF4-FFF2-40B4-BE49-F238E27FC236}">
                <a16:creationId xmlns:a16="http://schemas.microsoft.com/office/drawing/2014/main" id="{CF3AA27D-D4E5-135F-D223-DDBB7E30181B}"/>
              </a:ext>
            </a:extLst>
          </p:cNvPr>
          <p:cNvPicPr>
            <a:picLocks noChangeAspect="1"/>
          </p:cNvPicPr>
          <p:nvPr userDrawn="1"/>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169" t="70886" r="6167" b="-421"/>
          <a:stretch/>
        </p:blipFill>
        <p:spPr>
          <a:xfrm rot="10800000">
            <a:off x="-2" y="5298060"/>
            <a:ext cx="12192001" cy="1559939"/>
          </a:xfrm>
          <a:prstGeom prst="rect">
            <a:avLst/>
          </a:prstGeom>
        </p:spPr>
      </p:pic>
      <p:pic>
        <p:nvPicPr>
          <p:cNvPr id="15" name="Grafik 14">
            <a:extLst>
              <a:ext uri="{FF2B5EF4-FFF2-40B4-BE49-F238E27FC236}">
                <a16:creationId xmlns:a16="http://schemas.microsoft.com/office/drawing/2014/main" id="{BC294F24-8E5B-F0A9-57C8-A3DCE5BC76E5}"/>
              </a:ext>
            </a:extLst>
          </p:cNvPr>
          <p:cNvPicPr>
            <a:picLocks noChangeAspect="1"/>
          </p:cNvPicPr>
          <p:nvPr userDrawn="1"/>
        </p:nvPicPr>
        <p:blipFill>
          <a:blip r:embed="rId9"/>
          <a:stretch>
            <a:fillRect/>
          </a:stretch>
        </p:blipFill>
        <p:spPr>
          <a:xfrm>
            <a:off x="288063" y="5620472"/>
            <a:ext cx="823037" cy="254416"/>
          </a:xfrm>
          <a:prstGeom prst="rect">
            <a:avLst/>
          </a:prstGeom>
        </p:spPr>
      </p:pic>
      <p:pic>
        <p:nvPicPr>
          <p:cNvPr id="19" name="Grafik 18">
            <a:extLst>
              <a:ext uri="{FF2B5EF4-FFF2-40B4-BE49-F238E27FC236}">
                <a16:creationId xmlns:a16="http://schemas.microsoft.com/office/drawing/2014/main" id="{E90B601C-65BD-F219-924E-8713E77D287A}"/>
              </a:ext>
            </a:extLst>
          </p:cNvPr>
          <p:cNvPicPr>
            <a:picLocks noChangeAspect="1"/>
          </p:cNvPicPr>
          <p:nvPr userDrawn="1"/>
        </p:nvPicPr>
        <p:blipFill>
          <a:blip r:embed="rId10"/>
          <a:stretch>
            <a:fillRect/>
          </a:stretch>
        </p:blipFill>
        <p:spPr>
          <a:xfrm>
            <a:off x="288063" y="5988932"/>
            <a:ext cx="1695258" cy="563170"/>
          </a:xfrm>
          <a:prstGeom prst="rect">
            <a:avLst/>
          </a:prstGeom>
        </p:spPr>
      </p:pic>
      <p:pic>
        <p:nvPicPr>
          <p:cNvPr id="20" name="Grafik 19" descr="Ein Bild, das Text enthält.&#10;&#10;Automatisch generierte Beschreibung">
            <a:extLst>
              <a:ext uri="{FF2B5EF4-FFF2-40B4-BE49-F238E27FC236}">
                <a16:creationId xmlns:a16="http://schemas.microsoft.com/office/drawing/2014/main" id="{45D83135-13E1-397C-790A-D469EF19365C}"/>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r="14404" b="13884"/>
          <a:stretch/>
        </p:blipFill>
        <p:spPr>
          <a:xfrm>
            <a:off x="9784194" y="5519408"/>
            <a:ext cx="1784887" cy="1230352"/>
          </a:xfrm>
          <a:prstGeom prst="rect">
            <a:avLst/>
          </a:prstGeom>
        </p:spPr>
      </p:pic>
      <p:pic>
        <p:nvPicPr>
          <p:cNvPr id="2" name="Grafik 1">
            <a:extLst>
              <a:ext uri="{FF2B5EF4-FFF2-40B4-BE49-F238E27FC236}">
                <a16:creationId xmlns:a16="http://schemas.microsoft.com/office/drawing/2014/main" id="{BA385CC3-B29E-65F3-E3B4-0B21B532FB25}"/>
              </a:ext>
            </a:extLst>
          </p:cNvPr>
          <p:cNvPicPr>
            <a:picLocks noChangeAspect="1"/>
          </p:cNvPicPr>
          <p:nvPr userDrawn="1"/>
        </p:nvPicPr>
        <p:blipFill>
          <a:blip r:embed="rId12"/>
          <a:stretch>
            <a:fillRect/>
          </a:stretch>
        </p:blipFill>
        <p:spPr>
          <a:xfrm>
            <a:off x="2253794" y="5738187"/>
            <a:ext cx="1393037" cy="792505"/>
          </a:xfrm>
          <a:prstGeom prst="rect">
            <a:avLst/>
          </a:prstGeom>
        </p:spPr>
      </p:pic>
      <p:pic>
        <p:nvPicPr>
          <p:cNvPr id="3" name="Grafik 2">
            <a:extLst>
              <a:ext uri="{FF2B5EF4-FFF2-40B4-BE49-F238E27FC236}">
                <a16:creationId xmlns:a16="http://schemas.microsoft.com/office/drawing/2014/main" id="{E1D6D850-113A-5EF8-EE52-A5DD8F0D24A0}"/>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4069059" y="5766754"/>
            <a:ext cx="823037" cy="823037"/>
          </a:xfrm>
          <a:prstGeom prst="rect">
            <a:avLst/>
          </a:prstGeom>
        </p:spPr>
      </p:pic>
    </p:spTree>
    <p:extLst>
      <p:ext uri="{BB962C8B-B14F-4D97-AF65-F5344CB8AC3E}">
        <p14:creationId xmlns:p14="http://schemas.microsoft.com/office/powerpoint/2010/main" val="806927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P">
    <p:bg>
      <p:bgPr>
        <a:solidFill>
          <a:srgbClr val="FFFFFF"/>
        </a:solidFill>
        <a:effectLst/>
      </p:bgPr>
    </p:bg>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76529C48-75F7-04AD-6EBA-7165F379C4C0}"/>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169" t="70886" r="6167" b="-421"/>
          <a:stretch/>
        </p:blipFill>
        <p:spPr>
          <a:xfrm>
            <a:off x="-1" y="-4181"/>
            <a:ext cx="12192001" cy="1552874"/>
          </a:xfrm>
          <a:prstGeom prst="rect">
            <a:avLst/>
          </a:prstGeom>
        </p:spPr>
      </p:pic>
      <p:pic>
        <p:nvPicPr>
          <p:cNvPr id="9" name="Grafik 8" hidden="1">
            <a:extLst>
              <a:ext uri="{FF2B5EF4-FFF2-40B4-BE49-F238E27FC236}">
                <a16:creationId xmlns:a16="http://schemas.microsoft.com/office/drawing/2014/main" id="{EE489047-C70E-F73A-57B6-54FE881B88E1}"/>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7120" t="36045" r="18611" b="-2"/>
          <a:stretch/>
        </p:blipFill>
        <p:spPr>
          <a:xfrm>
            <a:off x="0" y="-29870"/>
            <a:ext cx="12266295" cy="1660546"/>
          </a:xfrm>
          <a:prstGeom prst="rect">
            <a:avLst/>
          </a:prstGeom>
        </p:spPr>
      </p:pic>
      <p:sp>
        <p:nvSpPr>
          <p:cNvPr id="2" name="Titel 1">
            <a:extLst>
              <a:ext uri="{FF2B5EF4-FFF2-40B4-BE49-F238E27FC236}">
                <a16:creationId xmlns:a16="http://schemas.microsoft.com/office/drawing/2014/main" id="{B3B3089D-ECD8-5DB3-C15B-70330C931FA0}"/>
              </a:ext>
            </a:extLst>
          </p:cNvPr>
          <p:cNvSpPr>
            <a:spLocks noGrp="1"/>
          </p:cNvSpPr>
          <p:nvPr>
            <p:ph type="title" hasCustomPrompt="1"/>
          </p:nvPr>
        </p:nvSpPr>
        <p:spPr>
          <a:xfrm>
            <a:off x="804051" y="481135"/>
            <a:ext cx="9402939" cy="696155"/>
          </a:xfrm>
        </p:spPr>
        <p:txBody>
          <a:bodyPr/>
          <a:lstStyle>
            <a:lvl1pPr>
              <a:defRPr/>
            </a:lvl1pPr>
          </a:lstStyle>
          <a:p>
            <a:r>
              <a:rPr lang="de-DE"/>
              <a:t>Aufgabenpakete</a:t>
            </a:r>
          </a:p>
        </p:txBody>
      </p:sp>
      <p:sp>
        <p:nvSpPr>
          <p:cNvPr id="6" name="Foliennummernplatzhalter 5">
            <a:extLst>
              <a:ext uri="{FF2B5EF4-FFF2-40B4-BE49-F238E27FC236}">
                <a16:creationId xmlns:a16="http://schemas.microsoft.com/office/drawing/2014/main" id="{7B44E50F-D261-4B9B-F019-13C0C29D4E7D}"/>
              </a:ext>
            </a:extLst>
          </p:cNvPr>
          <p:cNvSpPr>
            <a:spLocks noGrp="1"/>
          </p:cNvSpPr>
          <p:nvPr>
            <p:ph type="sldNum" sz="quarter" idx="12"/>
          </p:nvPr>
        </p:nvSpPr>
        <p:spPr>
          <a:xfrm>
            <a:off x="5849587" y="6413867"/>
            <a:ext cx="692727" cy="365374"/>
          </a:xfrm>
        </p:spPr>
        <p:txBody>
          <a:bodyPr/>
          <a:lstStyle/>
          <a:p>
            <a:fld id="{0F014D49-C3D3-413E-8AFF-2593B252B544}" type="slidenum">
              <a:rPr lang="de-DE" smtClean="0"/>
              <a:t>‹Nr.›</a:t>
            </a:fld>
            <a:endParaRPr lang="de-DE"/>
          </a:p>
        </p:txBody>
      </p:sp>
      <p:pic>
        <p:nvPicPr>
          <p:cNvPr id="4" name="Picture 2">
            <a:extLst>
              <a:ext uri="{FF2B5EF4-FFF2-40B4-BE49-F238E27FC236}">
                <a16:creationId xmlns:a16="http://schemas.microsoft.com/office/drawing/2014/main" id="{046FC23B-56D9-0978-3926-07726B5FC9BE}"/>
              </a:ext>
            </a:extLst>
          </p:cNvPr>
          <p:cNvPicPr>
            <a:picLocks noChangeAspect="1" noChangeArrowheads="1"/>
          </p:cNvPicPr>
          <p:nvPr userDrawn="1"/>
        </p:nvPicPr>
        <p:blipFill>
          <a:blip r:embed="rId6">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0309122" y="-112242"/>
            <a:ext cx="1831258" cy="1732648"/>
          </a:xfrm>
          <a:prstGeom prst="rect">
            <a:avLst/>
          </a:prstGeom>
          <a:noFill/>
          <a:extLst>
            <a:ext uri="{909E8E84-426E-40DD-AFC4-6F175D3DCCD1}">
              <a14:hiddenFill xmlns:a14="http://schemas.microsoft.com/office/drawing/2010/main">
                <a:solidFill>
                  <a:srgbClr val="FFFFFF"/>
                </a:solidFill>
              </a14:hiddenFill>
            </a:ext>
          </a:extLst>
        </p:spPr>
      </p:pic>
      <p:sp>
        <p:nvSpPr>
          <p:cNvPr id="8" name="Freihandform: Form 7">
            <a:extLst>
              <a:ext uri="{FF2B5EF4-FFF2-40B4-BE49-F238E27FC236}">
                <a16:creationId xmlns:a16="http://schemas.microsoft.com/office/drawing/2014/main" id="{7BFDAB3A-2FFC-5BB3-1274-D1CC925C4E71}"/>
              </a:ext>
            </a:extLst>
          </p:cNvPr>
          <p:cNvSpPr/>
          <p:nvPr/>
        </p:nvSpPr>
        <p:spPr>
          <a:xfrm>
            <a:off x="164049" y="2803189"/>
            <a:ext cx="11946035" cy="3336832"/>
          </a:xfrm>
          <a:custGeom>
            <a:avLst/>
            <a:gdLst>
              <a:gd name="connsiteX0" fmla="*/ 8552477 w 11946035"/>
              <a:gd name="connsiteY0" fmla="*/ 158063 h 3336832"/>
              <a:gd name="connsiteX1" fmla="*/ 9923285 w 11946035"/>
              <a:gd name="connsiteY1" fmla="*/ 55 h 3336832"/>
              <a:gd name="connsiteX2" fmla="*/ 11239187 w 11946035"/>
              <a:gd name="connsiteY2" fmla="*/ 308464 h 3336832"/>
              <a:gd name="connsiteX3" fmla="*/ 11944981 w 11946035"/>
              <a:gd name="connsiteY3" fmla="*/ 1419697 h 3336832"/>
              <a:gd name="connsiteX4" fmla="*/ 11323880 w 11946035"/>
              <a:gd name="connsiteY4" fmla="*/ 2564552 h 3336832"/>
              <a:gd name="connsiteX5" fmla="*/ 10539785 w 11946035"/>
              <a:gd name="connsiteY5" fmla="*/ 2900958 h 3336832"/>
              <a:gd name="connsiteX6" fmla="*/ 9224713 w 11946035"/>
              <a:gd name="connsiteY6" fmla="*/ 3259352 h 3336832"/>
              <a:gd name="connsiteX7" fmla="*/ 8226682 w 11946035"/>
              <a:gd name="connsiteY7" fmla="*/ 3333307 h 3336832"/>
              <a:gd name="connsiteX8" fmla="*/ 2574190 w 11946035"/>
              <a:gd name="connsiteY8" fmla="*/ 2763404 h 3336832"/>
              <a:gd name="connsiteX9" fmla="*/ 1103796 w 11946035"/>
              <a:gd name="connsiteY9" fmla="*/ 2331886 h 3336832"/>
              <a:gd name="connsiteX10" fmla="*/ 103846 w 11946035"/>
              <a:gd name="connsiteY10" fmla="*/ 1339607 h 3336832"/>
              <a:gd name="connsiteX11" fmla="*/ 5282 w 11946035"/>
              <a:gd name="connsiteY11" fmla="*/ 717099 h 3336832"/>
              <a:gd name="connsiteX12" fmla="*/ 39607 w 11946035"/>
              <a:gd name="connsiteY12" fmla="*/ 384080 h 3336832"/>
              <a:gd name="connsiteX13" fmla="*/ 610724 w 11946035"/>
              <a:gd name="connsiteY13" fmla="*/ 273309 h 3336832"/>
              <a:gd name="connsiteX14" fmla="*/ 1455606 w 11946035"/>
              <a:gd name="connsiteY14" fmla="*/ 407858 h 3336832"/>
              <a:gd name="connsiteX15" fmla="*/ 3176947 w 11946035"/>
              <a:gd name="connsiteY15" fmla="*/ 551740 h 3336832"/>
              <a:gd name="connsiteX16" fmla="*/ 6619308 w 11946035"/>
              <a:gd name="connsiteY16" fmla="*/ 419364 h 3336832"/>
              <a:gd name="connsiteX17" fmla="*/ 8552477 w 11946035"/>
              <a:gd name="connsiteY17" fmla="*/ 157935 h 333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46035" h="3336832">
                <a:moveTo>
                  <a:pt x="8552477" y="158063"/>
                </a:moveTo>
                <a:cubicBezTo>
                  <a:pt x="9006174" y="84172"/>
                  <a:pt x="9461662" y="2548"/>
                  <a:pt x="9923285" y="55"/>
                </a:cubicBezTo>
                <a:cubicBezTo>
                  <a:pt x="10384908" y="-2438"/>
                  <a:pt x="10860019" y="80081"/>
                  <a:pt x="11239187" y="308464"/>
                </a:cubicBezTo>
                <a:cubicBezTo>
                  <a:pt x="11654406" y="558516"/>
                  <a:pt x="11926062" y="981596"/>
                  <a:pt x="11944981" y="1419697"/>
                </a:cubicBezTo>
                <a:cubicBezTo>
                  <a:pt x="11963901" y="1857799"/>
                  <a:pt x="11726890" y="2299927"/>
                  <a:pt x="11323880" y="2564552"/>
                </a:cubicBezTo>
                <a:cubicBezTo>
                  <a:pt x="11090575" y="2717766"/>
                  <a:pt x="10813102" y="2810321"/>
                  <a:pt x="10539785" y="2900958"/>
                </a:cubicBezTo>
                <a:cubicBezTo>
                  <a:pt x="10109929" y="3043434"/>
                  <a:pt x="9677196" y="3186676"/>
                  <a:pt x="9224713" y="3259352"/>
                </a:cubicBezTo>
                <a:cubicBezTo>
                  <a:pt x="8896042" y="3312149"/>
                  <a:pt x="8560850" y="3327043"/>
                  <a:pt x="8226682" y="3333307"/>
                </a:cubicBezTo>
                <a:cubicBezTo>
                  <a:pt x="6325472" y="3369037"/>
                  <a:pt x="4428291" y="3129980"/>
                  <a:pt x="2574190" y="2763404"/>
                </a:cubicBezTo>
                <a:cubicBezTo>
                  <a:pt x="2067887" y="2663307"/>
                  <a:pt x="1557238" y="2551385"/>
                  <a:pt x="1103796" y="2331886"/>
                </a:cubicBezTo>
                <a:cubicBezTo>
                  <a:pt x="650354" y="2112388"/>
                  <a:pt x="254055" y="1770677"/>
                  <a:pt x="103846" y="1339607"/>
                </a:cubicBezTo>
                <a:cubicBezTo>
                  <a:pt x="33790" y="1138645"/>
                  <a:pt x="19281" y="926753"/>
                  <a:pt x="5282" y="717099"/>
                </a:cubicBezTo>
                <a:cubicBezTo>
                  <a:pt x="-2260" y="604857"/>
                  <a:pt x="-8972" y="488332"/>
                  <a:pt x="39607" y="384080"/>
                </a:cubicBezTo>
                <a:cubicBezTo>
                  <a:pt x="153063" y="140741"/>
                  <a:pt x="387455" y="231633"/>
                  <a:pt x="610724" y="273309"/>
                </a:cubicBezTo>
                <a:cubicBezTo>
                  <a:pt x="890689" y="325594"/>
                  <a:pt x="1172509" y="370338"/>
                  <a:pt x="1455606" y="407858"/>
                </a:cubicBezTo>
                <a:cubicBezTo>
                  <a:pt x="2025700" y="483539"/>
                  <a:pt x="2600780" y="530072"/>
                  <a:pt x="3176947" y="551740"/>
                </a:cubicBezTo>
                <a:cubicBezTo>
                  <a:pt x="4326084" y="594949"/>
                  <a:pt x="5478161" y="539340"/>
                  <a:pt x="6619308" y="419364"/>
                </a:cubicBezTo>
                <a:cubicBezTo>
                  <a:pt x="7266873" y="351290"/>
                  <a:pt x="7911432" y="262379"/>
                  <a:pt x="8552477" y="157935"/>
                </a:cubicBezTo>
                <a:close/>
              </a:path>
            </a:pathLst>
          </a:custGeom>
          <a:noFill/>
          <a:ln w="27464" cap="rnd">
            <a:solidFill>
              <a:srgbClr val="EBFF03"/>
            </a:solidFill>
            <a:custDash>
              <a:ds d="0" sp="0"/>
              <a:ds d="0" sp="966750"/>
            </a:custDash>
            <a:miter/>
          </a:ln>
        </p:spPr>
        <p:txBody>
          <a:bodyPr rtlCol="0" anchor="ctr"/>
          <a:lstStyle/>
          <a:p>
            <a:endParaRPr lang="de-DE"/>
          </a:p>
        </p:txBody>
      </p:sp>
      <p:sp>
        <p:nvSpPr>
          <p:cNvPr id="13" name="Freihandform: Form 12">
            <a:extLst>
              <a:ext uri="{FF2B5EF4-FFF2-40B4-BE49-F238E27FC236}">
                <a16:creationId xmlns:a16="http://schemas.microsoft.com/office/drawing/2014/main" id="{0A53F98D-947D-9556-C837-0699B693A597}"/>
              </a:ext>
            </a:extLst>
          </p:cNvPr>
          <p:cNvSpPr/>
          <p:nvPr/>
        </p:nvSpPr>
        <p:spPr>
          <a:xfrm>
            <a:off x="481512" y="2144111"/>
            <a:ext cx="1654417" cy="3439613"/>
          </a:xfrm>
          <a:custGeom>
            <a:avLst/>
            <a:gdLst>
              <a:gd name="connsiteX0" fmla="*/ 1491104 w 1654417"/>
              <a:gd name="connsiteY0" fmla="*/ 0 h 3439613"/>
              <a:gd name="connsiteX1" fmla="*/ 1654417 w 1654417"/>
              <a:gd name="connsiteY1" fmla="*/ 163313 h 3439613"/>
              <a:gd name="connsiteX2" fmla="*/ 1654417 w 1654417"/>
              <a:gd name="connsiteY2" fmla="*/ 3276300 h 3439613"/>
              <a:gd name="connsiteX3" fmla="*/ 1491104 w 1654417"/>
              <a:gd name="connsiteY3" fmla="*/ 3439613 h 3439613"/>
              <a:gd name="connsiteX4" fmla="*/ 163313 w 1654417"/>
              <a:gd name="connsiteY4" fmla="*/ 3439613 h 3439613"/>
              <a:gd name="connsiteX5" fmla="*/ 0 w 1654417"/>
              <a:gd name="connsiteY5" fmla="*/ 3276300 h 3439613"/>
              <a:gd name="connsiteX6" fmla="*/ 0 w 1654417"/>
              <a:gd name="connsiteY6" fmla="*/ 163313 h 3439613"/>
              <a:gd name="connsiteX7" fmla="*/ 163313 w 1654417"/>
              <a:gd name="connsiteY7" fmla="*/ 0 h 343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417" h="3439613">
                <a:moveTo>
                  <a:pt x="1491104" y="0"/>
                </a:moveTo>
                <a:cubicBezTo>
                  <a:pt x="1581300" y="0"/>
                  <a:pt x="1654417" y="73118"/>
                  <a:pt x="1654417" y="163313"/>
                </a:cubicBezTo>
                <a:lnTo>
                  <a:pt x="1654417" y="3276300"/>
                </a:lnTo>
                <a:cubicBezTo>
                  <a:pt x="1654417" y="3366495"/>
                  <a:pt x="1581300" y="3439613"/>
                  <a:pt x="1491104" y="3439613"/>
                </a:cubicBezTo>
                <a:lnTo>
                  <a:pt x="163313" y="3439613"/>
                </a:lnTo>
                <a:cubicBezTo>
                  <a:pt x="73118" y="3439613"/>
                  <a:pt x="0" y="3366495"/>
                  <a:pt x="0" y="3276300"/>
                </a:cubicBezTo>
                <a:lnTo>
                  <a:pt x="0" y="163313"/>
                </a:lnTo>
                <a:cubicBezTo>
                  <a:pt x="0" y="73118"/>
                  <a:pt x="73118" y="0"/>
                  <a:pt x="163313" y="0"/>
                </a:cubicBezTo>
                <a:close/>
              </a:path>
            </a:pathLst>
          </a:custGeom>
          <a:solidFill>
            <a:srgbClr val="551C77"/>
          </a:solidFill>
          <a:ln w="6387" cap="flat">
            <a:noFill/>
            <a:prstDash val="solid"/>
            <a:miter/>
          </a:ln>
        </p:spPr>
        <p:txBody>
          <a:bodyPr rtlCol="0" anchor="ctr"/>
          <a:lstStyle/>
          <a:p>
            <a:endParaRPr lang="de-DE"/>
          </a:p>
        </p:txBody>
      </p:sp>
      <p:sp>
        <p:nvSpPr>
          <p:cNvPr id="14" name="Freihandform: Form 13">
            <a:extLst>
              <a:ext uri="{FF2B5EF4-FFF2-40B4-BE49-F238E27FC236}">
                <a16:creationId xmlns:a16="http://schemas.microsoft.com/office/drawing/2014/main" id="{86AF99E5-3BBF-89ED-96B6-8DE5F8009562}"/>
              </a:ext>
            </a:extLst>
          </p:cNvPr>
          <p:cNvSpPr/>
          <p:nvPr/>
        </p:nvSpPr>
        <p:spPr>
          <a:xfrm>
            <a:off x="2400043" y="2144111"/>
            <a:ext cx="1654417" cy="3439613"/>
          </a:xfrm>
          <a:custGeom>
            <a:avLst/>
            <a:gdLst>
              <a:gd name="connsiteX0" fmla="*/ 1491104 w 1654417"/>
              <a:gd name="connsiteY0" fmla="*/ 0 h 3439613"/>
              <a:gd name="connsiteX1" fmla="*/ 1654417 w 1654417"/>
              <a:gd name="connsiteY1" fmla="*/ 163313 h 3439613"/>
              <a:gd name="connsiteX2" fmla="*/ 1654417 w 1654417"/>
              <a:gd name="connsiteY2" fmla="*/ 3276300 h 3439613"/>
              <a:gd name="connsiteX3" fmla="*/ 1491104 w 1654417"/>
              <a:gd name="connsiteY3" fmla="*/ 3439613 h 3439613"/>
              <a:gd name="connsiteX4" fmla="*/ 163313 w 1654417"/>
              <a:gd name="connsiteY4" fmla="*/ 3439613 h 3439613"/>
              <a:gd name="connsiteX5" fmla="*/ 0 w 1654417"/>
              <a:gd name="connsiteY5" fmla="*/ 3276300 h 3439613"/>
              <a:gd name="connsiteX6" fmla="*/ 0 w 1654417"/>
              <a:gd name="connsiteY6" fmla="*/ 163313 h 3439613"/>
              <a:gd name="connsiteX7" fmla="*/ 163313 w 1654417"/>
              <a:gd name="connsiteY7" fmla="*/ 0 h 343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417" h="3439613">
                <a:moveTo>
                  <a:pt x="1491104" y="0"/>
                </a:moveTo>
                <a:cubicBezTo>
                  <a:pt x="1581300" y="0"/>
                  <a:pt x="1654417" y="73118"/>
                  <a:pt x="1654417" y="163313"/>
                </a:cubicBezTo>
                <a:lnTo>
                  <a:pt x="1654417" y="3276300"/>
                </a:lnTo>
                <a:cubicBezTo>
                  <a:pt x="1654417" y="3366495"/>
                  <a:pt x="1581299" y="3439613"/>
                  <a:pt x="1491104" y="3439613"/>
                </a:cubicBezTo>
                <a:lnTo>
                  <a:pt x="163313" y="3439613"/>
                </a:lnTo>
                <a:cubicBezTo>
                  <a:pt x="73118" y="3439613"/>
                  <a:pt x="0" y="3366495"/>
                  <a:pt x="0" y="3276300"/>
                </a:cubicBezTo>
                <a:lnTo>
                  <a:pt x="0" y="163313"/>
                </a:lnTo>
                <a:cubicBezTo>
                  <a:pt x="0" y="73118"/>
                  <a:pt x="73118" y="0"/>
                  <a:pt x="163313" y="0"/>
                </a:cubicBezTo>
                <a:close/>
              </a:path>
            </a:pathLst>
          </a:custGeom>
          <a:solidFill>
            <a:srgbClr val="F6688E"/>
          </a:solidFill>
          <a:ln w="6387" cap="flat">
            <a:noFill/>
            <a:prstDash val="solid"/>
            <a:miter/>
          </a:ln>
        </p:spPr>
        <p:txBody>
          <a:bodyPr rtlCol="0" anchor="ctr"/>
          <a:lstStyle/>
          <a:p>
            <a:endParaRPr lang="de-DE"/>
          </a:p>
        </p:txBody>
      </p:sp>
      <p:sp>
        <p:nvSpPr>
          <p:cNvPr id="16" name="Freihandform: Form 15">
            <a:extLst>
              <a:ext uri="{FF2B5EF4-FFF2-40B4-BE49-F238E27FC236}">
                <a16:creationId xmlns:a16="http://schemas.microsoft.com/office/drawing/2014/main" id="{D57F03BB-A05D-CE75-2A0F-DD5AE9C9DE4A}"/>
              </a:ext>
            </a:extLst>
          </p:cNvPr>
          <p:cNvSpPr/>
          <p:nvPr/>
        </p:nvSpPr>
        <p:spPr>
          <a:xfrm>
            <a:off x="4318574" y="2144111"/>
            <a:ext cx="1654417" cy="3439613"/>
          </a:xfrm>
          <a:custGeom>
            <a:avLst/>
            <a:gdLst>
              <a:gd name="connsiteX0" fmla="*/ 1491104 w 1654417"/>
              <a:gd name="connsiteY0" fmla="*/ 0 h 3439613"/>
              <a:gd name="connsiteX1" fmla="*/ 1654417 w 1654417"/>
              <a:gd name="connsiteY1" fmla="*/ 163313 h 3439613"/>
              <a:gd name="connsiteX2" fmla="*/ 1654417 w 1654417"/>
              <a:gd name="connsiteY2" fmla="*/ 3276300 h 3439613"/>
              <a:gd name="connsiteX3" fmla="*/ 1491104 w 1654417"/>
              <a:gd name="connsiteY3" fmla="*/ 3439613 h 3439613"/>
              <a:gd name="connsiteX4" fmla="*/ 163313 w 1654417"/>
              <a:gd name="connsiteY4" fmla="*/ 3439613 h 3439613"/>
              <a:gd name="connsiteX5" fmla="*/ 0 w 1654417"/>
              <a:gd name="connsiteY5" fmla="*/ 3276300 h 3439613"/>
              <a:gd name="connsiteX6" fmla="*/ 0 w 1654417"/>
              <a:gd name="connsiteY6" fmla="*/ 163313 h 3439613"/>
              <a:gd name="connsiteX7" fmla="*/ 163313 w 1654417"/>
              <a:gd name="connsiteY7" fmla="*/ 0 h 343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417" h="3439613">
                <a:moveTo>
                  <a:pt x="1491104" y="0"/>
                </a:moveTo>
                <a:cubicBezTo>
                  <a:pt x="1581300" y="0"/>
                  <a:pt x="1654417" y="73118"/>
                  <a:pt x="1654417" y="163313"/>
                </a:cubicBezTo>
                <a:lnTo>
                  <a:pt x="1654417" y="3276300"/>
                </a:lnTo>
                <a:cubicBezTo>
                  <a:pt x="1654417" y="3366495"/>
                  <a:pt x="1581299" y="3439613"/>
                  <a:pt x="1491104" y="3439613"/>
                </a:cubicBezTo>
                <a:lnTo>
                  <a:pt x="163313" y="3439613"/>
                </a:lnTo>
                <a:cubicBezTo>
                  <a:pt x="73118" y="3439613"/>
                  <a:pt x="0" y="3366495"/>
                  <a:pt x="0" y="3276300"/>
                </a:cubicBezTo>
                <a:lnTo>
                  <a:pt x="0" y="163313"/>
                </a:lnTo>
                <a:cubicBezTo>
                  <a:pt x="0" y="73118"/>
                  <a:pt x="73118" y="0"/>
                  <a:pt x="163313" y="0"/>
                </a:cubicBezTo>
                <a:close/>
              </a:path>
            </a:pathLst>
          </a:custGeom>
          <a:solidFill>
            <a:srgbClr val="551C77"/>
          </a:solidFill>
          <a:ln w="6387" cap="flat">
            <a:noFill/>
            <a:prstDash val="solid"/>
            <a:miter/>
          </a:ln>
        </p:spPr>
        <p:txBody>
          <a:bodyPr rtlCol="0" anchor="ctr"/>
          <a:lstStyle/>
          <a:p>
            <a:endParaRPr lang="de-DE"/>
          </a:p>
        </p:txBody>
      </p:sp>
      <p:sp>
        <p:nvSpPr>
          <p:cNvPr id="17" name="Freihandform: Form 16">
            <a:extLst>
              <a:ext uri="{FF2B5EF4-FFF2-40B4-BE49-F238E27FC236}">
                <a16:creationId xmlns:a16="http://schemas.microsoft.com/office/drawing/2014/main" id="{076FFDBA-C856-A0D7-9A34-A31F8783B4C2}"/>
              </a:ext>
            </a:extLst>
          </p:cNvPr>
          <p:cNvSpPr/>
          <p:nvPr/>
        </p:nvSpPr>
        <p:spPr>
          <a:xfrm>
            <a:off x="6237169" y="2144111"/>
            <a:ext cx="1654417" cy="3439613"/>
          </a:xfrm>
          <a:custGeom>
            <a:avLst/>
            <a:gdLst>
              <a:gd name="connsiteX0" fmla="*/ 1491104 w 1654417"/>
              <a:gd name="connsiteY0" fmla="*/ 0 h 3439613"/>
              <a:gd name="connsiteX1" fmla="*/ 1654418 w 1654417"/>
              <a:gd name="connsiteY1" fmla="*/ 163313 h 3439613"/>
              <a:gd name="connsiteX2" fmla="*/ 1654418 w 1654417"/>
              <a:gd name="connsiteY2" fmla="*/ 3276300 h 3439613"/>
              <a:gd name="connsiteX3" fmla="*/ 1491104 w 1654417"/>
              <a:gd name="connsiteY3" fmla="*/ 3439613 h 3439613"/>
              <a:gd name="connsiteX4" fmla="*/ 163314 w 1654417"/>
              <a:gd name="connsiteY4" fmla="*/ 3439613 h 3439613"/>
              <a:gd name="connsiteX5" fmla="*/ 0 w 1654417"/>
              <a:gd name="connsiteY5" fmla="*/ 3276300 h 3439613"/>
              <a:gd name="connsiteX6" fmla="*/ 0 w 1654417"/>
              <a:gd name="connsiteY6" fmla="*/ 163313 h 3439613"/>
              <a:gd name="connsiteX7" fmla="*/ 163314 w 1654417"/>
              <a:gd name="connsiteY7" fmla="*/ 0 h 343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417" h="3439613">
                <a:moveTo>
                  <a:pt x="1491104" y="0"/>
                </a:moveTo>
                <a:cubicBezTo>
                  <a:pt x="1581300" y="0"/>
                  <a:pt x="1654418" y="73118"/>
                  <a:pt x="1654418" y="163313"/>
                </a:cubicBezTo>
                <a:lnTo>
                  <a:pt x="1654418" y="3276300"/>
                </a:lnTo>
                <a:cubicBezTo>
                  <a:pt x="1654418" y="3366495"/>
                  <a:pt x="1581300" y="3439613"/>
                  <a:pt x="1491104" y="3439613"/>
                </a:cubicBezTo>
                <a:lnTo>
                  <a:pt x="163314" y="3439613"/>
                </a:lnTo>
                <a:cubicBezTo>
                  <a:pt x="73118" y="3439613"/>
                  <a:pt x="0" y="3366495"/>
                  <a:pt x="0" y="3276300"/>
                </a:cubicBezTo>
                <a:lnTo>
                  <a:pt x="0" y="163313"/>
                </a:lnTo>
                <a:cubicBezTo>
                  <a:pt x="0" y="73118"/>
                  <a:pt x="73118" y="0"/>
                  <a:pt x="163314" y="0"/>
                </a:cubicBezTo>
                <a:close/>
              </a:path>
            </a:pathLst>
          </a:custGeom>
          <a:solidFill>
            <a:srgbClr val="551C77"/>
          </a:solidFill>
          <a:ln w="6387" cap="flat">
            <a:noFill/>
            <a:prstDash val="solid"/>
            <a:miter/>
          </a:ln>
        </p:spPr>
        <p:txBody>
          <a:bodyPr rtlCol="0" anchor="ctr"/>
          <a:lstStyle/>
          <a:p>
            <a:endParaRPr lang="de-DE"/>
          </a:p>
        </p:txBody>
      </p:sp>
      <p:sp>
        <p:nvSpPr>
          <p:cNvPr id="18" name="Freihandform: Form 17">
            <a:extLst>
              <a:ext uri="{FF2B5EF4-FFF2-40B4-BE49-F238E27FC236}">
                <a16:creationId xmlns:a16="http://schemas.microsoft.com/office/drawing/2014/main" id="{B4612C72-9349-7B5D-D82B-2FF01AE9ED49}"/>
              </a:ext>
            </a:extLst>
          </p:cNvPr>
          <p:cNvSpPr/>
          <p:nvPr/>
        </p:nvSpPr>
        <p:spPr>
          <a:xfrm>
            <a:off x="8155700" y="2144111"/>
            <a:ext cx="1654417" cy="3439613"/>
          </a:xfrm>
          <a:custGeom>
            <a:avLst/>
            <a:gdLst>
              <a:gd name="connsiteX0" fmla="*/ 1491105 w 1654417"/>
              <a:gd name="connsiteY0" fmla="*/ 0 h 3439613"/>
              <a:gd name="connsiteX1" fmla="*/ 1654418 w 1654417"/>
              <a:gd name="connsiteY1" fmla="*/ 163313 h 3439613"/>
              <a:gd name="connsiteX2" fmla="*/ 1654418 w 1654417"/>
              <a:gd name="connsiteY2" fmla="*/ 3276300 h 3439613"/>
              <a:gd name="connsiteX3" fmla="*/ 1491105 w 1654417"/>
              <a:gd name="connsiteY3" fmla="*/ 3439613 h 3439613"/>
              <a:gd name="connsiteX4" fmla="*/ 163314 w 1654417"/>
              <a:gd name="connsiteY4" fmla="*/ 3439613 h 3439613"/>
              <a:gd name="connsiteX5" fmla="*/ 0 w 1654417"/>
              <a:gd name="connsiteY5" fmla="*/ 3276300 h 3439613"/>
              <a:gd name="connsiteX6" fmla="*/ 0 w 1654417"/>
              <a:gd name="connsiteY6" fmla="*/ 163313 h 3439613"/>
              <a:gd name="connsiteX7" fmla="*/ 163314 w 1654417"/>
              <a:gd name="connsiteY7" fmla="*/ 0 h 343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417" h="3439613">
                <a:moveTo>
                  <a:pt x="1491105" y="0"/>
                </a:moveTo>
                <a:cubicBezTo>
                  <a:pt x="1581300" y="0"/>
                  <a:pt x="1654418" y="73118"/>
                  <a:pt x="1654418" y="163313"/>
                </a:cubicBezTo>
                <a:lnTo>
                  <a:pt x="1654418" y="3276300"/>
                </a:lnTo>
                <a:cubicBezTo>
                  <a:pt x="1654418" y="3366495"/>
                  <a:pt x="1581300" y="3439613"/>
                  <a:pt x="1491105" y="3439613"/>
                </a:cubicBezTo>
                <a:lnTo>
                  <a:pt x="163314" y="3439613"/>
                </a:lnTo>
                <a:cubicBezTo>
                  <a:pt x="73119" y="3439613"/>
                  <a:pt x="0" y="3366495"/>
                  <a:pt x="0" y="3276300"/>
                </a:cubicBezTo>
                <a:lnTo>
                  <a:pt x="0" y="163313"/>
                </a:lnTo>
                <a:cubicBezTo>
                  <a:pt x="0" y="73118"/>
                  <a:pt x="73118" y="0"/>
                  <a:pt x="163314" y="0"/>
                </a:cubicBezTo>
                <a:close/>
              </a:path>
            </a:pathLst>
          </a:custGeom>
          <a:solidFill>
            <a:srgbClr val="551C77"/>
          </a:solidFill>
          <a:ln w="6387" cap="flat">
            <a:noFill/>
            <a:prstDash val="solid"/>
            <a:miter/>
          </a:ln>
        </p:spPr>
        <p:txBody>
          <a:bodyPr rtlCol="0" anchor="ctr"/>
          <a:lstStyle/>
          <a:p>
            <a:endParaRPr lang="de-DE"/>
          </a:p>
        </p:txBody>
      </p:sp>
      <p:sp>
        <p:nvSpPr>
          <p:cNvPr id="19" name="Freihandform: Form 18">
            <a:extLst>
              <a:ext uri="{FF2B5EF4-FFF2-40B4-BE49-F238E27FC236}">
                <a16:creationId xmlns:a16="http://schemas.microsoft.com/office/drawing/2014/main" id="{4CAD7286-97F5-DF0A-F4A3-F7021007464C}"/>
              </a:ext>
            </a:extLst>
          </p:cNvPr>
          <p:cNvSpPr/>
          <p:nvPr/>
        </p:nvSpPr>
        <p:spPr>
          <a:xfrm>
            <a:off x="10074231" y="2144111"/>
            <a:ext cx="1654417" cy="3439613"/>
          </a:xfrm>
          <a:custGeom>
            <a:avLst/>
            <a:gdLst>
              <a:gd name="connsiteX0" fmla="*/ 1491104 w 1654417"/>
              <a:gd name="connsiteY0" fmla="*/ 0 h 3439613"/>
              <a:gd name="connsiteX1" fmla="*/ 1654417 w 1654417"/>
              <a:gd name="connsiteY1" fmla="*/ 163313 h 3439613"/>
              <a:gd name="connsiteX2" fmla="*/ 1654417 w 1654417"/>
              <a:gd name="connsiteY2" fmla="*/ 3276300 h 3439613"/>
              <a:gd name="connsiteX3" fmla="*/ 1491104 w 1654417"/>
              <a:gd name="connsiteY3" fmla="*/ 3439613 h 3439613"/>
              <a:gd name="connsiteX4" fmla="*/ 163313 w 1654417"/>
              <a:gd name="connsiteY4" fmla="*/ 3439613 h 3439613"/>
              <a:gd name="connsiteX5" fmla="*/ 0 w 1654417"/>
              <a:gd name="connsiteY5" fmla="*/ 3276300 h 3439613"/>
              <a:gd name="connsiteX6" fmla="*/ 0 w 1654417"/>
              <a:gd name="connsiteY6" fmla="*/ 163313 h 3439613"/>
              <a:gd name="connsiteX7" fmla="*/ 163313 w 1654417"/>
              <a:gd name="connsiteY7" fmla="*/ 0 h 343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417" h="3439613">
                <a:moveTo>
                  <a:pt x="1491104" y="0"/>
                </a:moveTo>
                <a:cubicBezTo>
                  <a:pt x="1581299" y="0"/>
                  <a:pt x="1654417" y="73118"/>
                  <a:pt x="1654417" y="163313"/>
                </a:cubicBezTo>
                <a:lnTo>
                  <a:pt x="1654417" y="3276300"/>
                </a:lnTo>
                <a:cubicBezTo>
                  <a:pt x="1654417" y="3366495"/>
                  <a:pt x="1581300" y="3439613"/>
                  <a:pt x="1491104" y="3439613"/>
                </a:cubicBezTo>
                <a:lnTo>
                  <a:pt x="163313" y="3439613"/>
                </a:lnTo>
                <a:cubicBezTo>
                  <a:pt x="73118" y="3439613"/>
                  <a:pt x="0" y="3366495"/>
                  <a:pt x="0" y="3276300"/>
                </a:cubicBezTo>
                <a:lnTo>
                  <a:pt x="0" y="163313"/>
                </a:lnTo>
                <a:cubicBezTo>
                  <a:pt x="0" y="73118"/>
                  <a:pt x="73117" y="0"/>
                  <a:pt x="163313" y="0"/>
                </a:cubicBezTo>
                <a:close/>
              </a:path>
            </a:pathLst>
          </a:custGeom>
          <a:solidFill>
            <a:srgbClr val="252131"/>
          </a:solidFill>
          <a:ln w="6387" cap="flat">
            <a:noFill/>
            <a:prstDash val="solid"/>
            <a:miter/>
          </a:ln>
        </p:spPr>
        <p:txBody>
          <a:bodyPr rtlCol="0" anchor="ctr"/>
          <a:lstStyle/>
          <a:p>
            <a:endParaRPr lang="de-DE"/>
          </a:p>
        </p:txBody>
      </p:sp>
      <p:sp>
        <p:nvSpPr>
          <p:cNvPr id="20" name="Freihandform: Form 19">
            <a:extLst>
              <a:ext uri="{FF2B5EF4-FFF2-40B4-BE49-F238E27FC236}">
                <a16:creationId xmlns:a16="http://schemas.microsoft.com/office/drawing/2014/main" id="{B905F8DD-3ACE-0A42-3B4B-D5347FB6A131}"/>
              </a:ext>
            </a:extLst>
          </p:cNvPr>
          <p:cNvSpPr/>
          <p:nvPr/>
        </p:nvSpPr>
        <p:spPr>
          <a:xfrm>
            <a:off x="911368" y="4117612"/>
            <a:ext cx="110963" cy="167723"/>
          </a:xfrm>
          <a:custGeom>
            <a:avLst/>
            <a:gdLst>
              <a:gd name="connsiteX0" fmla="*/ 0 w 110963"/>
              <a:gd name="connsiteY0" fmla="*/ 0 h 167723"/>
              <a:gd name="connsiteX1" fmla="*/ 47811 w 110963"/>
              <a:gd name="connsiteY1" fmla="*/ 0 h 167723"/>
              <a:gd name="connsiteX2" fmla="*/ 110964 w 110963"/>
              <a:gd name="connsiteY2" fmla="*/ 49346 h 167723"/>
              <a:gd name="connsiteX3" fmla="*/ 48834 w 110963"/>
              <a:gd name="connsiteY3" fmla="*/ 101248 h 167723"/>
              <a:gd name="connsiteX4" fmla="*/ 21477 w 110963"/>
              <a:gd name="connsiteY4" fmla="*/ 101248 h 167723"/>
              <a:gd name="connsiteX5" fmla="*/ 21477 w 110963"/>
              <a:gd name="connsiteY5" fmla="*/ 167724 h 167723"/>
              <a:gd name="connsiteX6" fmla="*/ 0 w 110963"/>
              <a:gd name="connsiteY6" fmla="*/ 167724 h 167723"/>
              <a:gd name="connsiteX7" fmla="*/ 0 w 110963"/>
              <a:gd name="connsiteY7" fmla="*/ 0 h 167723"/>
              <a:gd name="connsiteX8" fmla="*/ 46277 w 110963"/>
              <a:gd name="connsiteY8" fmla="*/ 83862 h 167723"/>
              <a:gd name="connsiteX9" fmla="*/ 89487 w 110963"/>
              <a:gd name="connsiteY9" fmla="*/ 49346 h 167723"/>
              <a:gd name="connsiteX10" fmla="*/ 45255 w 110963"/>
              <a:gd name="connsiteY10" fmla="*/ 17386 h 167723"/>
              <a:gd name="connsiteX11" fmla="*/ 21477 w 110963"/>
              <a:gd name="connsiteY11" fmla="*/ 17386 h 167723"/>
              <a:gd name="connsiteX12" fmla="*/ 21477 w 110963"/>
              <a:gd name="connsiteY12" fmla="*/ 83862 h 167723"/>
              <a:gd name="connsiteX13" fmla="*/ 46277 w 110963"/>
              <a:gd name="connsiteY13" fmla="*/ 83862 h 16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963" h="167723">
                <a:moveTo>
                  <a:pt x="0" y="0"/>
                </a:moveTo>
                <a:lnTo>
                  <a:pt x="47811" y="0"/>
                </a:lnTo>
                <a:cubicBezTo>
                  <a:pt x="85396" y="0"/>
                  <a:pt x="110964" y="12528"/>
                  <a:pt x="110964" y="49346"/>
                </a:cubicBezTo>
                <a:cubicBezTo>
                  <a:pt x="110964" y="86163"/>
                  <a:pt x="85652" y="101248"/>
                  <a:pt x="48834" y="101248"/>
                </a:cubicBezTo>
                <a:lnTo>
                  <a:pt x="21477" y="101248"/>
                </a:lnTo>
                <a:lnTo>
                  <a:pt x="21477" y="167724"/>
                </a:lnTo>
                <a:lnTo>
                  <a:pt x="0" y="167724"/>
                </a:lnTo>
                <a:lnTo>
                  <a:pt x="0" y="0"/>
                </a:lnTo>
                <a:close/>
                <a:moveTo>
                  <a:pt x="46277" y="83862"/>
                </a:moveTo>
                <a:cubicBezTo>
                  <a:pt x="75425" y="83862"/>
                  <a:pt x="89487" y="73123"/>
                  <a:pt x="89487" y="49346"/>
                </a:cubicBezTo>
                <a:cubicBezTo>
                  <a:pt x="89487" y="25568"/>
                  <a:pt x="74658" y="17386"/>
                  <a:pt x="45255" y="17386"/>
                </a:cubicBezTo>
                <a:lnTo>
                  <a:pt x="21477" y="17386"/>
                </a:lnTo>
                <a:lnTo>
                  <a:pt x="21477" y="83862"/>
                </a:lnTo>
                <a:lnTo>
                  <a:pt x="46277" y="83862"/>
                </a:lnTo>
                <a:close/>
              </a:path>
            </a:pathLst>
          </a:custGeom>
          <a:solidFill>
            <a:srgbClr val="FFFFFF"/>
          </a:solidFill>
          <a:ln w="6387" cap="flat">
            <a:noFill/>
            <a:prstDash val="solid"/>
            <a:miter/>
          </a:ln>
        </p:spPr>
        <p:txBody>
          <a:bodyPr rtlCol="0" anchor="ctr"/>
          <a:lstStyle/>
          <a:p>
            <a:endParaRPr lang="de-DE"/>
          </a:p>
        </p:txBody>
      </p:sp>
      <p:sp>
        <p:nvSpPr>
          <p:cNvPr id="21" name="Freihandform: Form 20">
            <a:extLst>
              <a:ext uri="{FF2B5EF4-FFF2-40B4-BE49-F238E27FC236}">
                <a16:creationId xmlns:a16="http://schemas.microsoft.com/office/drawing/2014/main" id="{C3529AE6-4F39-0E50-55AC-B4CCE99B1433}"/>
              </a:ext>
            </a:extLst>
          </p:cNvPr>
          <p:cNvSpPr/>
          <p:nvPr/>
        </p:nvSpPr>
        <p:spPr>
          <a:xfrm>
            <a:off x="1054291" y="4158009"/>
            <a:ext cx="68521" cy="127326"/>
          </a:xfrm>
          <a:custGeom>
            <a:avLst/>
            <a:gdLst>
              <a:gd name="connsiteX0" fmla="*/ 0 w 68521"/>
              <a:gd name="connsiteY0" fmla="*/ 3068 h 127326"/>
              <a:gd name="connsiteX1" fmla="*/ 17386 w 68521"/>
              <a:gd name="connsiteY1" fmla="*/ 3068 h 127326"/>
              <a:gd name="connsiteX2" fmla="*/ 19176 w 68521"/>
              <a:gd name="connsiteY2" fmla="*/ 25568 h 127326"/>
              <a:gd name="connsiteX3" fmla="*/ 19943 w 68521"/>
              <a:gd name="connsiteY3" fmla="*/ 25568 h 127326"/>
              <a:gd name="connsiteX4" fmla="*/ 55226 w 68521"/>
              <a:gd name="connsiteY4" fmla="*/ 0 h 127326"/>
              <a:gd name="connsiteX5" fmla="*/ 68521 w 68521"/>
              <a:gd name="connsiteY5" fmla="*/ 2557 h 127326"/>
              <a:gd name="connsiteX6" fmla="*/ 63919 w 68521"/>
              <a:gd name="connsiteY6" fmla="*/ 20710 h 127326"/>
              <a:gd name="connsiteX7" fmla="*/ 52669 w 68521"/>
              <a:gd name="connsiteY7" fmla="*/ 19176 h 127326"/>
              <a:gd name="connsiteX8" fmla="*/ 21221 w 68521"/>
              <a:gd name="connsiteY8" fmla="*/ 47556 h 127326"/>
              <a:gd name="connsiteX9" fmla="*/ 21221 w 68521"/>
              <a:gd name="connsiteY9" fmla="*/ 127327 h 127326"/>
              <a:gd name="connsiteX10" fmla="*/ 0 w 68521"/>
              <a:gd name="connsiteY10" fmla="*/ 127327 h 127326"/>
              <a:gd name="connsiteX11" fmla="*/ 0 w 68521"/>
              <a:gd name="connsiteY11" fmla="*/ 3068 h 12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21" h="127326">
                <a:moveTo>
                  <a:pt x="0" y="3068"/>
                </a:moveTo>
                <a:lnTo>
                  <a:pt x="17386" y="3068"/>
                </a:lnTo>
                <a:lnTo>
                  <a:pt x="19176" y="25568"/>
                </a:lnTo>
                <a:lnTo>
                  <a:pt x="19943" y="25568"/>
                </a:lnTo>
                <a:cubicBezTo>
                  <a:pt x="28636" y="9971"/>
                  <a:pt x="41420" y="0"/>
                  <a:pt x="55226" y="0"/>
                </a:cubicBezTo>
                <a:cubicBezTo>
                  <a:pt x="60851" y="0"/>
                  <a:pt x="64686" y="767"/>
                  <a:pt x="68521" y="2557"/>
                </a:cubicBezTo>
                <a:lnTo>
                  <a:pt x="63919" y="20710"/>
                </a:lnTo>
                <a:cubicBezTo>
                  <a:pt x="60340" y="19687"/>
                  <a:pt x="57527" y="19176"/>
                  <a:pt x="52669" y="19176"/>
                </a:cubicBezTo>
                <a:cubicBezTo>
                  <a:pt x="42187" y="19176"/>
                  <a:pt x="29658" y="26590"/>
                  <a:pt x="21221" y="47556"/>
                </a:cubicBezTo>
                <a:lnTo>
                  <a:pt x="21221" y="127327"/>
                </a:lnTo>
                <a:lnTo>
                  <a:pt x="0" y="127327"/>
                </a:lnTo>
                <a:lnTo>
                  <a:pt x="0" y="3068"/>
                </a:lnTo>
                <a:close/>
              </a:path>
            </a:pathLst>
          </a:custGeom>
          <a:solidFill>
            <a:srgbClr val="FFFFFF"/>
          </a:solidFill>
          <a:ln w="6387" cap="flat">
            <a:noFill/>
            <a:prstDash val="solid"/>
            <a:miter/>
          </a:ln>
        </p:spPr>
        <p:txBody>
          <a:bodyPr rtlCol="0" anchor="ctr"/>
          <a:lstStyle/>
          <a:p>
            <a:endParaRPr lang="de-DE"/>
          </a:p>
        </p:txBody>
      </p:sp>
      <p:sp>
        <p:nvSpPr>
          <p:cNvPr id="22" name="Freihandform: Form 21">
            <a:extLst>
              <a:ext uri="{FF2B5EF4-FFF2-40B4-BE49-F238E27FC236}">
                <a16:creationId xmlns:a16="http://schemas.microsoft.com/office/drawing/2014/main" id="{0F665D3B-1AB2-3E50-4274-5F9591B3A8E7}"/>
              </a:ext>
            </a:extLst>
          </p:cNvPr>
          <p:cNvSpPr/>
          <p:nvPr/>
        </p:nvSpPr>
        <p:spPr>
          <a:xfrm>
            <a:off x="1131505" y="4158009"/>
            <a:ext cx="115309" cy="130394"/>
          </a:xfrm>
          <a:custGeom>
            <a:avLst/>
            <a:gdLst>
              <a:gd name="connsiteX0" fmla="*/ 0 w 115309"/>
              <a:gd name="connsiteY0" fmla="*/ 65453 h 130394"/>
              <a:gd name="connsiteX1" fmla="*/ 57527 w 115309"/>
              <a:gd name="connsiteY1" fmla="*/ 0 h 130394"/>
              <a:gd name="connsiteX2" fmla="*/ 115310 w 115309"/>
              <a:gd name="connsiteY2" fmla="*/ 65453 h 130394"/>
              <a:gd name="connsiteX3" fmla="*/ 57527 w 115309"/>
              <a:gd name="connsiteY3" fmla="*/ 130395 h 130394"/>
              <a:gd name="connsiteX4" fmla="*/ 0 w 115309"/>
              <a:gd name="connsiteY4" fmla="*/ 65453 h 130394"/>
              <a:gd name="connsiteX5" fmla="*/ 93322 w 115309"/>
              <a:gd name="connsiteY5" fmla="*/ 65453 h 130394"/>
              <a:gd name="connsiteX6" fmla="*/ 57527 w 115309"/>
              <a:gd name="connsiteY6" fmla="*/ 17642 h 130394"/>
              <a:gd name="connsiteX7" fmla="*/ 21988 w 115309"/>
              <a:gd name="connsiteY7" fmla="*/ 65453 h 130394"/>
              <a:gd name="connsiteX8" fmla="*/ 57527 w 115309"/>
              <a:gd name="connsiteY8" fmla="*/ 112753 h 130394"/>
              <a:gd name="connsiteX9" fmla="*/ 93322 w 115309"/>
              <a:gd name="connsiteY9" fmla="*/ 65453 h 13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309" h="130394">
                <a:moveTo>
                  <a:pt x="0" y="65453"/>
                </a:moveTo>
                <a:cubicBezTo>
                  <a:pt x="0" y="23778"/>
                  <a:pt x="27102" y="0"/>
                  <a:pt x="57527" y="0"/>
                </a:cubicBezTo>
                <a:cubicBezTo>
                  <a:pt x="87953" y="0"/>
                  <a:pt x="115310" y="23778"/>
                  <a:pt x="115310" y="65453"/>
                </a:cubicBezTo>
                <a:cubicBezTo>
                  <a:pt x="115310" y="107128"/>
                  <a:pt x="87953" y="130395"/>
                  <a:pt x="57527" y="130395"/>
                </a:cubicBezTo>
                <a:cubicBezTo>
                  <a:pt x="27102" y="130395"/>
                  <a:pt x="0" y="106617"/>
                  <a:pt x="0" y="65453"/>
                </a:cubicBezTo>
                <a:close/>
                <a:moveTo>
                  <a:pt x="93322" y="65453"/>
                </a:moveTo>
                <a:cubicBezTo>
                  <a:pt x="93322" y="36817"/>
                  <a:pt x="79004" y="17642"/>
                  <a:pt x="57527" y="17642"/>
                </a:cubicBezTo>
                <a:cubicBezTo>
                  <a:pt x="36050" y="17642"/>
                  <a:pt x="21988" y="36817"/>
                  <a:pt x="21988" y="65453"/>
                </a:cubicBezTo>
                <a:cubicBezTo>
                  <a:pt x="21988" y="94089"/>
                  <a:pt x="36306" y="112753"/>
                  <a:pt x="57527" y="112753"/>
                </a:cubicBezTo>
                <a:cubicBezTo>
                  <a:pt x="78748" y="112753"/>
                  <a:pt x="93322" y="93833"/>
                  <a:pt x="93322" y="65453"/>
                </a:cubicBezTo>
                <a:close/>
              </a:path>
            </a:pathLst>
          </a:custGeom>
          <a:solidFill>
            <a:srgbClr val="FFFFFF"/>
          </a:solidFill>
          <a:ln w="6387" cap="flat">
            <a:noFill/>
            <a:prstDash val="solid"/>
            <a:miter/>
          </a:ln>
        </p:spPr>
        <p:txBody>
          <a:bodyPr rtlCol="0" anchor="ctr"/>
          <a:lstStyle/>
          <a:p>
            <a:endParaRPr lang="de-DE"/>
          </a:p>
        </p:txBody>
      </p:sp>
      <p:sp>
        <p:nvSpPr>
          <p:cNvPr id="23" name="Freihandform: Form 22">
            <a:extLst>
              <a:ext uri="{FF2B5EF4-FFF2-40B4-BE49-F238E27FC236}">
                <a16:creationId xmlns:a16="http://schemas.microsoft.com/office/drawing/2014/main" id="{ECFC3FFB-81CC-1ADB-A9A4-F3CAE4F6A66C}"/>
              </a:ext>
            </a:extLst>
          </p:cNvPr>
          <p:cNvSpPr/>
          <p:nvPr/>
        </p:nvSpPr>
        <p:spPr>
          <a:xfrm>
            <a:off x="1248094" y="4107960"/>
            <a:ext cx="55737" cy="232857"/>
          </a:xfrm>
          <a:custGeom>
            <a:avLst/>
            <a:gdLst>
              <a:gd name="connsiteX0" fmla="*/ 0 w 55737"/>
              <a:gd name="connsiteY0" fmla="*/ 229278 h 232857"/>
              <a:gd name="connsiteX1" fmla="*/ 4346 w 55737"/>
              <a:gd name="connsiteY1" fmla="*/ 213426 h 232857"/>
              <a:gd name="connsiteX2" fmla="*/ 16108 w 55737"/>
              <a:gd name="connsiteY2" fmla="*/ 215471 h 232857"/>
              <a:gd name="connsiteX3" fmla="*/ 31448 w 55737"/>
              <a:gd name="connsiteY3" fmla="*/ 191182 h 232857"/>
              <a:gd name="connsiteX4" fmla="*/ 31448 w 55737"/>
              <a:gd name="connsiteY4" fmla="*/ 53117 h 232857"/>
              <a:gd name="connsiteX5" fmla="*/ 52669 w 55737"/>
              <a:gd name="connsiteY5" fmla="*/ 53117 h 232857"/>
              <a:gd name="connsiteX6" fmla="*/ 52669 w 55737"/>
              <a:gd name="connsiteY6" fmla="*/ 191182 h 232857"/>
              <a:gd name="connsiteX7" fmla="*/ 18409 w 55737"/>
              <a:gd name="connsiteY7" fmla="*/ 232857 h 232857"/>
              <a:gd name="connsiteX8" fmla="*/ 0 w 55737"/>
              <a:gd name="connsiteY8" fmla="*/ 229278 h 232857"/>
              <a:gd name="connsiteX9" fmla="*/ 27613 w 55737"/>
              <a:gd name="connsiteY9" fmla="*/ 13806 h 232857"/>
              <a:gd name="connsiteX10" fmla="*/ 41675 w 55737"/>
              <a:gd name="connsiteY10" fmla="*/ 0 h 232857"/>
              <a:gd name="connsiteX11" fmla="*/ 55737 w 55737"/>
              <a:gd name="connsiteY11" fmla="*/ 13806 h 232857"/>
              <a:gd name="connsiteX12" fmla="*/ 41675 w 55737"/>
              <a:gd name="connsiteY12" fmla="*/ 27613 h 232857"/>
              <a:gd name="connsiteX13" fmla="*/ 27613 w 55737"/>
              <a:gd name="connsiteY13" fmla="*/ 13806 h 23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737" h="232857">
                <a:moveTo>
                  <a:pt x="0" y="229278"/>
                </a:moveTo>
                <a:lnTo>
                  <a:pt x="4346" y="213426"/>
                </a:lnTo>
                <a:cubicBezTo>
                  <a:pt x="7415" y="214448"/>
                  <a:pt x="12017" y="215471"/>
                  <a:pt x="16108" y="215471"/>
                </a:cubicBezTo>
                <a:cubicBezTo>
                  <a:pt x="28380" y="215471"/>
                  <a:pt x="31448" y="206267"/>
                  <a:pt x="31448" y="191182"/>
                </a:cubicBezTo>
                <a:lnTo>
                  <a:pt x="31448" y="53117"/>
                </a:lnTo>
                <a:lnTo>
                  <a:pt x="52669" y="53117"/>
                </a:lnTo>
                <a:lnTo>
                  <a:pt x="52669" y="191182"/>
                </a:lnTo>
                <a:cubicBezTo>
                  <a:pt x="52669" y="216749"/>
                  <a:pt x="43209" y="232857"/>
                  <a:pt x="18409" y="232857"/>
                </a:cubicBezTo>
                <a:cubicBezTo>
                  <a:pt x="10994" y="232857"/>
                  <a:pt x="4346" y="231323"/>
                  <a:pt x="0" y="229278"/>
                </a:cubicBezTo>
                <a:close/>
                <a:moveTo>
                  <a:pt x="27613" y="13806"/>
                </a:moveTo>
                <a:cubicBezTo>
                  <a:pt x="27613" y="5625"/>
                  <a:pt x="33494" y="0"/>
                  <a:pt x="41675" y="0"/>
                </a:cubicBezTo>
                <a:cubicBezTo>
                  <a:pt x="49857" y="0"/>
                  <a:pt x="55737" y="5625"/>
                  <a:pt x="55737" y="13806"/>
                </a:cubicBezTo>
                <a:cubicBezTo>
                  <a:pt x="55737" y="21988"/>
                  <a:pt x="49857" y="27613"/>
                  <a:pt x="41675" y="27613"/>
                </a:cubicBezTo>
                <a:cubicBezTo>
                  <a:pt x="33494" y="27613"/>
                  <a:pt x="27613" y="22244"/>
                  <a:pt x="27613" y="13806"/>
                </a:cubicBezTo>
                <a:close/>
              </a:path>
            </a:pathLst>
          </a:custGeom>
          <a:solidFill>
            <a:srgbClr val="FFFFFF"/>
          </a:solidFill>
          <a:ln w="6387" cap="flat">
            <a:noFill/>
            <a:prstDash val="solid"/>
            <a:miter/>
          </a:ln>
        </p:spPr>
        <p:txBody>
          <a:bodyPr rtlCol="0" anchor="ctr"/>
          <a:lstStyle/>
          <a:p>
            <a:endParaRPr lang="de-DE"/>
          </a:p>
        </p:txBody>
      </p:sp>
      <p:sp>
        <p:nvSpPr>
          <p:cNvPr id="24" name="Freihandform: Form 23">
            <a:extLst>
              <a:ext uri="{FF2B5EF4-FFF2-40B4-BE49-F238E27FC236}">
                <a16:creationId xmlns:a16="http://schemas.microsoft.com/office/drawing/2014/main" id="{4A1ED2CA-4A41-36BE-8128-4357C2695779}"/>
              </a:ext>
            </a:extLst>
          </p:cNvPr>
          <p:cNvSpPr/>
          <p:nvPr/>
        </p:nvSpPr>
        <p:spPr>
          <a:xfrm>
            <a:off x="1333234" y="4158009"/>
            <a:ext cx="105594" cy="130394"/>
          </a:xfrm>
          <a:custGeom>
            <a:avLst/>
            <a:gdLst>
              <a:gd name="connsiteX0" fmla="*/ 0 w 105594"/>
              <a:gd name="connsiteY0" fmla="*/ 65198 h 130394"/>
              <a:gd name="connsiteX1" fmla="*/ 55737 w 105594"/>
              <a:gd name="connsiteY1" fmla="*/ 0 h 130394"/>
              <a:gd name="connsiteX2" fmla="*/ 105594 w 105594"/>
              <a:gd name="connsiteY2" fmla="*/ 58294 h 130394"/>
              <a:gd name="connsiteX3" fmla="*/ 104572 w 105594"/>
              <a:gd name="connsiteY3" fmla="*/ 70822 h 130394"/>
              <a:gd name="connsiteX4" fmla="*/ 20965 w 105594"/>
              <a:gd name="connsiteY4" fmla="*/ 70822 h 130394"/>
              <a:gd name="connsiteX5" fmla="*/ 61874 w 105594"/>
              <a:gd name="connsiteY5" fmla="*/ 113265 h 130394"/>
              <a:gd name="connsiteX6" fmla="*/ 93066 w 105594"/>
              <a:gd name="connsiteY6" fmla="*/ 104060 h 130394"/>
              <a:gd name="connsiteX7" fmla="*/ 100481 w 105594"/>
              <a:gd name="connsiteY7" fmla="*/ 117611 h 130394"/>
              <a:gd name="connsiteX8" fmla="*/ 59317 w 105594"/>
              <a:gd name="connsiteY8" fmla="*/ 130395 h 130394"/>
              <a:gd name="connsiteX9" fmla="*/ 0 w 105594"/>
              <a:gd name="connsiteY9" fmla="*/ 65198 h 130394"/>
              <a:gd name="connsiteX10" fmla="*/ 86674 w 105594"/>
              <a:gd name="connsiteY10" fmla="*/ 54459 h 130394"/>
              <a:gd name="connsiteX11" fmla="*/ 56249 w 105594"/>
              <a:gd name="connsiteY11" fmla="*/ 16875 h 130394"/>
              <a:gd name="connsiteX12" fmla="*/ 20965 w 105594"/>
              <a:gd name="connsiteY12" fmla="*/ 54459 h 130394"/>
              <a:gd name="connsiteX13" fmla="*/ 86674 w 105594"/>
              <a:gd name="connsiteY13" fmla="*/ 54459 h 13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594" h="130394">
                <a:moveTo>
                  <a:pt x="0" y="65198"/>
                </a:moveTo>
                <a:cubicBezTo>
                  <a:pt x="0" y="24801"/>
                  <a:pt x="27357" y="0"/>
                  <a:pt x="55737" y="0"/>
                </a:cubicBezTo>
                <a:cubicBezTo>
                  <a:pt x="87441" y="0"/>
                  <a:pt x="105594" y="22499"/>
                  <a:pt x="105594" y="58294"/>
                </a:cubicBezTo>
                <a:cubicBezTo>
                  <a:pt x="105594" y="62896"/>
                  <a:pt x="105339" y="66732"/>
                  <a:pt x="104572" y="70822"/>
                </a:cubicBezTo>
                <a:lnTo>
                  <a:pt x="20965" y="70822"/>
                </a:lnTo>
                <a:cubicBezTo>
                  <a:pt x="22755" y="96390"/>
                  <a:pt x="38351" y="113265"/>
                  <a:pt x="61874" y="113265"/>
                </a:cubicBezTo>
                <a:cubicBezTo>
                  <a:pt x="73890" y="113265"/>
                  <a:pt x="84373" y="109941"/>
                  <a:pt x="93066" y="104060"/>
                </a:cubicBezTo>
                <a:lnTo>
                  <a:pt x="100481" y="117611"/>
                </a:lnTo>
                <a:cubicBezTo>
                  <a:pt x="89742" y="125281"/>
                  <a:pt x="76447" y="130395"/>
                  <a:pt x="59317" y="130395"/>
                </a:cubicBezTo>
                <a:cubicBezTo>
                  <a:pt x="26079" y="130395"/>
                  <a:pt x="0" y="106361"/>
                  <a:pt x="0" y="65198"/>
                </a:cubicBezTo>
                <a:close/>
                <a:moveTo>
                  <a:pt x="86674" y="54459"/>
                </a:moveTo>
                <a:cubicBezTo>
                  <a:pt x="86674" y="29914"/>
                  <a:pt x="75169" y="16875"/>
                  <a:pt x="56249" y="16875"/>
                </a:cubicBezTo>
                <a:cubicBezTo>
                  <a:pt x="38863" y="16875"/>
                  <a:pt x="23522" y="30681"/>
                  <a:pt x="20965" y="54459"/>
                </a:cubicBezTo>
                <a:lnTo>
                  <a:pt x="86674" y="54459"/>
                </a:lnTo>
                <a:close/>
              </a:path>
            </a:pathLst>
          </a:custGeom>
          <a:solidFill>
            <a:srgbClr val="FFFFFF"/>
          </a:solidFill>
          <a:ln w="6387" cap="flat">
            <a:noFill/>
            <a:prstDash val="solid"/>
            <a:miter/>
          </a:ln>
        </p:spPr>
        <p:txBody>
          <a:bodyPr rtlCol="0" anchor="ctr"/>
          <a:lstStyle/>
          <a:p>
            <a:endParaRPr lang="de-DE"/>
          </a:p>
        </p:txBody>
      </p:sp>
      <p:sp>
        <p:nvSpPr>
          <p:cNvPr id="25" name="Freihandform: Form 24">
            <a:extLst>
              <a:ext uri="{FF2B5EF4-FFF2-40B4-BE49-F238E27FC236}">
                <a16:creationId xmlns:a16="http://schemas.microsoft.com/office/drawing/2014/main" id="{FDA33933-2FC7-98A9-3414-A02D4AF2B187}"/>
              </a:ext>
            </a:extLst>
          </p:cNvPr>
          <p:cNvSpPr/>
          <p:nvPr/>
        </p:nvSpPr>
        <p:spPr>
          <a:xfrm>
            <a:off x="1469254" y="4103294"/>
            <a:ext cx="103293" cy="182041"/>
          </a:xfrm>
          <a:custGeom>
            <a:avLst/>
            <a:gdLst>
              <a:gd name="connsiteX0" fmla="*/ 0 w 103293"/>
              <a:gd name="connsiteY0" fmla="*/ 0 h 182041"/>
              <a:gd name="connsiteX1" fmla="*/ 20965 w 103293"/>
              <a:gd name="connsiteY1" fmla="*/ 0 h 182041"/>
              <a:gd name="connsiteX2" fmla="*/ 20965 w 103293"/>
              <a:gd name="connsiteY2" fmla="*/ 122725 h 182041"/>
              <a:gd name="connsiteX3" fmla="*/ 21733 w 103293"/>
              <a:gd name="connsiteY3" fmla="*/ 122725 h 182041"/>
              <a:gd name="connsiteX4" fmla="*/ 74146 w 103293"/>
              <a:gd name="connsiteY4" fmla="*/ 57783 h 182041"/>
              <a:gd name="connsiteX5" fmla="*/ 97924 w 103293"/>
              <a:gd name="connsiteY5" fmla="*/ 57783 h 182041"/>
              <a:gd name="connsiteX6" fmla="*/ 56504 w 103293"/>
              <a:gd name="connsiteY6" fmla="*/ 107895 h 182041"/>
              <a:gd name="connsiteX7" fmla="*/ 103293 w 103293"/>
              <a:gd name="connsiteY7" fmla="*/ 182042 h 182041"/>
              <a:gd name="connsiteX8" fmla="*/ 80282 w 103293"/>
              <a:gd name="connsiteY8" fmla="*/ 182042 h 182041"/>
              <a:gd name="connsiteX9" fmla="*/ 43976 w 103293"/>
              <a:gd name="connsiteY9" fmla="*/ 122469 h 182041"/>
              <a:gd name="connsiteX10" fmla="*/ 20965 w 103293"/>
              <a:gd name="connsiteY10" fmla="*/ 149315 h 182041"/>
              <a:gd name="connsiteX11" fmla="*/ 20965 w 103293"/>
              <a:gd name="connsiteY11" fmla="*/ 182042 h 182041"/>
              <a:gd name="connsiteX12" fmla="*/ 0 w 103293"/>
              <a:gd name="connsiteY12" fmla="*/ 182042 h 182041"/>
              <a:gd name="connsiteX13" fmla="*/ 0 w 103293"/>
              <a:gd name="connsiteY13" fmla="*/ 0 h 18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293" h="182041">
                <a:moveTo>
                  <a:pt x="0" y="0"/>
                </a:moveTo>
                <a:lnTo>
                  <a:pt x="20965" y="0"/>
                </a:lnTo>
                <a:lnTo>
                  <a:pt x="20965" y="122725"/>
                </a:lnTo>
                <a:lnTo>
                  <a:pt x="21733" y="122725"/>
                </a:lnTo>
                <a:lnTo>
                  <a:pt x="74146" y="57783"/>
                </a:lnTo>
                <a:lnTo>
                  <a:pt x="97924" y="57783"/>
                </a:lnTo>
                <a:lnTo>
                  <a:pt x="56504" y="107895"/>
                </a:lnTo>
                <a:lnTo>
                  <a:pt x="103293" y="182042"/>
                </a:lnTo>
                <a:lnTo>
                  <a:pt x="80282" y="182042"/>
                </a:lnTo>
                <a:lnTo>
                  <a:pt x="43976" y="122469"/>
                </a:lnTo>
                <a:lnTo>
                  <a:pt x="20965" y="149315"/>
                </a:lnTo>
                <a:lnTo>
                  <a:pt x="20965" y="182042"/>
                </a:lnTo>
                <a:lnTo>
                  <a:pt x="0" y="182042"/>
                </a:lnTo>
                <a:lnTo>
                  <a:pt x="0" y="0"/>
                </a:lnTo>
                <a:close/>
              </a:path>
            </a:pathLst>
          </a:custGeom>
          <a:solidFill>
            <a:srgbClr val="FFFFFF"/>
          </a:solidFill>
          <a:ln w="6387" cap="flat">
            <a:noFill/>
            <a:prstDash val="solid"/>
            <a:miter/>
          </a:ln>
        </p:spPr>
        <p:txBody>
          <a:bodyPr rtlCol="0" anchor="ctr"/>
          <a:lstStyle/>
          <a:p>
            <a:endParaRPr lang="de-DE"/>
          </a:p>
        </p:txBody>
      </p:sp>
      <p:sp>
        <p:nvSpPr>
          <p:cNvPr id="26" name="Freihandform: Form 25">
            <a:extLst>
              <a:ext uri="{FF2B5EF4-FFF2-40B4-BE49-F238E27FC236}">
                <a16:creationId xmlns:a16="http://schemas.microsoft.com/office/drawing/2014/main" id="{9DC1BAAB-0710-217C-55E2-94B0480BAB2F}"/>
              </a:ext>
            </a:extLst>
          </p:cNvPr>
          <p:cNvSpPr/>
          <p:nvPr/>
        </p:nvSpPr>
        <p:spPr>
          <a:xfrm>
            <a:off x="1575615" y="4121191"/>
            <a:ext cx="77469" cy="167212"/>
          </a:xfrm>
          <a:custGeom>
            <a:avLst/>
            <a:gdLst>
              <a:gd name="connsiteX0" fmla="*/ 18409 w 77469"/>
              <a:gd name="connsiteY0" fmla="*/ 125537 h 167212"/>
              <a:gd name="connsiteX1" fmla="*/ 18409 w 77469"/>
              <a:gd name="connsiteY1" fmla="*/ 57016 h 167212"/>
              <a:gd name="connsiteX2" fmla="*/ 0 w 77469"/>
              <a:gd name="connsiteY2" fmla="*/ 57016 h 167212"/>
              <a:gd name="connsiteX3" fmla="*/ 0 w 77469"/>
              <a:gd name="connsiteY3" fmla="*/ 41164 h 167212"/>
              <a:gd name="connsiteX4" fmla="*/ 19431 w 77469"/>
              <a:gd name="connsiteY4" fmla="*/ 39886 h 167212"/>
              <a:gd name="connsiteX5" fmla="*/ 21988 w 77469"/>
              <a:gd name="connsiteY5" fmla="*/ 0 h 167212"/>
              <a:gd name="connsiteX6" fmla="*/ 39630 w 77469"/>
              <a:gd name="connsiteY6" fmla="*/ 0 h 167212"/>
              <a:gd name="connsiteX7" fmla="*/ 39630 w 77469"/>
              <a:gd name="connsiteY7" fmla="*/ 39886 h 167212"/>
              <a:gd name="connsiteX8" fmla="*/ 73379 w 77469"/>
              <a:gd name="connsiteY8" fmla="*/ 39886 h 167212"/>
              <a:gd name="connsiteX9" fmla="*/ 73379 w 77469"/>
              <a:gd name="connsiteY9" fmla="*/ 57016 h 167212"/>
              <a:gd name="connsiteX10" fmla="*/ 39630 w 77469"/>
              <a:gd name="connsiteY10" fmla="*/ 57016 h 167212"/>
              <a:gd name="connsiteX11" fmla="*/ 39630 w 77469"/>
              <a:gd name="connsiteY11" fmla="*/ 126048 h 167212"/>
              <a:gd name="connsiteX12" fmla="*/ 58806 w 77469"/>
              <a:gd name="connsiteY12" fmla="*/ 149826 h 167212"/>
              <a:gd name="connsiteX13" fmla="*/ 73123 w 77469"/>
              <a:gd name="connsiteY13" fmla="*/ 146758 h 167212"/>
              <a:gd name="connsiteX14" fmla="*/ 77470 w 77469"/>
              <a:gd name="connsiteY14" fmla="*/ 161843 h 167212"/>
              <a:gd name="connsiteX15" fmla="*/ 53948 w 77469"/>
              <a:gd name="connsiteY15" fmla="*/ 167212 h 167212"/>
              <a:gd name="connsiteX16" fmla="*/ 18409 w 77469"/>
              <a:gd name="connsiteY16" fmla="*/ 125537 h 16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469" h="167212">
                <a:moveTo>
                  <a:pt x="18409" y="125537"/>
                </a:moveTo>
                <a:lnTo>
                  <a:pt x="18409" y="57016"/>
                </a:lnTo>
                <a:lnTo>
                  <a:pt x="0" y="57016"/>
                </a:lnTo>
                <a:lnTo>
                  <a:pt x="0" y="41164"/>
                </a:lnTo>
                <a:lnTo>
                  <a:pt x="19431" y="39886"/>
                </a:lnTo>
                <a:lnTo>
                  <a:pt x="21988" y="0"/>
                </a:lnTo>
                <a:lnTo>
                  <a:pt x="39630" y="0"/>
                </a:lnTo>
                <a:lnTo>
                  <a:pt x="39630" y="39886"/>
                </a:lnTo>
                <a:lnTo>
                  <a:pt x="73379" y="39886"/>
                </a:lnTo>
                <a:lnTo>
                  <a:pt x="73379" y="57016"/>
                </a:lnTo>
                <a:lnTo>
                  <a:pt x="39630" y="57016"/>
                </a:lnTo>
                <a:lnTo>
                  <a:pt x="39630" y="126048"/>
                </a:lnTo>
                <a:cubicBezTo>
                  <a:pt x="39630" y="141133"/>
                  <a:pt x="44743" y="149826"/>
                  <a:pt x="58806" y="149826"/>
                </a:cubicBezTo>
                <a:cubicBezTo>
                  <a:pt x="63408" y="149826"/>
                  <a:pt x="68010" y="149059"/>
                  <a:pt x="73123" y="146758"/>
                </a:cubicBezTo>
                <a:lnTo>
                  <a:pt x="77470" y="161843"/>
                </a:lnTo>
                <a:cubicBezTo>
                  <a:pt x="70822" y="164911"/>
                  <a:pt x="62385" y="167212"/>
                  <a:pt x="53948" y="167212"/>
                </a:cubicBezTo>
                <a:cubicBezTo>
                  <a:pt x="27357" y="167212"/>
                  <a:pt x="18409" y="150338"/>
                  <a:pt x="18409" y="125537"/>
                </a:cubicBezTo>
                <a:close/>
              </a:path>
            </a:pathLst>
          </a:custGeom>
          <a:solidFill>
            <a:srgbClr val="FFFFFF"/>
          </a:solidFill>
          <a:ln w="6387" cap="flat">
            <a:noFill/>
            <a:prstDash val="solid"/>
            <a:miter/>
          </a:ln>
        </p:spPr>
        <p:txBody>
          <a:bodyPr rtlCol="0" anchor="ctr"/>
          <a:lstStyle/>
          <a:p>
            <a:endParaRPr lang="de-DE"/>
          </a:p>
        </p:txBody>
      </p:sp>
      <p:sp>
        <p:nvSpPr>
          <p:cNvPr id="27" name="Freihandform: Form 26">
            <a:extLst>
              <a:ext uri="{FF2B5EF4-FFF2-40B4-BE49-F238E27FC236}">
                <a16:creationId xmlns:a16="http://schemas.microsoft.com/office/drawing/2014/main" id="{1E3DE190-20B5-9AD8-F42C-A4AD08CA957F}"/>
              </a:ext>
            </a:extLst>
          </p:cNvPr>
          <p:cNvSpPr/>
          <p:nvPr/>
        </p:nvSpPr>
        <p:spPr>
          <a:xfrm>
            <a:off x="1659988" y="4212979"/>
            <a:ext cx="58805" cy="16363"/>
          </a:xfrm>
          <a:custGeom>
            <a:avLst/>
            <a:gdLst>
              <a:gd name="connsiteX0" fmla="*/ 0 w 58805"/>
              <a:gd name="connsiteY0" fmla="*/ 0 h 16363"/>
              <a:gd name="connsiteX1" fmla="*/ 58806 w 58805"/>
              <a:gd name="connsiteY1" fmla="*/ 0 h 16363"/>
              <a:gd name="connsiteX2" fmla="*/ 58806 w 58805"/>
              <a:gd name="connsiteY2" fmla="*/ 16363 h 16363"/>
              <a:gd name="connsiteX3" fmla="*/ 0 w 58805"/>
              <a:gd name="connsiteY3" fmla="*/ 16363 h 16363"/>
              <a:gd name="connsiteX4" fmla="*/ 0 w 58805"/>
              <a:gd name="connsiteY4" fmla="*/ 0 h 16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05" h="16363">
                <a:moveTo>
                  <a:pt x="0" y="0"/>
                </a:moveTo>
                <a:lnTo>
                  <a:pt x="58806" y="0"/>
                </a:lnTo>
                <a:lnTo>
                  <a:pt x="58806" y="16363"/>
                </a:lnTo>
                <a:lnTo>
                  <a:pt x="0" y="16363"/>
                </a:lnTo>
                <a:lnTo>
                  <a:pt x="0" y="0"/>
                </a:lnTo>
                <a:close/>
              </a:path>
            </a:pathLst>
          </a:custGeom>
          <a:solidFill>
            <a:srgbClr val="FFFFFF"/>
          </a:solidFill>
          <a:ln w="6387"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18700904-0026-6A99-B41F-2189841570FC}"/>
              </a:ext>
            </a:extLst>
          </p:cNvPr>
          <p:cNvSpPr/>
          <p:nvPr/>
        </p:nvSpPr>
        <p:spPr>
          <a:xfrm>
            <a:off x="637667" y="4410106"/>
            <a:ext cx="103293" cy="182041"/>
          </a:xfrm>
          <a:custGeom>
            <a:avLst/>
            <a:gdLst>
              <a:gd name="connsiteX0" fmla="*/ 0 w 103293"/>
              <a:gd name="connsiteY0" fmla="*/ 0 h 182041"/>
              <a:gd name="connsiteX1" fmla="*/ 20965 w 103293"/>
              <a:gd name="connsiteY1" fmla="*/ 0 h 182041"/>
              <a:gd name="connsiteX2" fmla="*/ 20965 w 103293"/>
              <a:gd name="connsiteY2" fmla="*/ 122725 h 182041"/>
              <a:gd name="connsiteX3" fmla="*/ 21732 w 103293"/>
              <a:gd name="connsiteY3" fmla="*/ 122725 h 182041"/>
              <a:gd name="connsiteX4" fmla="*/ 74146 w 103293"/>
              <a:gd name="connsiteY4" fmla="*/ 57783 h 182041"/>
              <a:gd name="connsiteX5" fmla="*/ 97924 w 103293"/>
              <a:gd name="connsiteY5" fmla="*/ 57783 h 182041"/>
              <a:gd name="connsiteX6" fmla="*/ 56504 w 103293"/>
              <a:gd name="connsiteY6" fmla="*/ 107895 h 182041"/>
              <a:gd name="connsiteX7" fmla="*/ 103293 w 103293"/>
              <a:gd name="connsiteY7" fmla="*/ 182042 h 182041"/>
              <a:gd name="connsiteX8" fmla="*/ 80282 w 103293"/>
              <a:gd name="connsiteY8" fmla="*/ 182042 h 182041"/>
              <a:gd name="connsiteX9" fmla="*/ 43976 w 103293"/>
              <a:gd name="connsiteY9" fmla="*/ 122469 h 182041"/>
              <a:gd name="connsiteX10" fmla="*/ 20965 w 103293"/>
              <a:gd name="connsiteY10" fmla="*/ 149315 h 182041"/>
              <a:gd name="connsiteX11" fmla="*/ 20965 w 103293"/>
              <a:gd name="connsiteY11" fmla="*/ 182042 h 182041"/>
              <a:gd name="connsiteX12" fmla="*/ 0 w 103293"/>
              <a:gd name="connsiteY12" fmla="*/ 182042 h 182041"/>
              <a:gd name="connsiteX13" fmla="*/ 0 w 103293"/>
              <a:gd name="connsiteY13" fmla="*/ 0 h 18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293" h="182041">
                <a:moveTo>
                  <a:pt x="0" y="0"/>
                </a:moveTo>
                <a:lnTo>
                  <a:pt x="20965" y="0"/>
                </a:lnTo>
                <a:lnTo>
                  <a:pt x="20965" y="122725"/>
                </a:lnTo>
                <a:lnTo>
                  <a:pt x="21732" y="122725"/>
                </a:lnTo>
                <a:lnTo>
                  <a:pt x="74146" y="57783"/>
                </a:lnTo>
                <a:lnTo>
                  <a:pt x="97924" y="57783"/>
                </a:lnTo>
                <a:lnTo>
                  <a:pt x="56504" y="107895"/>
                </a:lnTo>
                <a:lnTo>
                  <a:pt x="103293" y="182042"/>
                </a:lnTo>
                <a:lnTo>
                  <a:pt x="80282" y="182042"/>
                </a:lnTo>
                <a:lnTo>
                  <a:pt x="43976" y="122469"/>
                </a:lnTo>
                <a:lnTo>
                  <a:pt x="20965" y="149315"/>
                </a:lnTo>
                <a:lnTo>
                  <a:pt x="20965" y="182042"/>
                </a:lnTo>
                <a:lnTo>
                  <a:pt x="0" y="182042"/>
                </a:lnTo>
                <a:lnTo>
                  <a:pt x="0" y="0"/>
                </a:lnTo>
                <a:close/>
              </a:path>
            </a:pathLst>
          </a:custGeom>
          <a:solidFill>
            <a:srgbClr val="FFFFFF"/>
          </a:solidFill>
          <a:ln w="6387" cap="flat">
            <a:noFill/>
            <a:prstDash val="solid"/>
            <a:miter/>
          </a:ln>
        </p:spPr>
        <p:txBody>
          <a:bodyPr rtlCol="0" anchor="ctr"/>
          <a:lstStyle/>
          <a:p>
            <a:endParaRPr lang="de-DE"/>
          </a:p>
        </p:txBody>
      </p:sp>
      <p:sp>
        <p:nvSpPr>
          <p:cNvPr id="29" name="Freihandform: Form 28">
            <a:extLst>
              <a:ext uri="{FF2B5EF4-FFF2-40B4-BE49-F238E27FC236}">
                <a16:creationId xmlns:a16="http://schemas.microsoft.com/office/drawing/2014/main" id="{50BF150E-F049-EE5C-C417-3C3BA68D937F}"/>
              </a:ext>
            </a:extLst>
          </p:cNvPr>
          <p:cNvSpPr/>
          <p:nvPr/>
        </p:nvSpPr>
        <p:spPr>
          <a:xfrm>
            <a:off x="750420" y="4464820"/>
            <a:ext cx="115310" cy="130394"/>
          </a:xfrm>
          <a:custGeom>
            <a:avLst/>
            <a:gdLst>
              <a:gd name="connsiteX0" fmla="*/ 0 w 115310"/>
              <a:gd name="connsiteY0" fmla="*/ 65453 h 130394"/>
              <a:gd name="connsiteX1" fmla="*/ 57527 w 115310"/>
              <a:gd name="connsiteY1" fmla="*/ 0 h 130394"/>
              <a:gd name="connsiteX2" fmla="*/ 115310 w 115310"/>
              <a:gd name="connsiteY2" fmla="*/ 65453 h 130394"/>
              <a:gd name="connsiteX3" fmla="*/ 57527 w 115310"/>
              <a:gd name="connsiteY3" fmla="*/ 130395 h 130394"/>
              <a:gd name="connsiteX4" fmla="*/ 0 w 115310"/>
              <a:gd name="connsiteY4" fmla="*/ 65453 h 130394"/>
              <a:gd name="connsiteX5" fmla="*/ 93322 w 115310"/>
              <a:gd name="connsiteY5" fmla="*/ 65453 h 130394"/>
              <a:gd name="connsiteX6" fmla="*/ 57527 w 115310"/>
              <a:gd name="connsiteY6" fmla="*/ 17642 h 130394"/>
              <a:gd name="connsiteX7" fmla="*/ 21988 w 115310"/>
              <a:gd name="connsiteY7" fmla="*/ 65453 h 130394"/>
              <a:gd name="connsiteX8" fmla="*/ 57527 w 115310"/>
              <a:gd name="connsiteY8" fmla="*/ 112753 h 130394"/>
              <a:gd name="connsiteX9" fmla="*/ 93322 w 115310"/>
              <a:gd name="connsiteY9" fmla="*/ 65453 h 13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310" h="130394">
                <a:moveTo>
                  <a:pt x="0" y="65453"/>
                </a:moveTo>
                <a:cubicBezTo>
                  <a:pt x="0" y="23778"/>
                  <a:pt x="27102" y="0"/>
                  <a:pt x="57527" y="0"/>
                </a:cubicBezTo>
                <a:cubicBezTo>
                  <a:pt x="87953" y="0"/>
                  <a:pt x="115310" y="23778"/>
                  <a:pt x="115310" y="65453"/>
                </a:cubicBezTo>
                <a:cubicBezTo>
                  <a:pt x="115310" y="107128"/>
                  <a:pt x="87953" y="130395"/>
                  <a:pt x="57527" y="130395"/>
                </a:cubicBezTo>
                <a:cubicBezTo>
                  <a:pt x="27102" y="130395"/>
                  <a:pt x="0" y="106617"/>
                  <a:pt x="0" y="65453"/>
                </a:cubicBezTo>
                <a:close/>
                <a:moveTo>
                  <a:pt x="93322" y="65453"/>
                </a:moveTo>
                <a:cubicBezTo>
                  <a:pt x="93322" y="36817"/>
                  <a:pt x="79004" y="17642"/>
                  <a:pt x="57527" y="17642"/>
                </a:cubicBezTo>
                <a:cubicBezTo>
                  <a:pt x="36050" y="17642"/>
                  <a:pt x="21988" y="36817"/>
                  <a:pt x="21988" y="65453"/>
                </a:cubicBezTo>
                <a:cubicBezTo>
                  <a:pt x="21988" y="94089"/>
                  <a:pt x="36306" y="112753"/>
                  <a:pt x="57527" y="112753"/>
                </a:cubicBezTo>
                <a:cubicBezTo>
                  <a:pt x="78748" y="112753"/>
                  <a:pt x="93322" y="93833"/>
                  <a:pt x="93322" y="65453"/>
                </a:cubicBezTo>
                <a:close/>
              </a:path>
            </a:pathLst>
          </a:custGeom>
          <a:solidFill>
            <a:srgbClr val="FFFFFF"/>
          </a:solidFill>
          <a:ln w="6387" cap="flat">
            <a:noFill/>
            <a:prstDash val="solid"/>
            <a:miter/>
          </a:ln>
        </p:spPr>
        <p:txBody>
          <a:bodyPr rtlCol="0" anchor="ctr"/>
          <a:lstStyle/>
          <a:p>
            <a:endParaRPr lang="de-DE"/>
          </a:p>
        </p:txBody>
      </p:sp>
      <p:sp>
        <p:nvSpPr>
          <p:cNvPr id="30" name="Freihandform: Form 29">
            <a:extLst>
              <a:ext uri="{FF2B5EF4-FFF2-40B4-BE49-F238E27FC236}">
                <a16:creationId xmlns:a16="http://schemas.microsoft.com/office/drawing/2014/main" id="{F97C6D40-75A4-0EAA-CC9B-FBFD4670C904}"/>
              </a:ext>
            </a:extLst>
          </p:cNvPr>
          <p:cNvSpPr/>
          <p:nvPr/>
        </p:nvSpPr>
        <p:spPr>
          <a:xfrm>
            <a:off x="888996" y="4464820"/>
            <a:ext cx="115310" cy="130394"/>
          </a:xfrm>
          <a:custGeom>
            <a:avLst/>
            <a:gdLst>
              <a:gd name="connsiteX0" fmla="*/ 0 w 115310"/>
              <a:gd name="connsiteY0" fmla="*/ 65453 h 130394"/>
              <a:gd name="connsiteX1" fmla="*/ 57527 w 115310"/>
              <a:gd name="connsiteY1" fmla="*/ 0 h 130394"/>
              <a:gd name="connsiteX2" fmla="*/ 115310 w 115310"/>
              <a:gd name="connsiteY2" fmla="*/ 65453 h 130394"/>
              <a:gd name="connsiteX3" fmla="*/ 57527 w 115310"/>
              <a:gd name="connsiteY3" fmla="*/ 130395 h 130394"/>
              <a:gd name="connsiteX4" fmla="*/ 0 w 115310"/>
              <a:gd name="connsiteY4" fmla="*/ 65453 h 130394"/>
              <a:gd name="connsiteX5" fmla="*/ 93322 w 115310"/>
              <a:gd name="connsiteY5" fmla="*/ 65453 h 130394"/>
              <a:gd name="connsiteX6" fmla="*/ 57527 w 115310"/>
              <a:gd name="connsiteY6" fmla="*/ 17642 h 130394"/>
              <a:gd name="connsiteX7" fmla="*/ 21988 w 115310"/>
              <a:gd name="connsiteY7" fmla="*/ 65453 h 130394"/>
              <a:gd name="connsiteX8" fmla="*/ 57527 w 115310"/>
              <a:gd name="connsiteY8" fmla="*/ 112753 h 130394"/>
              <a:gd name="connsiteX9" fmla="*/ 93322 w 115310"/>
              <a:gd name="connsiteY9" fmla="*/ 65453 h 13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310" h="130394">
                <a:moveTo>
                  <a:pt x="0" y="65453"/>
                </a:moveTo>
                <a:cubicBezTo>
                  <a:pt x="0" y="23778"/>
                  <a:pt x="27102" y="0"/>
                  <a:pt x="57527" y="0"/>
                </a:cubicBezTo>
                <a:cubicBezTo>
                  <a:pt x="87953" y="0"/>
                  <a:pt x="115310" y="23778"/>
                  <a:pt x="115310" y="65453"/>
                </a:cubicBezTo>
                <a:cubicBezTo>
                  <a:pt x="115310" y="107128"/>
                  <a:pt x="87953" y="130395"/>
                  <a:pt x="57527" y="130395"/>
                </a:cubicBezTo>
                <a:cubicBezTo>
                  <a:pt x="27102" y="130395"/>
                  <a:pt x="0" y="106617"/>
                  <a:pt x="0" y="65453"/>
                </a:cubicBezTo>
                <a:close/>
                <a:moveTo>
                  <a:pt x="93322" y="65453"/>
                </a:moveTo>
                <a:cubicBezTo>
                  <a:pt x="93322" y="36817"/>
                  <a:pt x="79004" y="17642"/>
                  <a:pt x="57527" y="17642"/>
                </a:cubicBezTo>
                <a:cubicBezTo>
                  <a:pt x="36050" y="17642"/>
                  <a:pt x="21988" y="36817"/>
                  <a:pt x="21988" y="65453"/>
                </a:cubicBezTo>
                <a:cubicBezTo>
                  <a:pt x="21988" y="94089"/>
                  <a:pt x="36306" y="112753"/>
                  <a:pt x="57527" y="112753"/>
                </a:cubicBezTo>
                <a:cubicBezTo>
                  <a:pt x="78748" y="112753"/>
                  <a:pt x="93322" y="93833"/>
                  <a:pt x="93322" y="65453"/>
                </a:cubicBezTo>
                <a:close/>
              </a:path>
            </a:pathLst>
          </a:custGeom>
          <a:solidFill>
            <a:srgbClr val="FFFFFF"/>
          </a:solidFill>
          <a:ln w="6387" cap="flat">
            <a:noFill/>
            <a:prstDash val="solid"/>
            <a:miter/>
          </a:ln>
        </p:spPr>
        <p:txBody>
          <a:bodyPr rtlCol="0" anchor="ctr"/>
          <a:lstStyle/>
          <a:p>
            <a:endParaRPr lang="de-DE"/>
          </a:p>
        </p:txBody>
      </p:sp>
      <p:sp>
        <p:nvSpPr>
          <p:cNvPr id="31" name="Freihandform: Form 30">
            <a:extLst>
              <a:ext uri="{FF2B5EF4-FFF2-40B4-BE49-F238E27FC236}">
                <a16:creationId xmlns:a16="http://schemas.microsoft.com/office/drawing/2014/main" id="{292D1DB7-F772-293B-4678-EFDCFD3CED89}"/>
              </a:ext>
            </a:extLst>
          </p:cNvPr>
          <p:cNvSpPr/>
          <p:nvPr/>
        </p:nvSpPr>
        <p:spPr>
          <a:xfrm>
            <a:off x="1036777" y="4464820"/>
            <a:ext cx="68521" cy="127326"/>
          </a:xfrm>
          <a:custGeom>
            <a:avLst/>
            <a:gdLst>
              <a:gd name="connsiteX0" fmla="*/ 0 w 68521"/>
              <a:gd name="connsiteY0" fmla="*/ 3068 h 127326"/>
              <a:gd name="connsiteX1" fmla="*/ 17386 w 68521"/>
              <a:gd name="connsiteY1" fmla="*/ 3068 h 127326"/>
              <a:gd name="connsiteX2" fmla="*/ 19176 w 68521"/>
              <a:gd name="connsiteY2" fmla="*/ 25568 h 127326"/>
              <a:gd name="connsiteX3" fmla="*/ 19943 w 68521"/>
              <a:gd name="connsiteY3" fmla="*/ 25568 h 127326"/>
              <a:gd name="connsiteX4" fmla="*/ 55226 w 68521"/>
              <a:gd name="connsiteY4" fmla="*/ 0 h 127326"/>
              <a:gd name="connsiteX5" fmla="*/ 68521 w 68521"/>
              <a:gd name="connsiteY5" fmla="*/ 2557 h 127326"/>
              <a:gd name="connsiteX6" fmla="*/ 63919 w 68521"/>
              <a:gd name="connsiteY6" fmla="*/ 20710 h 127326"/>
              <a:gd name="connsiteX7" fmla="*/ 52669 w 68521"/>
              <a:gd name="connsiteY7" fmla="*/ 19176 h 127326"/>
              <a:gd name="connsiteX8" fmla="*/ 21221 w 68521"/>
              <a:gd name="connsiteY8" fmla="*/ 47556 h 127326"/>
              <a:gd name="connsiteX9" fmla="*/ 21221 w 68521"/>
              <a:gd name="connsiteY9" fmla="*/ 127327 h 127326"/>
              <a:gd name="connsiteX10" fmla="*/ 0 w 68521"/>
              <a:gd name="connsiteY10" fmla="*/ 127327 h 127326"/>
              <a:gd name="connsiteX11" fmla="*/ 0 w 68521"/>
              <a:gd name="connsiteY11" fmla="*/ 3068 h 12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21" h="127326">
                <a:moveTo>
                  <a:pt x="0" y="3068"/>
                </a:moveTo>
                <a:lnTo>
                  <a:pt x="17386" y="3068"/>
                </a:lnTo>
                <a:lnTo>
                  <a:pt x="19176" y="25568"/>
                </a:lnTo>
                <a:lnTo>
                  <a:pt x="19943" y="25568"/>
                </a:lnTo>
                <a:cubicBezTo>
                  <a:pt x="28636" y="9971"/>
                  <a:pt x="41420" y="0"/>
                  <a:pt x="55226" y="0"/>
                </a:cubicBezTo>
                <a:cubicBezTo>
                  <a:pt x="60851" y="0"/>
                  <a:pt x="64686" y="767"/>
                  <a:pt x="68521" y="2557"/>
                </a:cubicBezTo>
                <a:lnTo>
                  <a:pt x="63919" y="20710"/>
                </a:lnTo>
                <a:cubicBezTo>
                  <a:pt x="60340" y="19687"/>
                  <a:pt x="57527" y="19176"/>
                  <a:pt x="52669" y="19176"/>
                </a:cubicBezTo>
                <a:cubicBezTo>
                  <a:pt x="42187" y="19176"/>
                  <a:pt x="29658" y="26590"/>
                  <a:pt x="21221" y="47556"/>
                </a:cubicBezTo>
                <a:lnTo>
                  <a:pt x="21221" y="127327"/>
                </a:lnTo>
                <a:lnTo>
                  <a:pt x="0" y="127327"/>
                </a:lnTo>
                <a:lnTo>
                  <a:pt x="0" y="3068"/>
                </a:lnTo>
                <a:close/>
              </a:path>
            </a:pathLst>
          </a:custGeom>
          <a:solidFill>
            <a:srgbClr val="FFFFFF"/>
          </a:solidFill>
          <a:ln w="6387" cap="flat">
            <a:noFill/>
            <a:prstDash val="solid"/>
            <a:miter/>
          </a:ln>
        </p:spPr>
        <p:txBody>
          <a:bodyPr rtlCol="0" anchor="ctr"/>
          <a:lstStyle/>
          <a:p>
            <a:endParaRPr lang="de-DE"/>
          </a:p>
        </p:txBody>
      </p:sp>
      <p:sp>
        <p:nvSpPr>
          <p:cNvPr id="32" name="Freihandform: Form 31">
            <a:extLst>
              <a:ext uri="{FF2B5EF4-FFF2-40B4-BE49-F238E27FC236}">
                <a16:creationId xmlns:a16="http://schemas.microsoft.com/office/drawing/2014/main" id="{52A2B843-9ECF-5CFE-EFF8-098FB42B9944}"/>
              </a:ext>
            </a:extLst>
          </p:cNvPr>
          <p:cNvSpPr/>
          <p:nvPr/>
        </p:nvSpPr>
        <p:spPr>
          <a:xfrm>
            <a:off x="1114247" y="4410106"/>
            <a:ext cx="108918" cy="185109"/>
          </a:xfrm>
          <a:custGeom>
            <a:avLst/>
            <a:gdLst>
              <a:gd name="connsiteX0" fmla="*/ 0 w 108918"/>
              <a:gd name="connsiteY0" fmla="*/ 120168 h 185109"/>
              <a:gd name="connsiteX1" fmla="*/ 53948 w 108918"/>
              <a:gd name="connsiteY1" fmla="*/ 54715 h 185109"/>
              <a:gd name="connsiteX2" fmla="*/ 88720 w 108918"/>
              <a:gd name="connsiteY2" fmla="*/ 69033 h 185109"/>
              <a:gd name="connsiteX3" fmla="*/ 87697 w 108918"/>
              <a:gd name="connsiteY3" fmla="*/ 47812 h 185109"/>
              <a:gd name="connsiteX4" fmla="*/ 87697 w 108918"/>
              <a:gd name="connsiteY4" fmla="*/ 0 h 185109"/>
              <a:gd name="connsiteX5" fmla="*/ 108918 w 108918"/>
              <a:gd name="connsiteY5" fmla="*/ 0 h 185109"/>
              <a:gd name="connsiteX6" fmla="*/ 108918 w 108918"/>
              <a:gd name="connsiteY6" fmla="*/ 182042 h 185109"/>
              <a:gd name="connsiteX7" fmla="*/ 91532 w 108918"/>
              <a:gd name="connsiteY7" fmla="*/ 182042 h 185109"/>
              <a:gd name="connsiteX8" fmla="*/ 89742 w 108918"/>
              <a:gd name="connsiteY8" fmla="*/ 167468 h 185109"/>
              <a:gd name="connsiteX9" fmla="*/ 88975 w 108918"/>
              <a:gd name="connsiteY9" fmla="*/ 167468 h 185109"/>
              <a:gd name="connsiteX10" fmla="*/ 51391 w 108918"/>
              <a:gd name="connsiteY10" fmla="*/ 185110 h 185109"/>
              <a:gd name="connsiteX11" fmla="*/ 0 w 108918"/>
              <a:gd name="connsiteY11" fmla="*/ 120168 h 185109"/>
              <a:gd name="connsiteX12" fmla="*/ 87697 w 108918"/>
              <a:gd name="connsiteY12" fmla="*/ 150338 h 185109"/>
              <a:gd name="connsiteX13" fmla="*/ 87697 w 108918"/>
              <a:gd name="connsiteY13" fmla="*/ 85396 h 185109"/>
              <a:gd name="connsiteX14" fmla="*/ 57527 w 108918"/>
              <a:gd name="connsiteY14" fmla="*/ 72612 h 185109"/>
              <a:gd name="connsiteX15" fmla="*/ 21988 w 108918"/>
              <a:gd name="connsiteY15" fmla="*/ 119912 h 185109"/>
              <a:gd name="connsiteX16" fmla="*/ 55993 w 108918"/>
              <a:gd name="connsiteY16" fmla="*/ 167212 h 185109"/>
              <a:gd name="connsiteX17" fmla="*/ 87697 w 108918"/>
              <a:gd name="connsiteY17" fmla="*/ 150338 h 18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18" h="185109">
                <a:moveTo>
                  <a:pt x="0" y="120168"/>
                </a:moveTo>
                <a:cubicBezTo>
                  <a:pt x="0" y="79771"/>
                  <a:pt x="25568" y="54715"/>
                  <a:pt x="53948" y="54715"/>
                </a:cubicBezTo>
                <a:cubicBezTo>
                  <a:pt x="68266" y="54715"/>
                  <a:pt x="77726" y="60084"/>
                  <a:pt x="88720" y="69033"/>
                </a:cubicBezTo>
                <a:lnTo>
                  <a:pt x="87697" y="47812"/>
                </a:lnTo>
                <a:lnTo>
                  <a:pt x="87697" y="0"/>
                </a:lnTo>
                <a:lnTo>
                  <a:pt x="108918" y="0"/>
                </a:lnTo>
                <a:lnTo>
                  <a:pt x="108918" y="182042"/>
                </a:lnTo>
                <a:lnTo>
                  <a:pt x="91532" y="182042"/>
                </a:lnTo>
                <a:lnTo>
                  <a:pt x="89742" y="167468"/>
                </a:lnTo>
                <a:lnTo>
                  <a:pt x="88975" y="167468"/>
                </a:lnTo>
                <a:cubicBezTo>
                  <a:pt x="79260" y="176928"/>
                  <a:pt x="65964" y="185110"/>
                  <a:pt x="51391" y="185110"/>
                </a:cubicBezTo>
                <a:cubicBezTo>
                  <a:pt x="20198" y="185110"/>
                  <a:pt x="0" y="161587"/>
                  <a:pt x="0" y="120168"/>
                </a:cubicBezTo>
                <a:close/>
                <a:moveTo>
                  <a:pt x="87697" y="150338"/>
                </a:moveTo>
                <a:lnTo>
                  <a:pt x="87697" y="85396"/>
                </a:lnTo>
                <a:cubicBezTo>
                  <a:pt x="77214" y="75936"/>
                  <a:pt x="67754" y="72612"/>
                  <a:pt x="57527" y="72612"/>
                </a:cubicBezTo>
                <a:cubicBezTo>
                  <a:pt x="37840" y="72612"/>
                  <a:pt x="21988" y="91532"/>
                  <a:pt x="21988" y="119912"/>
                </a:cubicBezTo>
                <a:cubicBezTo>
                  <a:pt x="21988" y="148292"/>
                  <a:pt x="34261" y="167212"/>
                  <a:pt x="55993" y="167212"/>
                </a:cubicBezTo>
                <a:cubicBezTo>
                  <a:pt x="67499" y="167212"/>
                  <a:pt x="77470" y="161587"/>
                  <a:pt x="87697" y="150338"/>
                </a:cubicBezTo>
                <a:close/>
              </a:path>
            </a:pathLst>
          </a:custGeom>
          <a:solidFill>
            <a:srgbClr val="FFFFFF"/>
          </a:solidFill>
          <a:ln w="6387" cap="flat">
            <a:noFill/>
            <a:prstDash val="solid"/>
            <a:miter/>
          </a:ln>
        </p:spPr>
        <p:txBody>
          <a:bodyPr rtlCol="0" anchor="ctr"/>
          <a:lstStyle/>
          <a:p>
            <a:endParaRPr lang="de-DE"/>
          </a:p>
        </p:txBody>
      </p:sp>
      <p:sp>
        <p:nvSpPr>
          <p:cNvPr id="33" name="Freihandform: Form 32">
            <a:extLst>
              <a:ext uri="{FF2B5EF4-FFF2-40B4-BE49-F238E27FC236}">
                <a16:creationId xmlns:a16="http://schemas.microsoft.com/office/drawing/2014/main" id="{77511433-9E59-D982-8707-148CCC5E8602}"/>
              </a:ext>
            </a:extLst>
          </p:cNvPr>
          <p:cNvSpPr/>
          <p:nvPr/>
        </p:nvSpPr>
        <p:spPr>
          <a:xfrm>
            <a:off x="1261773" y="4414708"/>
            <a:ext cx="28124" cy="177439"/>
          </a:xfrm>
          <a:custGeom>
            <a:avLst/>
            <a:gdLst>
              <a:gd name="connsiteX0" fmla="*/ 0 w 28124"/>
              <a:gd name="connsiteY0" fmla="*/ 13807 h 177439"/>
              <a:gd name="connsiteX1" fmla="*/ 14062 w 28124"/>
              <a:gd name="connsiteY1" fmla="*/ 0 h 177439"/>
              <a:gd name="connsiteX2" fmla="*/ 28124 w 28124"/>
              <a:gd name="connsiteY2" fmla="*/ 13807 h 177439"/>
              <a:gd name="connsiteX3" fmla="*/ 14062 w 28124"/>
              <a:gd name="connsiteY3" fmla="*/ 27613 h 177439"/>
              <a:gd name="connsiteX4" fmla="*/ 0 w 28124"/>
              <a:gd name="connsiteY4" fmla="*/ 13807 h 177439"/>
              <a:gd name="connsiteX5" fmla="*/ 3324 w 28124"/>
              <a:gd name="connsiteY5" fmla="*/ 53181 h 177439"/>
              <a:gd name="connsiteX6" fmla="*/ 24545 w 28124"/>
              <a:gd name="connsiteY6" fmla="*/ 53181 h 177439"/>
              <a:gd name="connsiteX7" fmla="*/ 24545 w 28124"/>
              <a:gd name="connsiteY7" fmla="*/ 177439 h 177439"/>
              <a:gd name="connsiteX8" fmla="*/ 3324 w 28124"/>
              <a:gd name="connsiteY8" fmla="*/ 177439 h 177439"/>
              <a:gd name="connsiteX9" fmla="*/ 3324 w 28124"/>
              <a:gd name="connsiteY9" fmla="*/ 53181 h 17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24" h="177439">
                <a:moveTo>
                  <a:pt x="0" y="13807"/>
                </a:moveTo>
                <a:cubicBezTo>
                  <a:pt x="0" y="5625"/>
                  <a:pt x="5881" y="0"/>
                  <a:pt x="14062" y="0"/>
                </a:cubicBezTo>
                <a:cubicBezTo>
                  <a:pt x="22244" y="0"/>
                  <a:pt x="28124" y="5625"/>
                  <a:pt x="28124" y="13807"/>
                </a:cubicBezTo>
                <a:cubicBezTo>
                  <a:pt x="28124" y="21988"/>
                  <a:pt x="22244" y="27613"/>
                  <a:pt x="14062" y="27613"/>
                </a:cubicBezTo>
                <a:cubicBezTo>
                  <a:pt x="5881" y="27613"/>
                  <a:pt x="0" y="22244"/>
                  <a:pt x="0" y="13807"/>
                </a:cubicBezTo>
                <a:close/>
                <a:moveTo>
                  <a:pt x="3324" y="53181"/>
                </a:moveTo>
                <a:lnTo>
                  <a:pt x="24545" y="53181"/>
                </a:lnTo>
                <a:lnTo>
                  <a:pt x="24545" y="177439"/>
                </a:lnTo>
                <a:lnTo>
                  <a:pt x="3324" y="177439"/>
                </a:lnTo>
                <a:lnTo>
                  <a:pt x="3324" y="53181"/>
                </a:lnTo>
                <a:close/>
              </a:path>
            </a:pathLst>
          </a:custGeom>
          <a:solidFill>
            <a:srgbClr val="FFFFFF"/>
          </a:solidFill>
          <a:ln w="6387" cap="flat">
            <a:noFill/>
            <a:prstDash val="solid"/>
            <a:miter/>
          </a:ln>
        </p:spPr>
        <p:txBody>
          <a:bodyPr rtlCol="0" anchor="ctr"/>
          <a:lstStyle/>
          <a:p>
            <a:endParaRPr lang="de-DE"/>
          </a:p>
        </p:txBody>
      </p:sp>
      <p:sp>
        <p:nvSpPr>
          <p:cNvPr id="34" name="Freihandform: Form 33">
            <a:extLst>
              <a:ext uri="{FF2B5EF4-FFF2-40B4-BE49-F238E27FC236}">
                <a16:creationId xmlns:a16="http://schemas.microsoft.com/office/drawing/2014/main" id="{6EB31A3B-75C9-D32B-2081-1B850FEF6C62}"/>
              </a:ext>
            </a:extLst>
          </p:cNvPr>
          <p:cNvSpPr/>
          <p:nvPr/>
        </p:nvSpPr>
        <p:spPr>
          <a:xfrm>
            <a:off x="1328248" y="4464820"/>
            <a:ext cx="99713" cy="127326"/>
          </a:xfrm>
          <a:custGeom>
            <a:avLst/>
            <a:gdLst>
              <a:gd name="connsiteX0" fmla="*/ 0 w 99713"/>
              <a:gd name="connsiteY0" fmla="*/ 3068 h 127326"/>
              <a:gd name="connsiteX1" fmla="*/ 17386 w 99713"/>
              <a:gd name="connsiteY1" fmla="*/ 3068 h 127326"/>
              <a:gd name="connsiteX2" fmla="*/ 19176 w 99713"/>
              <a:gd name="connsiteY2" fmla="*/ 20965 h 127326"/>
              <a:gd name="connsiteX3" fmla="*/ 19943 w 99713"/>
              <a:gd name="connsiteY3" fmla="*/ 20965 h 127326"/>
              <a:gd name="connsiteX4" fmla="*/ 61618 w 99713"/>
              <a:gd name="connsiteY4" fmla="*/ 0 h 127326"/>
              <a:gd name="connsiteX5" fmla="*/ 99714 w 99713"/>
              <a:gd name="connsiteY5" fmla="*/ 48579 h 127326"/>
              <a:gd name="connsiteX6" fmla="*/ 99714 w 99713"/>
              <a:gd name="connsiteY6" fmla="*/ 127327 h 127326"/>
              <a:gd name="connsiteX7" fmla="*/ 78493 w 99713"/>
              <a:gd name="connsiteY7" fmla="*/ 127327 h 127326"/>
              <a:gd name="connsiteX8" fmla="*/ 78493 w 99713"/>
              <a:gd name="connsiteY8" fmla="*/ 51391 h 127326"/>
              <a:gd name="connsiteX9" fmla="*/ 54970 w 99713"/>
              <a:gd name="connsiteY9" fmla="*/ 18409 h 127326"/>
              <a:gd name="connsiteX10" fmla="*/ 21221 w 99713"/>
              <a:gd name="connsiteY10" fmla="*/ 37329 h 127326"/>
              <a:gd name="connsiteX11" fmla="*/ 21221 w 99713"/>
              <a:gd name="connsiteY11" fmla="*/ 127327 h 127326"/>
              <a:gd name="connsiteX12" fmla="*/ 0 w 99713"/>
              <a:gd name="connsiteY12" fmla="*/ 127327 h 127326"/>
              <a:gd name="connsiteX13" fmla="*/ 0 w 99713"/>
              <a:gd name="connsiteY13" fmla="*/ 3068 h 12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713" h="127326">
                <a:moveTo>
                  <a:pt x="0" y="3068"/>
                </a:moveTo>
                <a:lnTo>
                  <a:pt x="17386" y="3068"/>
                </a:lnTo>
                <a:lnTo>
                  <a:pt x="19176" y="20965"/>
                </a:lnTo>
                <a:lnTo>
                  <a:pt x="19943" y="20965"/>
                </a:lnTo>
                <a:cubicBezTo>
                  <a:pt x="31704" y="9204"/>
                  <a:pt x="44488" y="0"/>
                  <a:pt x="61618" y="0"/>
                </a:cubicBezTo>
                <a:cubicBezTo>
                  <a:pt x="87953" y="0"/>
                  <a:pt x="99714" y="16875"/>
                  <a:pt x="99714" y="48579"/>
                </a:cubicBezTo>
                <a:lnTo>
                  <a:pt x="99714" y="127327"/>
                </a:lnTo>
                <a:lnTo>
                  <a:pt x="78493" y="127327"/>
                </a:lnTo>
                <a:lnTo>
                  <a:pt x="78493" y="51391"/>
                </a:lnTo>
                <a:cubicBezTo>
                  <a:pt x="78493" y="28124"/>
                  <a:pt x="71334" y="18409"/>
                  <a:pt x="54970" y="18409"/>
                </a:cubicBezTo>
                <a:cubicBezTo>
                  <a:pt x="42442" y="18409"/>
                  <a:pt x="33494" y="24801"/>
                  <a:pt x="21221" y="37329"/>
                </a:cubicBezTo>
                <a:lnTo>
                  <a:pt x="21221" y="127327"/>
                </a:lnTo>
                <a:lnTo>
                  <a:pt x="0" y="127327"/>
                </a:lnTo>
                <a:lnTo>
                  <a:pt x="0" y="3068"/>
                </a:lnTo>
                <a:close/>
              </a:path>
            </a:pathLst>
          </a:custGeom>
          <a:solidFill>
            <a:srgbClr val="FFFFFF"/>
          </a:solidFill>
          <a:ln w="6387" cap="flat">
            <a:noFill/>
            <a:prstDash val="solid"/>
            <a:miter/>
          </a:ln>
        </p:spPr>
        <p:txBody>
          <a:bodyPr rtlCol="0" anchor="ctr"/>
          <a:lstStyle/>
          <a:p>
            <a:endParaRPr lang="de-DE"/>
          </a:p>
        </p:txBody>
      </p:sp>
      <p:sp>
        <p:nvSpPr>
          <p:cNvPr id="35" name="Freihandform: Form 34">
            <a:extLst>
              <a:ext uri="{FF2B5EF4-FFF2-40B4-BE49-F238E27FC236}">
                <a16:creationId xmlns:a16="http://schemas.microsoft.com/office/drawing/2014/main" id="{0AB7EED1-FF27-A301-19E7-620BFD1CB5E0}"/>
              </a:ext>
            </a:extLst>
          </p:cNvPr>
          <p:cNvSpPr/>
          <p:nvPr/>
        </p:nvSpPr>
        <p:spPr>
          <a:xfrm>
            <a:off x="1460433" y="4464820"/>
            <a:ext cx="97412" cy="130394"/>
          </a:xfrm>
          <a:custGeom>
            <a:avLst/>
            <a:gdLst>
              <a:gd name="connsiteX0" fmla="*/ 0 w 97412"/>
              <a:gd name="connsiteY0" fmla="*/ 95112 h 130394"/>
              <a:gd name="connsiteX1" fmla="*/ 76192 w 97412"/>
              <a:gd name="connsiteY1" fmla="*/ 48323 h 130394"/>
              <a:gd name="connsiteX2" fmla="*/ 50624 w 97412"/>
              <a:gd name="connsiteY2" fmla="*/ 17642 h 130394"/>
              <a:gd name="connsiteX3" fmla="*/ 13551 w 97412"/>
              <a:gd name="connsiteY3" fmla="*/ 30426 h 130394"/>
              <a:gd name="connsiteX4" fmla="*/ 5369 w 97412"/>
              <a:gd name="connsiteY4" fmla="*/ 16108 h 130394"/>
              <a:gd name="connsiteX5" fmla="*/ 54203 w 97412"/>
              <a:gd name="connsiteY5" fmla="*/ 0 h 130394"/>
              <a:gd name="connsiteX6" fmla="*/ 97413 w 97412"/>
              <a:gd name="connsiteY6" fmla="*/ 50880 h 130394"/>
              <a:gd name="connsiteX7" fmla="*/ 97413 w 97412"/>
              <a:gd name="connsiteY7" fmla="*/ 127327 h 130394"/>
              <a:gd name="connsiteX8" fmla="*/ 80027 w 97412"/>
              <a:gd name="connsiteY8" fmla="*/ 127327 h 130394"/>
              <a:gd name="connsiteX9" fmla="*/ 77981 w 97412"/>
              <a:gd name="connsiteY9" fmla="*/ 112498 h 130394"/>
              <a:gd name="connsiteX10" fmla="*/ 77214 w 97412"/>
              <a:gd name="connsiteY10" fmla="*/ 112498 h 130394"/>
              <a:gd name="connsiteX11" fmla="*/ 36306 w 97412"/>
              <a:gd name="connsiteY11" fmla="*/ 130395 h 130394"/>
              <a:gd name="connsiteX12" fmla="*/ 0 w 97412"/>
              <a:gd name="connsiteY12" fmla="*/ 95112 h 130394"/>
              <a:gd name="connsiteX13" fmla="*/ 76192 w 97412"/>
              <a:gd name="connsiteY13" fmla="*/ 97157 h 130394"/>
              <a:gd name="connsiteX14" fmla="*/ 76192 w 97412"/>
              <a:gd name="connsiteY14" fmla="*/ 63408 h 130394"/>
              <a:gd name="connsiteX15" fmla="*/ 20710 w 97412"/>
              <a:gd name="connsiteY15" fmla="*/ 93833 h 130394"/>
              <a:gd name="connsiteX16" fmla="*/ 42187 w 97412"/>
              <a:gd name="connsiteY16" fmla="*/ 113009 h 130394"/>
              <a:gd name="connsiteX17" fmla="*/ 76192 w 97412"/>
              <a:gd name="connsiteY17" fmla="*/ 97157 h 13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412" h="130394">
                <a:moveTo>
                  <a:pt x="0" y="95112"/>
                </a:moveTo>
                <a:cubicBezTo>
                  <a:pt x="0" y="67499"/>
                  <a:pt x="23011" y="54203"/>
                  <a:pt x="76192" y="48323"/>
                </a:cubicBezTo>
                <a:cubicBezTo>
                  <a:pt x="75936" y="32727"/>
                  <a:pt x="70822" y="17642"/>
                  <a:pt x="50624" y="17642"/>
                </a:cubicBezTo>
                <a:cubicBezTo>
                  <a:pt x="36306" y="17642"/>
                  <a:pt x="23267" y="24034"/>
                  <a:pt x="13551" y="30426"/>
                </a:cubicBezTo>
                <a:lnTo>
                  <a:pt x="5369" y="16108"/>
                </a:lnTo>
                <a:cubicBezTo>
                  <a:pt x="16875" y="8437"/>
                  <a:pt x="34261" y="0"/>
                  <a:pt x="54203" y="0"/>
                </a:cubicBezTo>
                <a:cubicBezTo>
                  <a:pt x="84373" y="0"/>
                  <a:pt x="97413" y="20198"/>
                  <a:pt x="97413" y="50880"/>
                </a:cubicBezTo>
                <a:lnTo>
                  <a:pt x="97413" y="127327"/>
                </a:lnTo>
                <a:lnTo>
                  <a:pt x="80027" y="127327"/>
                </a:lnTo>
                <a:lnTo>
                  <a:pt x="77981" y="112498"/>
                </a:lnTo>
                <a:lnTo>
                  <a:pt x="77214" y="112498"/>
                </a:lnTo>
                <a:cubicBezTo>
                  <a:pt x="65453" y="122469"/>
                  <a:pt x="51902" y="130395"/>
                  <a:pt x="36306" y="130395"/>
                </a:cubicBezTo>
                <a:cubicBezTo>
                  <a:pt x="15596" y="130395"/>
                  <a:pt x="0" y="117611"/>
                  <a:pt x="0" y="95112"/>
                </a:cubicBezTo>
                <a:close/>
                <a:moveTo>
                  <a:pt x="76192" y="97157"/>
                </a:moveTo>
                <a:lnTo>
                  <a:pt x="76192" y="63408"/>
                </a:lnTo>
                <a:cubicBezTo>
                  <a:pt x="34261" y="68266"/>
                  <a:pt x="20710" y="77726"/>
                  <a:pt x="20710" y="93833"/>
                </a:cubicBezTo>
                <a:cubicBezTo>
                  <a:pt x="20710" y="107640"/>
                  <a:pt x="30170" y="113009"/>
                  <a:pt x="42187" y="113009"/>
                </a:cubicBezTo>
                <a:cubicBezTo>
                  <a:pt x="54203" y="113009"/>
                  <a:pt x="64175" y="107640"/>
                  <a:pt x="76192" y="97157"/>
                </a:cubicBezTo>
                <a:close/>
              </a:path>
            </a:pathLst>
          </a:custGeom>
          <a:solidFill>
            <a:srgbClr val="FFFFFF"/>
          </a:solidFill>
          <a:ln w="6387" cap="flat">
            <a:noFill/>
            <a:prstDash val="solid"/>
            <a:miter/>
          </a:ln>
        </p:spPr>
        <p:txBody>
          <a:bodyPr rtlCol="0" anchor="ctr"/>
          <a:lstStyle/>
          <a:p>
            <a:endParaRPr lang="de-DE"/>
          </a:p>
        </p:txBody>
      </p:sp>
      <p:sp>
        <p:nvSpPr>
          <p:cNvPr id="36" name="Freihandform: Form 35">
            <a:extLst>
              <a:ext uri="{FF2B5EF4-FFF2-40B4-BE49-F238E27FC236}">
                <a16:creationId xmlns:a16="http://schemas.microsoft.com/office/drawing/2014/main" id="{635AC97F-E5BB-83E8-E6BC-74632CD39CB6}"/>
              </a:ext>
            </a:extLst>
          </p:cNvPr>
          <p:cNvSpPr/>
          <p:nvPr/>
        </p:nvSpPr>
        <p:spPr>
          <a:xfrm>
            <a:off x="1578555" y="4428003"/>
            <a:ext cx="77469" cy="167212"/>
          </a:xfrm>
          <a:custGeom>
            <a:avLst/>
            <a:gdLst>
              <a:gd name="connsiteX0" fmla="*/ 18409 w 77469"/>
              <a:gd name="connsiteY0" fmla="*/ 125537 h 167212"/>
              <a:gd name="connsiteX1" fmla="*/ 18409 w 77469"/>
              <a:gd name="connsiteY1" fmla="*/ 57016 h 167212"/>
              <a:gd name="connsiteX2" fmla="*/ 0 w 77469"/>
              <a:gd name="connsiteY2" fmla="*/ 57016 h 167212"/>
              <a:gd name="connsiteX3" fmla="*/ 0 w 77469"/>
              <a:gd name="connsiteY3" fmla="*/ 41164 h 167212"/>
              <a:gd name="connsiteX4" fmla="*/ 19431 w 77469"/>
              <a:gd name="connsiteY4" fmla="*/ 39886 h 167212"/>
              <a:gd name="connsiteX5" fmla="*/ 21988 w 77469"/>
              <a:gd name="connsiteY5" fmla="*/ 0 h 167212"/>
              <a:gd name="connsiteX6" fmla="*/ 39630 w 77469"/>
              <a:gd name="connsiteY6" fmla="*/ 0 h 167212"/>
              <a:gd name="connsiteX7" fmla="*/ 39630 w 77469"/>
              <a:gd name="connsiteY7" fmla="*/ 39886 h 167212"/>
              <a:gd name="connsiteX8" fmla="*/ 73379 w 77469"/>
              <a:gd name="connsiteY8" fmla="*/ 39886 h 167212"/>
              <a:gd name="connsiteX9" fmla="*/ 73379 w 77469"/>
              <a:gd name="connsiteY9" fmla="*/ 57016 h 167212"/>
              <a:gd name="connsiteX10" fmla="*/ 39630 w 77469"/>
              <a:gd name="connsiteY10" fmla="*/ 57016 h 167212"/>
              <a:gd name="connsiteX11" fmla="*/ 39630 w 77469"/>
              <a:gd name="connsiteY11" fmla="*/ 126048 h 167212"/>
              <a:gd name="connsiteX12" fmla="*/ 58806 w 77469"/>
              <a:gd name="connsiteY12" fmla="*/ 149826 h 167212"/>
              <a:gd name="connsiteX13" fmla="*/ 73123 w 77469"/>
              <a:gd name="connsiteY13" fmla="*/ 146758 h 167212"/>
              <a:gd name="connsiteX14" fmla="*/ 77470 w 77469"/>
              <a:gd name="connsiteY14" fmla="*/ 161843 h 167212"/>
              <a:gd name="connsiteX15" fmla="*/ 53948 w 77469"/>
              <a:gd name="connsiteY15" fmla="*/ 167212 h 167212"/>
              <a:gd name="connsiteX16" fmla="*/ 18409 w 77469"/>
              <a:gd name="connsiteY16" fmla="*/ 125537 h 16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469" h="167212">
                <a:moveTo>
                  <a:pt x="18409" y="125537"/>
                </a:moveTo>
                <a:lnTo>
                  <a:pt x="18409" y="57016"/>
                </a:lnTo>
                <a:lnTo>
                  <a:pt x="0" y="57016"/>
                </a:lnTo>
                <a:lnTo>
                  <a:pt x="0" y="41164"/>
                </a:lnTo>
                <a:lnTo>
                  <a:pt x="19431" y="39886"/>
                </a:lnTo>
                <a:lnTo>
                  <a:pt x="21988" y="0"/>
                </a:lnTo>
                <a:lnTo>
                  <a:pt x="39630" y="0"/>
                </a:lnTo>
                <a:lnTo>
                  <a:pt x="39630" y="39886"/>
                </a:lnTo>
                <a:lnTo>
                  <a:pt x="73379" y="39886"/>
                </a:lnTo>
                <a:lnTo>
                  <a:pt x="73379" y="57016"/>
                </a:lnTo>
                <a:lnTo>
                  <a:pt x="39630" y="57016"/>
                </a:lnTo>
                <a:lnTo>
                  <a:pt x="39630" y="126048"/>
                </a:lnTo>
                <a:cubicBezTo>
                  <a:pt x="39630" y="141133"/>
                  <a:pt x="44743" y="149826"/>
                  <a:pt x="58806" y="149826"/>
                </a:cubicBezTo>
                <a:cubicBezTo>
                  <a:pt x="63408" y="149826"/>
                  <a:pt x="68010" y="149059"/>
                  <a:pt x="73123" y="146758"/>
                </a:cubicBezTo>
                <a:lnTo>
                  <a:pt x="77470" y="161843"/>
                </a:lnTo>
                <a:cubicBezTo>
                  <a:pt x="70822" y="164911"/>
                  <a:pt x="62385" y="167212"/>
                  <a:pt x="53948" y="167212"/>
                </a:cubicBezTo>
                <a:cubicBezTo>
                  <a:pt x="27357" y="167212"/>
                  <a:pt x="18409" y="150338"/>
                  <a:pt x="18409" y="125537"/>
                </a:cubicBezTo>
                <a:close/>
              </a:path>
            </a:pathLst>
          </a:custGeom>
          <a:solidFill>
            <a:srgbClr val="FFFFFF"/>
          </a:solidFill>
          <a:ln w="6387" cap="flat">
            <a:noFill/>
            <a:prstDash val="solid"/>
            <a:miter/>
          </a:ln>
        </p:spPr>
        <p:txBody>
          <a:bodyPr rtlCol="0" anchor="ctr"/>
          <a:lstStyle/>
          <a:p>
            <a:endParaRPr lang="de-DE"/>
          </a:p>
        </p:txBody>
      </p:sp>
      <p:sp>
        <p:nvSpPr>
          <p:cNvPr id="37" name="Freihandform: Form 36">
            <a:extLst>
              <a:ext uri="{FF2B5EF4-FFF2-40B4-BE49-F238E27FC236}">
                <a16:creationId xmlns:a16="http://schemas.microsoft.com/office/drawing/2014/main" id="{2C2152EA-037E-20C5-181D-DB5987BA884A}"/>
              </a:ext>
            </a:extLst>
          </p:cNvPr>
          <p:cNvSpPr/>
          <p:nvPr/>
        </p:nvSpPr>
        <p:spPr>
          <a:xfrm>
            <a:off x="1676735" y="4414708"/>
            <a:ext cx="28124" cy="177439"/>
          </a:xfrm>
          <a:custGeom>
            <a:avLst/>
            <a:gdLst>
              <a:gd name="connsiteX0" fmla="*/ 0 w 28124"/>
              <a:gd name="connsiteY0" fmla="*/ 13807 h 177439"/>
              <a:gd name="connsiteX1" fmla="*/ 14062 w 28124"/>
              <a:gd name="connsiteY1" fmla="*/ 0 h 177439"/>
              <a:gd name="connsiteX2" fmla="*/ 28124 w 28124"/>
              <a:gd name="connsiteY2" fmla="*/ 13807 h 177439"/>
              <a:gd name="connsiteX3" fmla="*/ 14062 w 28124"/>
              <a:gd name="connsiteY3" fmla="*/ 27613 h 177439"/>
              <a:gd name="connsiteX4" fmla="*/ 0 w 28124"/>
              <a:gd name="connsiteY4" fmla="*/ 13807 h 177439"/>
              <a:gd name="connsiteX5" fmla="*/ 3324 w 28124"/>
              <a:gd name="connsiteY5" fmla="*/ 53181 h 177439"/>
              <a:gd name="connsiteX6" fmla="*/ 24545 w 28124"/>
              <a:gd name="connsiteY6" fmla="*/ 53181 h 177439"/>
              <a:gd name="connsiteX7" fmla="*/ 24545 w 28124"/>
              <a:gd name="connsiteY7" fmla="*/ 177439 h 177439"/>
              <a:gd name="connsiteX8" fmla="*/ 3324 w 28124"/>
              <a:gd name="connsiteY8" fmla="*/ 177439 h 177439"/>
              <a:gd name="connsiteX9" fmla="*/ 3324 w 28124"/>
              <a:gd name="connsiteY9" fmla="*/ 53181 h 17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24" h="177439">
                <a:moveTo>
                  <a:pt x="0" y="13807"/>
                </a:moveTo>
                <a:cubicBezTo>
                  <a:pt x="0" y="5625"/>
                  <a:pt x="5881" y="0"/>
                  <a:pt x="14062" y="0"/>
                </a:cubicBezTo>
                <a:cubicBezTo>
                  <a:pt x="22244" y="0"/>
                  <a:pt x="28124" y="5625"/>
                  <a:pt x="28124" y="13807"/>
                </a:cubicBezTo>
                <a:cubicBezTo>
                  <a:pt x="28124" y="21988"/>
                  <a:pt x="22244" y="27613"/>
                  <a:pt x="14062" y="27613"/>
                </a:cubicBezTo>
                <a:cubicBezTo>
                  <a:pt x="5881" y="27613"/>
                  <a:pt x="0" y="22244"/>
                  <a:pt x="0" y="13807"/>
                </a:cubicBezTo>
                <a:close/>
                <a:moveTo>
                  <a:pt x="3324" y="53181"/>
                </a:moveTo>
                <a:lnTo>
                  <a:pt x="24545" y="53181"/>
                </a:lnTo>
                <a:lnTo>
                  <a:pt x="24545" y="177439"/>
                </a:lnTo>
                <a:lnTo>
                  <a:pt x="3324" y="177439"/>
                </a:lnTo>
                <a:lnTo>
                  <a:pt x="3324" y="53181"/>
                </a:lnTo>
                <a:close/>
              </a:path>
            </a:pathLst>
          </a:custGeom>
          <a:solidFill>
            <a:srgbClr val="FFFFFF"/>
          </a:solidFill>
          <a:ln w="6387" cap="flat">
            <a:noFill/>
            <a:prstDash val="solid"/>
            <a:miter/>
          </a:ln>
        </p:spPr>
        <p:txBody>
          <a:bodyPr rtlCol="0" anchor="ctr"/>
          <a:lstStyle/>
          <a:p>
            <a:endParaRPr lang="de-DE"/>
          </a:p>
        </p:txBody>
      </p:sp>
      <p:sp>
        <p:nvSpPr>
          <p:cNvPr id="38" name="Freihandform: Form 37">
            <a:extLst>
              <a:ext uri="{FF2B5EF4-FFF2-40B4-BE49-F238E27FC236}">
                <a16:creationId xmlns:a16="http://schemas.microsoft.com/office/drawing/2014/main" id="{EE7B1763-B8CD-FC8A-879A-E08D8C10B644}"/>
              </a:ext>
            </a:extLst>
          </p:cNvPr>
          <p:cNvSpPr/>
          <p:nvPr/>
        </p:nvSpPr>
        <p:spPr>
          <a:xfrm>
            <a:off x="1734007" y="4464820"/>
            <a:ext cx="115310" cy="130394"/>
          </a:xfrm>
          <a:custGeom>
            <a:avLst/>
            <a:gdLst>
              <a:gd name="connsiteX0" fmla="*/ 0 w 115310"/>
              <a:gd name="connsiteY0" fmla="*/ 65453 h 130394"/>
              <a:gd name="connsiteX1" fmla="*/ 57527 w 115310"/>
              <a:gd name="connsiteY1" fmla="*/ 0 h 130394"/>
              <a:gd name="connsiteX2" fmla="*/ 115310 w 115310"/>
              <a:gd name="connsiteY2" fmla="*/ 65453 h 130394"/>
              <a:gd name="connsiteX3" fmla="*/ 57527 w 115310"/>
              <a:gd name="connsiteY3" fmla="*/ 130395 h 130394"/>
              <a:gd name="connsiteX4" fmla="*/ 0 w 115310"/>
              <a:gd name="connsiteY4" fmla="*/ 65453 h 130394"/>
              <a:gd name="connsiteX5" fmla="*/ 93322 w 115310"/>
              <a:gd name="connsiteY5" fmla="*/ 65453 h 130394"/>
              <a:gd name="connsiteX6" fmla="*/ 57527 w 115310"/>
              <a:gd name="connsiteY6" fmla="*/ 17642 h 130394"/>
              <a:gd name="connsiteX7" fmla="*/ 21988 w 115310"/>
              <a:gd name="connsiteY7" fmla="*/ 65453 h 130394"/>
              <a:gd name="connsiteX8" fmla="*/ 57527 w 115310"/>
              <a:gd name="connsiteY8" fmla="*/ 112753 h 130394"/>
              <a:gd name="connsiteX9" fmla="*/ 93322 w 115310"/>
              <a:gd name="connsiteY9" fmla="*/ 65453 h 13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310" h="130394">
                <a:moveTo>
                  <a:pt x="0" y="65453"/>
                </a:moveTo>
                <a:cubicBezTo>
                  <a:pt x="0" y="23778"/>
                  <a:pt x="27102" y="0"/>
                  <a:pt x="57527" y="0"/>
                </a:cubicBezTo>
                <a:cubicBezTo>
                  <a:pt x="87953" y="0"/>
                  <a:pt x="115310" y="23778"/>
                  <a:pt x="115310" y="65453"/>
                </a:cubicBezTo>
                <a:cubicBezTo>
                  <a:pt x="115310" y="107128"/>
                  <a:pt x="87953" y="130395"/>
                  <a:pt x="57527" y="130395"/>
                </a:cubicBezTo>
                <a:cubicBezTo>
                  <a:pt x="27102" y="130395"/>
                  <a:pt x="0" y="106617"/>
                  <a:pt x="0" y="65453"/>
                </a:cubicBezTo>
                <a:close/>
                <a:moveTo>
                  <a:pt x="93322" y="65453"/>
                </a:moveTo>
                <a:cubicBezTo>
                  <a:pt x="93322" y="36817"/>
                  <a:pt x="79004" y="17642"/>
                  <a:pt x="57527" y="17642"/>
                </a:cubicBezTo>
                <a:cubicBezTo>
                  <a:pt x="36050" y="17642"/>
                  <a:pt x="21988" y="36817"/>
                  <a:pt x="21988" y="65453"/>
                </a:cubicBezTo>
                <a:cubicBezTo>
                  <a:pt x="21988" y="94089"/>
                  <a:pt x="36306" y="112753"/>
                  <a:pt x="57527" y="112753"/>
                </a:cubicBezTo>
                <a:cubicBezTo>
                  <a:pt x="78748" y="112753"/>
                  <a:pt x="93322" y="93833"/>
                  <a:pt x="93322" y="65453"/>
                </a:cubicBezTo>
                <a:close/>
              </a:path>
            </a:pathLst>
          </a:custGeom>
          <a:solidFill>
            <a:srgbClr val="FFFFFF"/>
          </a:solidFill>
          <a:ln w="6387" cap="flat">
            <a:noFill/>
            <a:prstDash val="solid"/>
            <a:miter/>
          </a:ln>
        </p:spPr>
        <p:txBody>
          <a:bodyPr rtlCol="0" anchor="ctr"/>
          <a:lstStyle/>
          <a:p>
            <a:endParaRPr lang="de-DE"/>
          </a:p>
        </p:txBody>
      </p:sp>
      <p:sp>
        <p:nvSpPr>
          <p:cNvPr id="39" name="Freihandform: Form 38">
            <a:extLst>
              <a:ext uri="{FF2B5EF4-FFF2-40B4-BE49-F238E27FC236}">
                <a16:creationId xmlns:a16="http://schemas.microsoft.com/office/drawing/2014/main" id="{F827FDEE-79B6-9FD4-4C5B-21B0A1F0D882}"/>
              </a:ext>
            </a:extLst>
          </p:cNvPr>
          <p:cNvSpPr/>
          <p:nvPr/>
        </p:nvSpPr>
        <p:spPr>
          <a:xfrm>
            <a:off x="1881787" y="4464820"/>
            <a:ext cx="99713" cy="127326"/>
          </a:xfrm>
          <a:custGeom>
            <a:avLst/>
            <a:gdLst>
              <a:gd name="connsiteX0" fmla="*/ 0 w 99713"/>
              <a:gd name="connsiteY0" fmla="*/ 3068 h 127326"/>
              <a:gd name="connsiteX1" fmla="*/ 17386 w 99713"/>
              <a:gd name="connsiteY1" fmla="*/ 3068 h 127326"/>
              <a:gd name="connsiteX2" fmla="*/ 19176 w 99713"/>
              <a:gd name="connsiteY2" fmla="*/ 20965 h 127326"/>
              <a:gd name="connsiteX3" fmla="*/ 19943 w 99713"/>
              <a:gd name="connsiteY3" fmla="*/ 20965 h 127326"/>
              <a:gd name="connsiteX4" fmla="*/ 61618 w 99713"/>
              <a:gd name="connsiteY4" fmla="*/ 0 h 127326"/>
              <a:gd name="connsiteX5" fmla="*/ 99714 w 99713"/>
              <a:gd name="connsiteY5" fmla="*/ 48579 h 127326"/>
              <a:gd name="connsiteX6" fmla="*/ 99714 w 99713"/>
              <a:gd name="connsiteY6" fmla="*/ 127327 h 127326"/>
              <a:gd name="connsiteX7" fmla="*/ 78493 w 99713"/>
              <a:gd name="connsiteY7" fmla="*/ 127327 h 127326"/>
              <a:gd name="connsiteX8" fmla="*/ 78493 w 99713"/>
              <a:gd name="connsiteY8" fmla="*/ 51391 h 127326"/>
              <a:gd name="connsiteX9" fmla="*/ 54970 w 99713"/>
              <a:gd name="connsiteY9" fmla="*/ 18409 h 127326"/>
              <a:gd name="connsiteX10" fmla="*/ 21221 w 99713"/>
              <a:gd name="connsiteY10" fmla="*/ 37329 h 127326"/>
              <a:gd name="connsiteX11" fmla="*/ 21221 w 99713"/>
              <a:gd name="connsiteY11" fmla="*/ 127327 h 127326"/>
              <a:gd name="connsiteX12" fmla="*/ 0 w 99713"/>
              <a:gd name="connsiteY12" fmla="*/ 127327 h 127326"/>
              <a:gd name="connsiteX13" fmla="*/ 0 w 99713"/>
              <a:gd name="connsiteY13" fmla="*/ 3068 h 12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713" h="127326">
                <a:moveTo>
                  <a:pt x="0" y="3068"/>
                </a:moveTo>
                <a:lnTo>
                  <a:pt x="17386" y="3068"/>
                </a:lnTo>
                <a:lnTo>
                  <a:pt x="19176" y="20965"/>
                </a:lnTo>
                <a:lnTo>
                  <a:pt x="19943" y="20965"/>
                </a:lnTo>
                <a:cubicBezTo>
                  <a:pt x="31704" y="9204"/>
                  <a:pt x="44488" y="0"/>
                  <a:pt x="61618" y="0"/>
                </a:cubicBezTo>
                <a:cubicBezTo>
                  <a:pt x="87953" y="0"/>
                  <a:pt x="99714" y="16875"/>
                  <a:pt x="99714" y="48579"/>
                </a:cubicBezTo>
                <a:lnTo>
                  <a:pt x="99714" y="127327"/>
                </a:lnTo>
                <a:lnTo>
                  <a:pt x="78493" y="127327"/>
                </a:lnTo>
                <a:lnTo>
                  <a:pt x="78493" y="51391"/>
                </a:lnTo>
                <a:cubicBezTo>
                  <a:pt x="78493" y="28124"/>
                  <a:pt x="71334" y="18409"/>
                  <a:pt x="54970" y="18409"/>
                </a:cubicBezTo>
                <a:cubicBezTo>
                  <a:pt x="42442" y="18409"/>
                  <a:pt x="33494" y="24801"/>
                  <a:pt x="21221" y="37329"/>
                </a:cubicBezTo>
                <a:lnTo>
                  <a:pt x="21221" y="127327"/>
                </a:lnTo>
                <a:lnTo>
                  <a:pt x="0" y="127327"/>
                </a:lnTo>
                <a:lnTo>
                  <a:pt x="0" y="3068"/>
                </a:lnTo>
                <a:close/>
              </a:path>
            </a:pathLst>
          </a:custGeom>
          <a:solidFill>
            <a:srgbClr val="FFFFFF"/>
          </a:solidFill>
          <a:ln w="6387" cap="flat">
            <a:noFill/>
            <a:prstDash val="solid"/>
            <a:miter/>
          </a:ln>
        </p:spPr>
        <p:txBody>
          <a:bodyPr rtlCol="0" anchor="ctr"/>
          <a:lstStyle/>
          <a:p>
            <a:endParaRPr lang="de-DE"/>
          </a:p>
        </p:txBody>
      </p:sp>
      <p:sp>
        <p:nvSpPr>
          <p:cNvPr id="40" name="Freihandform: Form 39">
            <a:extLst>
              <a:ext uri="{FF2B5EF4-FFF2-40B4-BE49-F238E27FC236}">
                <a16:creationId xmlns:a16="http://schemas.microsoft.com/office/drawing/2014/main" id="{9BF3F6C0-FCF7-89AD-3723-AD6A08E6C58E}"/>
              </a:ext>
            </a:extLst>
          </p:cNvPr>
          <p:cNvSpPr/>
          <p:nvPr/>
        </p:nvSpPr>
        <p:spPr>
          <a:xfrm>
            <a:off x="2972055" y="4117612"/>
            <a:ext cx="94600" cy="167723"/>
          </a:xfrm>
          <a:custGeom>
            <a:avLst/>
            <a:gdLst>
              <a:gd name="connsiteX0" fmla="*/ 0 w 94600"/>
              <a:gd name="connsiteY0" fmla="*/ 0 h 167723"/>
              <a:gd name="connsiteX1" fmla="*/ 21477 w 94600"/>
              <a:gd name="connsiteY1" fmla="*/ 0 h 167723"/>
              <a:gd name="connsiteX2" fmla="*/ 21477 w 94600"/>
              <a:gd name="connsiteY2" fmla="*/ 149571 h 167723"/>
              <a:gd name="connsiteX3" fmla="*/ 94600 w 94600"/>
              <a:gd name="connsiteY3" fmla="*/ 149571 h 167723"/>
              <a:gd name="connsiteX4" fmla="*/ 94600 w 94600"/>
              <a:gd name="connsiteY4" fmla="*/ 167724 h 167723"/>
              <a:gd name="connsiteX5" fmla="*/ 0 w 94600"/>
              <a:gd name="connsiteY5" fmla="*/ 167724 h 167723"/>
              <a:gd name="connsiteX6" fmla="*/ 0 w 94600"/>
              <a:gd name="connsiteY6" fmla="*/ 0 h 16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600" h="167723">
                <a:moveTo>
                  <a:pt x="0" y="0"/>
                </a:moveTo>
                <a:lnTo>
                  <a:pt x="21477" y="0"/>
                </a:lnTo>
                <a:lnTo>
                  <a:pt x="21477" y="149571"/>
                </a:lnTo>
                <a:lnTo>
                  <a:pt x="94600" y="149571"/>
                </a:lnTo>
                <a:lnTo>
                  <a:pt x="94600" y="167724"/>
                </a:lnTo>
                <a:lnTo>
                  <a:pt x="0" y="167724"/>
                </a:lnTo>
                <a:lnTo>
                  <a:pt x="0" y="0"/>
                </a:lnTo>
                <a:close/>
              </a:path>
            </a:pathLst>
          </a:custGeom>
          <a:solidFill>
            <a:srgbClr val="FFFFFF"/>
          </a:solidFill>
          <a:ln w="6387" cap="flat">
            <a:noFill/>
            <a:prstDash val="solid"/>
            <a:miter/>
          </a:ln>
        </p:spPr>
        <p:txBody>
          <a:bodyPr rtlCol="0" anchor="ctr"/>
          <a:lstStyle/>
          <a:p>
            <a:endParaRPr lang="de-DE"/>
          </a:p>
        </p:txBody>
      </p:sp>
      <p:sp>
        <p:nvSpPr>
          <p:cNvPr id="41" name="Freihandform: Form 40">
            <a:extLst>
              <a:ext uri="{FF2B5EF4-FFF2-40B4-BE49-F238E27FC236}">
                <a16:creationId xmlns:a16="http://schemas.microsoft.com/office/drawing/2014/main" id="{DDE2C1E1-AB52-837D-8585-6C3B9DA40D04}"/>
              </a:ext>
            </a:extLst>
          </p:cNvPr>
          <p:cNvSpPr/>
          <p:nvPr/>
        </p:nvSpPr>
        <p:spPr>
          <a:xfrm>
            <a:off x="3081996" y="4158009"/>
            <a:ext cx="105594" cy="130394"/>
          </a:xfrm>
          <a:custGeom>
            <a:avLst/>
            <a:gdLst>
              <a:gd name="connsiteX0" fmla="*/ 0 w 105594"/>
              <a:gd name="connsiteY0" fmla="*/ 65198 h 130394"/>
              <a:gd name="connsiteX1" fmla="*/ 55737 w 105594"/>
              <a:gd name="connsiteY1" fmla="*/ 0 h 130394"/>
              <a:gd name="connsiteX2" fmla="*/ 105594 w 105594"/>
              <a:gd name="connsiteY2" fmla="*/ 58294 h 130394"/>
              <a:gd name="connsiteX3" fmla="*/ 104572 w 105594"/>
              <a:gd name="connsiteY3" fmla="*/ 70822 h 130394"/>
              <a:gd name="connsiteX4" fmla="*/ 20965 w 105594"/>
              <a:gd name="connsiteY4" fmla="*/ 70822 h 130394"/>
              <a:gd name="connsiteX5" fmla="*/ 61874 w 105594"/>
              <a:gd name="connsiteY5" fmla="*/ 113265 h 130394"/>
              <a:gd name="connsiteX6" fmla="*/ 93066 w 105594"/>
              <a:gd name="connsiteY6" fmla="*/ 104060 h 130394"/>
              <a:gd name="connsiteX7" fmla="*/ 100481 w 105594"/>
              <a:gd name="connsiteY7" fmla="*/ 117611 h 130394"/>
              <a:gd name="connsiteX8" fmla="*/ 59317 w 105594"/>
              <a:gd name="connsiteY8" fmla="*/ 130395 h 130394"/>
              <a:gd name="connsiteX9" fmla="*/ 0 w 105594"/>
              <a:gd name="connsiteY9" fmla="*/ 65198 h 130394"/>
              <a:gd name="connsiteX10" fmla="*/ 86674 w 105594"/>
              <a:gd name="connsiteY10" fmla="*/ 54459 h 130394"/>
              <a:gd name="connsiteX11" fmla="*/ 56249 w 105594"/>
              <a:gd name="connsiteY11" fmla="*/ 16875 h 130394"/>
              <a:gd name="connsiteX12" fmla="*/ 20965 w 105594"/>
              <a:gd name="connsiteY12" fmla="*/ 54459 h 130394"/>
              <a:gd name="connsiteX13" fmla="*/ 86674 w 105594"/>
              <a:gd name="connsiteY13" fmla="*/ 54459 h 13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594" h="130394">
                <a:moveTo>
                  <a:pt x="0" y="65198"/>
                </a:moveTo>
                <a:cubicBezTo>
                  <a:pt x="0" y="24801"/>
                  <a:pt x="27357" y="0"/>
                  <a:pt x="55737" y="0"/>
                </a:cubicBezTo>
                <a:cubicBezTo>
                  <a:pt x="87441" y="0"/>
                  <a:pt x="105594" y="22499"/>
                  <a:pt x="105594" y="58294"/>
                </a:cubicBezTo>
                <a:cubicBezTo>
                  <a:pt x="105594" y="62896"/>
                  <a:pt x="105339" y="66732"/>
                  <a:pt x="104572" y="70822"/>
                </a:cubicBezTo>
                <a:lnTo>
                  <a:pt x="20965" y="70822"/>
                </a:lnTo>
                <a:cubicBezTo>
                  <a:pt x="22755" y="96390"/>
                  <a:pt x="38351" y="113265"/>
                  <a:pt x="61874" y="113265"/>
                </a:cubicBezTo>
                <a:cubicBezTo>
                  <a:pt x="73890" y="113265"/>
                  <a:pt x="84373" y="109941"/>
                  <a:pt x="93066" y="104060"/>
                </a:cubicBezTo>
                <a:lnTo>
                  <a:pt x="100481" y="117611"/>
                </a:lnTo>
                <a:cubicBezTo>
                  <a:pt x="89742" y="125281"/>
                  <a:pt x="76447" y="130395"/>
                  <a:pt x="59317" y="130395"/>
                </a:cubicBezTo>
                <a:cubicBezTo>
                  <a:pt x="26079" y="130395"/>
                  <a:pt x="0" y="106361"/>
                  <a:pt x="0" y="65198"/>
                </a:cubicBezTo>
                <a:close/>
                <a:moveTo>
                  <a:pt x="86674" y="54459"/>
                </a:moveTo>
                <a:cubicBezTo>
                  <a:pt x="86674" y="29914"/>
                  <a:pt x="75169" y="16875"/>
                  <a:pt x="56249" y="16875"/>
                </a:cubicBezTo>
                <a:cubicBezTo>
                  <a:pt x="38863" y="16875"/>
                  <a:pt x="23522" y="30681"/>
                  <a:pt x="20965" y="54459"/>
                </a:cubicBezTo>
                <a:lnTo>
                  <a:pt x="86674" y="54459"/>
                </a:lnTo>
                <a:close/>
              </a:path>
            </a:pathLst>
          </a:custGeom>
          <a:solidFill>
            <a:srgbClr val="FFFFFF"/>
          </a:solidFill>
          <a:ln w="6387" cap="flat">
            <a:noFill/>
            <a:prstDash val="solid"/>
            <a:miter/>
          </a:ln>
        </p:spPr>
        <p:txBody>
          <a:bodyPr rtlCol="0" anchor="ctr"/>
          <a:lstStyle/>
          <a:p>
            <a:endParaRPr lang="de-DE"/>
          </a:p>
        </p:txBody>
      </p:sp>
      <p:sp>
        <p:nvSpPr>
          <p:cNvPr id="42" name="Freihandform: Form 41">
            <a:extLst>
              <a:ext uri="{FF2B5EF4-FFF2-40B4-BE49-F238E27FC236}">
                <a16:creationId xmlns:a16="http://schemas.microsoft.com/office/drawing/2014/main" id="{B7AE9454-E2C5-9A1D-0002-DC97741EDD96}"/>
              </a:ext>
            </a:extLst>
          </p:cNvPr>
          <p:cNvSpPr/>
          <p:nvPr/>
        </p:nvSpPr>
        <p:spPr>
          <a:xfrm>
            <a:off x="3218016" y="4158009"/>
            <a:ext cx="68521" cy="127326"/>
          </a:xfrm>
          <a:custGeom>
            <a:avLst/>
            <a:gdLst>
              <a:gd name="connsiteX0" fmla="*/ 0 w 68521"/>
              <a:gd name="connsiteY0" fmla="*/ 3068 h 127326"/>
              <a:gd name="connsiteX1" fmla="*/ 17386 w 68521"/>
              <a:gd name="connsiteY1" fmla="*/ 3068 h 127326"/>
              <a:gd name="connsiteX2" fmla="*/ 19176 w 68521"/>
              <a:gd name="connsiteY2" fmla="*/ 25568 h 127326"/>
              <a:gd name="connsiteX3" fmla="*/ 19943 w 68521"/>
              <a:gd name="connsiteY3" fmla="*/ 25568 h 127326"/>
              <a:gd name="connsiteX4" fmla="*/ 55226 w 68521"/>
              <a:gd name="connsiteY4" fmla="*/ 0 h 127326"/>
              <a:gd name="connsiteX5" fmla="*/ 68521 w 68521"/>
              <a:gd name="connsiteY5" fmla="*/ 2557 h 127326"/>
              <a:gd name="connsiteX6" fmla="*/ 63919 w 68521"/>
              <a:gd name="connsiteY6" fmla="*/ 20710 h 127326"/>
              <a:gd name="connsiteX7" fmla="*/ 52669 w 68521"/>
              <a:gd name="connsiteY7" fmla="*/ 19176 h 127326"/>
              <a:gd name="connsiteX8" fmla="*/ 21221 w 68521"/>
              <a:gd name="connsiteY8" fmla="*/ 47556 h 127326"/>
              <a:gd name="connsiteX9" fmla="*/ 21221 w 68521"/>
              <a:gd name="connsiteY9" fmla="*/ 127327 h 127326"/>
              <a:gd name="connsiteX10" fmla="*/ 0 w 68521"/>
              <a:gd name="connsiteY10" fmla="*/ 127327 h 127326"/>
              <a:gd name="connsiteX11" fmla="*/ 0 w 68521"/>
              <a:gd name="connsiteY11" fmla="*/ 3068 h 12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21" h="127326">
                <a:moveTo>
                  <a:pt x="0" y="3068"/>
                </a:moveTo>
                <a:lnTo>
                  <a:pt x="17386" y="3068"/>
                </a:lnTo>
                <a:lnTo>
                  <a:pt x="19176" y="25568"/>
                </a:lnTo>
                <a:lnTo>
                  <a:pt x="19943" y="25568"/>
                </a:lnTo>
                <a:cubicBezTo>
                  <a:pt x="28636" y="9971"/>
                  <a:pt x="41419" y="0"/>
                  <a:pt x="55226" y="0"/>
                </a:cubicBezTo>
                <a:cubicBezTo>
                  <a:pt x="60851" y="0"/>
                  <a:pt x="64686" y="767"/>
                  <a:pt x="68521" y="2557"/>
                </a:cubicBezTo>
                <a:lnTo>
                  <a:pt x="63919" y="20710"/>
                </a:lnTo>
                <a:cubicBezTo>
                  <a:pt x="60340" y="19687"/>
                  <a:pt x="57527" y="19176"/>
                  <a:pt x="52669" y="19176"/>
                </a:cubicBezTo>
                <a:cubicBezTo>
                  <a:pt x="42187" y="19176"/>
                  <a:pt x="29658" y="26590"/>
                  <a:pt x="21221" y="47556"/>
                </a:cubicBezTo>
                <a:lnTo>
                  <a:pt x="21221" y="127327"/>
                </a:lnTo>
                <a:lnTo>
                  <a:pt x="0" y="127327"/>
                </a:lnTo>
                <a:lnTo>
                  <a:pt x="0" y="3068"/>
                </a:lnTo>
                <a:close/>
              </a:path>
            </a:pathLst>
          </a:custGeom>
          <a:solidFill>
            <a:srgbClr val="FFFFFF"/>
          </a:solidFill>
          <a:ln w="6387" cap="flat">
            <a:noFill/>
            <a:prstDash val="solid"/>
            <a:miter/>
          </a:ln>
        </p:spPr>
        <p:txBody>
          <a:bodyPr rtlCol="0" anchor="ctr"/>
          <a:lstStyle/>
          <a:p>
            <a:endParaRPr lang="de-DE"/>
          </a:p>
        </p:txBody>
      </p:sp>
      <p:sp>
        <p:nvSpPr>
          <p:cNvPr id="43" name="Freihandform: Form 42">
            <a:extLst>
              <a:ext uri="{FF2B5EF4-FFF2-40B4-BE49-F238E27FC236}">
                <a16:creationId xmlns:a16="http://schemas.microsoft.com/office/drawing/2014/main" id="{62EABEFE-C915-B61E-CD2A-6C346BAA1CB7}"/>
              </a:ext>
            </a:extLst>
          </p:cNvPr>
          <p:cNvSpPr/>
          <p:nvPr/>
        </p:nvSpPr>
        <p:spPr>
          <a:xfrm>
            <a:off x="3306991" y="4158009"/>
            <a:ext cx="99713" cy="127326"/>
          </a:xfrm>
          <a:custGeom>
            <a:avLst/>
            <a:gdLst>
              <a:gd name="connsiteX0" fmla="*/ 0 w 99713"/>
              <a:gd name="connsiteY0" fmla="*/ 3068 h 127326"/>
              <a:gd name="connsiteX1" fmla="*/ 17386 w 99713"/>
              <a:gd name="connsiteY1" fmla="*/ 3068 h 127326"/>
              <a:gd name="connsiteX2" fmla="*/ 19176 w 99713"/>
              <a:gd name="connsiteY2" fmla="*/ 20965 h 127326"/>
              <a:gd name="connsiteX3" fmla="*/ 19943 w 99713"/>
              <a:gd name="connsiteY3" fmla="*/ 20965 h 127326"/>
              <a:gd name="connsiteX4" fmla="*/ 61618 w 99713"/>
              <a:gd name="connsiteY4" fmla="*/ 0 h 127326"/>
              <a:gd name="connsiteX5" fmla="*/ 99714 w 99713"/>
              <a:gd name="connsiteY5" fmla="*/ 48579 h 127326"/>
              <a:gd name="connsiteX6" fmla="*/ 99714 w 99713"/>
              <a:gd name="connsiteY6" fmla="*/ 127327 h 127326"/>
              <a:gd name="connsiteX7" fmla="*/ 78493 w 99713"/>
              <a:gd name="connsiteY7" fmla="*/ 127327 h 127326"/>
              <a:gd name="connsiteX8" fmla="*/ 78493 w 99713"/>
              <a:gd name="connsiteY8" fmla="*/ 51391 h 127326"/>
              <a:gd name="connsiteX9" fmla="*/ 54970 w 99713"/>
              <a:gd name="connsiteY9" fmla="*/ 18409 h 127326"/>
              <a:gd name="connsiteX10" fmla="*/ 21221 w 99713"/>
              <a:gd name="connsiteY10" fmla="*/ 37329 h 127326"/>
              <a:gd name="connsiteX11" fmla="*/ 21221 w 99713"/>
              <a:gd name="connsiteY11" fmla="*/ 127327 h 127326"/>
              <a:gd name="connsiteX12" fmla="*/ 0 w 99713"/>
              <a:gd name="connsiteY12" fmla="*/ 127327 h 127326"/>
              <a:gd name="connsiteX13" fmla="*/ 0 w 99713"/>
              <a:gd name="connsiteY13" fmla="*/ 3068 h 12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713" h="127326">
                <a:moveTo>
                  <a:pt x="0" y="3068"/>
                </a:moveTo>
                <a:lnTo>
                  <a:pt x="17386" y="3068"/>
                </a:lnTo>
                <a:lnTo>
                  <a:pt x="19176" y="20965"/>
                </a:lnTo>
                <a:lnTo>
                  <a:pt x="19943" y="20965"/>
                </a:lnTo>
                <a:cubicBezTo>
                  <a:pt x="31704" y="9204"/>
                  <a:pt x="44488" y="0"/>
                  <a:pt x="61618" y="0"/>
                </a:cubicBezTo>
                <a:cubicBezTo>
                  <a:pt x="87953" y="0"/>
                  <a:pt x="99714" y="16875"/>
                  <a:pt x="99714" y="48579"/>
                </a:cubicBezTo>
                <a:lnTo>
                  <a:pt x="99714" y="127327"/>
                </a:lnTo>
                <a:lnTo>
                  <a:pt x="78493" y="127327"/>
                </a:lnTo>
                <a:lnTo>
                  <a:pt x="78493" y="51391"/>
                </a:lnTo>
                <a:cubicBezTo>
                  <a:pt x="78493" y="28124"/>
                  <a:pt x="71334" y="18409"/>
                  <a:pt x="54970" y="18409"/>
                </a:cubicBezTo>
                <a:cubicBezTo>
                  <a:pt x="42442" y="18409"/>
                  <a:pt x="33494" y="24801"/>
                  <a:pt x="21221" y="37329"/>
                </a:cubicBezTo>
                <a:lnTo>
                  <a:pt x="21221" y="127327"/>
                </a:lnTo>
                <a:lnTo>
                  <a:pt x="0" y="127327"/>
                </a:lnTo>
                <a:lnTo>
                  <a:pt x="0" y="3068"/>
                </a:lnTo>
                <a:close/>
              </a:path>
            </a:pathLst>
          </a:custGeom>
          <a:solidFill>
            <a:srgbClr val="FFFFFF"/>
          </a:solidFill>
          <a:ln w="6387" cap="flat">
            <a:noFill/>
            <a:prstDash val="solid"/>
            <a:miter/>
          </a:ln>
        </p:spPr>
        <p:txBody>
          <a:bodyPr rtlCol="0" anchor="ctr"/>
          <a:lstStyle/>
          <a:p>
            <a:endParaRPr lang="de-DE"/>
          </a:p>
        </p:txBody>
      </p:sp>
      <p:sp>
        <p:nvSpPr>
          <p:cNvPr id="44" name="Freihandform: Form 43">
            <a:extLst>
              <a:ext uri="{FF2B5EF4-FFF2-40B4-BE49-F238E27FC236}">
                <a16:creationId xmlns:a16="http://schemas.microsoft.com/office/drawing/2014/main" id="{53E54C83-E3DE-A73B-F8F6-992DEC1DCEF2}"/>
              </a:ext>
            </a:extLst>
          </p:cNvPr>
          <p:cNvSpPr/>
          <p:nvPr/>
        </p:nvSpPr>
        <p:spPr>
          <a:xfrm>
            <a:off x="3436363" y="4212979"/>
            <a:ext cx="58805" cy="16363"/>
          </a:xfrm>
          <a:custGeom>
            <a:avLst/>
            <a:gdLst>
              <a:gd name="connsiteX0" fmla="*/ 0 w 58805"/>
              <a:gd name="connsiteY0" fmla="*/ 0 h 16363"/>
              <a:gd name="connsiteX1" fmla="*/ 58806 w 58805"/>
              <a:gd name="connsiteY1" fmla="*/ 0 h 16363"/>
              <a:gd name="connsiteX2" fmla="*/ 58806 w 58805"/>
              <a:gd name="connsiteY2" fmla="*/ 16363 h 16363"/>
              <a:gd name="connsiteX3" fmla="*/ 0 w 58805"/>
              <a:gd name="connsiteY3" fmla="*/ 16363 h 16363"/>
              <a:gd name="connsiteX4" fmla="*/ 0 w 58805"/>
              <a:gd name="connsiteY4" fmla="*/ 0 h 16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05" h="16363">
                <a:moveTo>
                  <a:pt x="0" y="0"/>
                </a:moveTo>
                <a:lnTo>
                  <a:pt x="58806" y="0"/>
                </a:lnTo>
                <a:lnTo>
                  <a:pt x="58806" y="16363"/>
                </a:lnTo>
                <a:lnTo>
                  <a:pt x="0" y="16363"/>
                </a:lnTo>
                <a:lnTo>
                  <a:pt x="0" y="0"/>
                </a:lnTo>
                <a:close/>
              </a:path>
            </a:pathLst>
          </a:custGeom>
          <a:solidFill>
            <a:srgbClr val="FFFFFF"/>
          </a:solidFill>
          <a:ln w="6387"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A6CE8DD4-0245-07F9-17B0-C670756CC05E}"/>
              </a:ext>
            </a:extLst>
          </p:cNvPr>
          <p:cNvSpPr/>
          <p:nvPr/>
        </p:nvSpPr>
        <p:spPr>
          <a:xfrm>
            <a:off x="2737088" y="4464820"/>
            <a:ext cx="97412" cy="130394"/>
          </a:xfrm>
          <a:custGeom>
            <a:avLst/>
            <a:gdLst>
              <a:gd name="connsiteX0" fmla="*/ 0 w 97412"/>
              <a:gd name="connsiteY0" fmla="*/ 95112 h 130394"/>
              <a:gd name="connsiteX1" fmla="*/ 76192 w 97412"/>
              <a:gd name="connsiteY1" fmla="*/ 48323 h 130394"/>
              <a:gd name="connsiteX2" fmla="*/ 50624 w 97412"/>
              <a:gd name="connsiteY2" fmla="*/ 17642 h 130394"/>
              <a:gd name="connsiteX3" fmla="*/ 13551 w 97412"/>
              <a:gd name="connsiteY3" fmla="*/ 30426 h 130394"/>
              <a:gd name="connsiteX4" fmla="*/ 5369 w 97412"/>
              <a:gd name="connsiteY4" fmla="*/ 16108 h 130394"/>
              <a:gd name="connsiteX5" fmla="*/ 54203 w 97412"/>
              <a:gd name="connsiteY5" fmla="*/ 0 h 130394"/>
              <a:gd name="connsiteX6" fmla="*/ 97413 w 97412"/>
              <a:gd name="connsiteY6" fmla="*/ 50880 h 130394"/>
              <a:gd name="connsiteX7" fmla="*/ 97413 w 97412"/>
              <a:gd name="connsiteY7" fmla="*/ 127327 h 130394"/>
              <a:gd name="connsiteX8" fmla="*/ 80027 w 97412"/>
              <a:gd name="connsiteY8" fmla="*/ 127327 h 130394"/>
              <a:gd name="connsiteX9" fmla="*/ 77981 w 97412"/>
              <a:gd name="connsiteY9" fmla="*/ 112498 h 130394"/>
              <a:gd name="connsiteX10" fmla="*/ 77214 w 97412"/>
              <a:gd name="connsiteY10" fmla="*/ 112498 h 130394"/>
              <a:gd name="connsiteX11" fmla="*/ 36306 w 97412"/>
              <a:gd name="connsiteY11" fmla="*/ 130395 h 130394"/>
              <a:gd name="connsiteX12" fmla="*/ 0 w 97412"/>
              <a:gd name="connsiteY12" fmla="*/ 95112 h 130394"/>
              <a:gd name="connsiteX13" fmla="*/ 76192 w 97412"/>
              <a:gd name="connsiteY13" fmla="*/ 97157 h 130394"/>
              <a:gd name="connsiteX14" fmla="*/ 76192 w 97412"/>
              <a:gd name="connsiteY14" fmla="*/ 63408 h 130394"/>
              <a:gd name="connsiteX15" fmla="*/ 20710 w 97412"/>
              <a:gd name="connsiteY15" fmla="*/ 93833 h 130394"/>
              <a:gd name="connsiteX16" fmla="*/ 42187 w 97412"/>
              <a:gd name="connsiteY16" fmla="*/ 113009 h 130394"/>
              <a:gd name="connsiteX17" fmla="*/ 76192 w 97412"/>
              <a:gd name="connsiteY17" fmla="*/ 97157 h 13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412" h="130394">
                <a:moveTo>
                  <a:pt x="0" y="95112"/>
                </a:moveTo>
                <a:cubicBezTo>
                  <a:pt x="0" y="67499"/>
                  <a:pt x="23011" y="54203"/>
                  <a:pt x="76192" y="48323"/>
                </a:cubicBezTo>
                <a:cubicBezTo>
                  <a:pt x="75936" y="32727"/>
                  <a:pt x="70822" y="17642"/>
                  <a:pt x="50624" y="17642"/>
                </a:cubicBezTo>
                <a:cubicBezTo>
                  <a:pt x="36306" y="17642"/>
                  <a:pt x="23267" y="24034"/>
                  <a:pt x="13551" y="30426"/>
                </a:cubicBezTo>
                <a:lnTo>
                  <a:pt x="5369" y="16108"/>
                </a:lnTo>
                <a:cubicBezTo>
                  <a:pt x="16875" y="8437"/>
                  <a:pt x="34261" y="0"/>
                  <a:pt x="54203" y="0"/>
                </a:cubicBezTo>
                <a:cubicBezTo>
                  <a:pt x="84373" y="0"/>
                  <a:pt x="97413" y="20198"/>
                  <a:pt x="97413" y="50880"/>
                </a:cubicBezTo>
                <a:lnTo>
                  <a:pt x="97413" y="127327"/>
                </a:lnTo>
                <a:lnTo>
                  <a:pt x="80027" y="127327"/>
                </a:lnTo>
                <a:lnTo>
                  <a:pt x="77981" y="112498"/>
                </a:lnTo>
                <a:lnTo>
                  <a:pt x="77214" y="112498"/>
                </a:lnTo>
                <a:cubicBezTo>
                  <a:pt x="65453" y="122469"/>
                  <a:pt x="51902" y="130395"/>
                  <a:pt x="36306" y="130395"/>
                </a:cubicBezTo>
                <a:cubicBezTo>
                  <a:pt x="15596" y="130395"/>
                  <a:pt x="0" y="117611"/>
                  <a:pt x="0" y="95112"/>
                </a:cubicBezTo>
                <a:close/>
                <a:moveTo>
                  <a:pt x="76192" y="97157"/>
                </a:moveTo>
                <a:lnTo>
                  <a:pt x="76192" y="63408"/>
                </a:lnTo>
                <a:cubicBezTo>
                  <a:pt x="34261" y="68266"/>
                  <a:pt x="20710" y="77726"/>
                  <a:pt x="20710" y="93833"/>
                </a:cubicBezTo>
                <a:cubicBezTo>
                  <a:pt x="20710" y="107640"/>
                  <a:pt x="30170" y="113009"/>
                  <a:pt x="42187" y="113009"/>
                </a:cubicBezTo>
                <a:cubicBezTo>
                  <a:pt x="54203" y="113009"/>
                  <a:pt x="64175" y="107640"/>
                  <a:pt x="76192" y="97157"/>
                </a:cubicBezTo>
                <a:close/>
              </a:path>
            </a:pathLst>
          </a:custGeom>
          <a:solidFill>
            <a:srgbClr val="FFFFFF"/>
          </a:solidFill>
          <a:ln w="6387" cap="flat">
            <a:noFill/>
            <a:prstDash val="solid"/>
            <a:miter/>
          </a:ln>
        </p:spPr>
        <p:txBody>
          <a:bodyPr rtlCol="0" anchor="ctr"/>
          <a:lstStyle/>
          <a:p>
            <a:endParaRPr lang="de-DE"/>
          </a:p>
        </p:txBody>
      </p:sp>
      <p:sp>
        <p:nvSpPr>
          <p:cNvPr id="46" name="Freihandform: Form 45">
            <a:extLst>
              <a:ext uri="{FF2B5EF4-FFF2-40B4-BE49-F238E27FC236}">
                <a16:creationId xmlns:a16="http://schemas.microsoft.com/office/drawing/2014/main" id="{F7F11E49-880E-02DC-1C00-AD458D1D4773}"/>
              </a:ext>
            </a:extLst>
          </p:cNvPr>
          <p:cNvSpPr/>
          <p:nvPr/>
        </p:nvSpPr>
        <p:spPr>
          <a:xfrm>
            <a:off x="2873620" y="4464820"/>
            <a:ext cx="99713" cy="127326"/>
          </a:xfrm>
          <a:custGeom>
            <a:avLst/>
            <a:gdLst>
              <a:gd name="connsiteX0" fmla="*/ 0 w 99713"/>
              <a:gd name="connsiteY0" fmla="*/ 3068 h 127326"/>
              <a:gd name="connsiteX1" fmla="*/ 17386 w 99713"/>
              <a:gd name="connsiteY1" fmla="*/ 3068 h 127326"/>
              <a:gd name="connsiteX2" fmla="*/ 19176 w 99713"/>
              <a:gd name="connsiteY2" fmla="*/ 20965 h 127326"/>
              <a:gd name="connsiteX3" fmla="*/ 19943 w 99713"/>
              <a:gd name="connsiteY3" fmla="*/ 20965 h 127326"/>
              <a:gd name="connsiteX4" fmla="*/ 61618 w 99713"/>
              <a:gd name="connsiteY4" fmla="*/ 0 h 127326"/>
              <a:gd name="connsiteX5" fmla="*/ 99714 w 99713"/>
              <a:gd name="connsiteY5" fmla="*/ 48579 h 127326"/>
              <a:gd name="connsiteX6" fmla="*/ 99714 w 99713"/>
              <a:gd name="connsiteY6" fmla="*/ 127327 h 127326"/>
              <a:gd name="connsiteX7" fmla="*/ 78493 w 99713"/>
              <a:gd name="connsiteY7" fmla="*/ 127327 h 127326"/>
              <a:gd name="connsiteX8" fmla="*/ 78493 w 99713"/>
              <a:gd name="connsiteY8" fmla="*/ 51391 h 127326"/>
              <a:gd name="connsiteX9" fmla="*/ 54970 w 99713"/>
              <a:gd name="connsiteY9" fmla="*/ 18409 h 127326"/>
              <a:gd name="connsiteX10" fmla="*/ 21221 w 99713"/>
              <a:gd name="connsiteY10" fmla="*/ 37329 h 127326"/>
              <a:gd name="connsiteX11" fmla="*/ 21221 w 99713"/>
              <a:gd name="connsiteY11" fmla="*/ 127327 h 127326"/>
              <a:gd name="connsiteX12" fmla="*/ 0 w 99713"/>
              <a:gd name="connsiteY12" fmla="*/ 127327 h 127326"/>
              <a:gd name="connsiteX13" fmla="*/ 0 w 99713"/>
              <a:gd name="connsiteY13" fmla="*/ 3068 h 12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713" h="127326">
                <a:moveTo>
                  <a:pt x="0" y="3068"/>
                </a:moveTo>
                <a:lnTo>
                  <a:pt x="17386" y="3068"/>
                </a:lnTo>
                <a:lnTo>
                  <a:pt x="19176" y="20965"/>
                </a:lnTo>
                <a:lnTo>
                  <a:pt x="19943" y="20965"/>
                </a:lnTo>
                <a:cubicBezTo>
                  <a:pt x="31704" y="9204"/>
                  <a:pt x="44488" y="0"/>
                  <a:pt x="61618" y="0"/>
                </a:cubicBezTo>
                <a:cubicBezTo>
                  <a:pt x="87953" y="0"/>
                  <a:pt x="99714" y="16875"/>
                  <a:pt x="99714" y="48579"/>
                </a:cubicBezTo>
                <a:lnTo>
                  <a:pt x="99714" y="127327"/>
                </a:lnTo>
                <a:lnTo>
                  <a:pt x="78493" y="127327"/>
                </a:lnTo>
                <a:lnTo>
                  <a:pt x="78493" y="51391"/>
                </a:lnTo>
                <a:cubicBezTo>
                  <a:pt x="78493" y="28124"/>
                  <a:pt x="71334" y="18409"/>
                  <a:pt x="54970" y="18409"/>
                </a:cubicBezTo>
                <a:cubicBezTo>
                  <a:pt x="42442" y="18409"/>
                  <a:pt x="33494" y="24801"/>
                  <a:pt x="21221" y="37329"/>
                </a:cubicBezTo>
                <a:lnTo>
                  <a:pt x="21221" y="127327"/>
                </a:lnTo>
                <a:lnTo>
                  <a:pt x="0" y="127327"/>
                </a:lnTo>
                <a:lnTo>
                  <a:pt x="0" y="3068"/>
                </a:lnTo>
                <a:close/>
              </a:path>
            </a:pathLst>
          </a:custGeom>
          <a:solidFill>
            <a:srgbClr val="FFFFFF"/>
          </a:solidFill>
          <a:ln w="6387" cap="flat">
            <a:noFill/>
            <a:prstDash val="solid"/>
            <a:miter/>
          </a:ln>
        </p:spPr>
        <p:txBody>
          <a:bodyPr rtlCol="0" anchor="ctr"/>
          <a:lstStyle/>
          <a:p>
            <a:endParaRPr lang="de-DE"/>
          </a:p>
        </p:txBody>
      </p:sp>
      <p:sp>
        <p:nvSpPr>
          <p:cNvPr id="47" name="Freihandform: Form 46">
            <a:extLst>
              <a:ext uri="{FF2B5EF4-FFF2-40B4-BE49-F238E27FC236}">
                <a16:creationId xmlns:a16="http://schemas.microsoft.com/office/drawing/2014/main" id="{BB7A7887-9F0C-1AA2-5912-93DA124753F0}"/>
              </a:ext>
            </a:extLst>
          </p:cNvPr>
          <p:cNvSpPr/>
          <p:nvPr/>
        </p:nvSpPr>
        <p:spPr>
          <a:xfrm>
            <a:off x="3004015" y="4464820"/>
            <a:ext cx="114287" cy="184598"/>
          </a:xfrm>
          <a:custGeom>
            <a:avLst/>
            <a:gdLst>
              <a:gd name="connsiteX0" fmla="*/ 0 w 114287"/>
              <a:gd name="connsiteY0" fmla="*/ 151105 h 184598"/>
              <a:gd name="connsiteX1" fmla="*/ 18153 w 114287"/>
              <a:gd name="connsiteY1" fmla="*/ 122980 h 184598"/>
              <a:gd name="connsiteX2" fmla="*/ 18153 w 114287"/>
              <a:gd name="connsiteY2" fmla="*/ 121958 h 184598"/>
              <a:gd name="connsiteX3" fmla="*/ 7159 w 114287"/>
              <a:gd name="connsiteY3" fmla="*/ 101759 h 184598"/>
              <a:gd name="connsiteX4" fmla="*/ 20710 w 114287"/>
              <a:gd name="connsiteY4" fmla="*/ 78748 h 184598"/>
              <a:gd name="connsiteX5" fmla="*/ 20710 w 114287"/>
              <a:gd name="connsiteY5" fmla="*/ 77726 h 184598"/>
              <a:gd name="connsiteX6" fmla="*/ 4602 w 114287"/>
              <a:gd name="connsiteY6" fmla="*/ 44232 h 184598"/>
              <a:gd name="connsiteX7" fmla="*/ 51391 w 114287"/>
              <a:gd name="connsiteY7" fmla="*/ 0 h 184598"/>
              <a:gd name="connsiteX8" fmla="*/ 69033 w 114287"/>
              <a:gd name="connsiteY8" fmla="*/ 3068 h 184598"/>
              <a:gd name="connsiteX9" fmla="*/ 112242 w 114287"/>
              <a:gd name="connsiteY9" fmla="*/ 3068 h 184598"/>
              <a:gd name="connsiteX10" fmla="*/ 112242 w 114287"/>
              <a:gd name="connsiteY10" fmla="*/ 19431 h 184598"/>
              <a:gd name="connsiteX11" fmla="*/ 86930 w 114287"/>
              <a:gd name="connsiteY11" fmla="*/ 19431 h 184598"/>
              <a:gd name="connsiteX12" fmla="*/ 96901 w 114287"/>
              <a:gd name="connsiteY12" fmla="*/ 44743 h 184598"/>
              <a:gd name="connsiteX13" fmla="*/ 51391 w 114287"/>
              <a:gd name="connsiteY13" fmla="*/ 87953 h 184598"/>
              <a:gd name="connsiteX14" fmla="*/ 32982 w 114287"/>
              <a:gd name="connsiteY14" fmla="*/ 83606 h 184598"/>
              <a:gd name="connsiteX15" fmla="*/ 25056 w 114287"/>
              <a:gd name="connsiteY15" fmla="*/ 98435 h 184598"/>
              <a:gd name="connsiteX16" fmla="*/ 46789 w 114287"/>
              <a:gd name="connsiteY16" fmla="*/ 111731 h 184598"/>
              <a:gd name="connsiteX17" fmla="*/ 70822 w 114287"/>
              <a:gd name="connsiteY17" fmla="*/ 111731 h 184598"/>
              <a:gd name="connsiteX18" fmla="*/ 114287 w 114287"/>
              <a:gd name="connsiteY18" fmla="*/ 141389 h 184598"/>
              <a:gd name="connsiteX19" fmla="*/ 51391 w 114287"/>
              <a:gd name="connsiteY19" fmla="*/ 184598 h 184598"/>
              <a:gd name="connsiteX20" fmla="*/ 0 w 114287"/>
              <a:gd name="connsiteY20" fmla="*/ 151105 h 184598"/>
              <a:gd name="connsiteX21" fmla="*/ 93578 w 114287"/>
              <a:gd name="connsiteY21" fmla="*/ 144713 h 184598"/>
              <a:gd name="connsiteX22" fmla="*/ 68521 w 114287"/>
              <a:gd name="connsiteY22" fmla="*/ 129372 h 184598"/>
              <a:gd name="connsiteX23" fmla="*/ 47300 w 114287"/>
              <a:gd name="connsiteY23" fmla="*/ 129372 h 184598"/>
              <a:gd name="connsiteX24" fmla="*/ 31193 w 114287"/>
              <a:gd name="connsiteY24" fmla="*/ 127327 h 184598"/>
              <a:gd name="connsiteX25" fmla="*/ 18409 w 114287"/>
              <a:gd name="connsiteY25" fmla="*/ 148292 h 184598"/>
              <a:gd name="connsiteX26" fmla="*/ 54459 w 114287"/>
              <a:gd name="connsiteY26" fmla="*/ 169769 h 184598"/>
              <a:gd name="connsiteX27" fmla="*/ 93578 w 114287"/>
              <a:gd name="connsiteY27" fmla="*/ 144713 h 184598"/>
              <a:gd name="connsiteX28" fmla="*/ 77726 w 114287"/>
              <a:gd name="connsiteY28" fmla="*/ 44232 h 184598"/>
              <a:gd name="connsiteX29" fmla="*/ 51391 w 114287"/>
              <a:gd name="connsiteY29" fmla="*/ 15341 h 184598"/>
              <a:gd name="connsiteX30" fmla="*/ 25056 w 114287"/>
              <a:gd name="connsiteY30" fmla="*/ 44232 h 184598"/>
              <a:gd name="connsiteX31" fmla="*/ 51391 w 114287"/>
              <a:gd name="connsiteY31" fmla="*/ 73635 h 184598"/>
              <a:gd name="connsiteX32" fmla="*/ 77726 w 114287"/>
              <a:gd name="connsiteY32" fmla="*/ 44232 h 18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4287" h="184598">
                <a:moveTo>
                  <a:pt x="0" y="151105"/>
                </a:moveTo>
                <a:cubicBezTo>
                  <a:pt x="0" y="140622"/>
                  <a:pt x="6903" y="130651"/>
                  <a:pt x="18153" y="122980"/>
                </a:cubicBezTo>
                <a:lnTo>
                  <a:pt x="18153" y="121958"/>
                </a:lnTo>
                <a:cubicBezTo>
                  <a:pt x="12017" y="118123"/>
                  <a:pt x="7159" y="111475"/>
                  <a:pt x="7159" y="101759"/>
                </a:cubicBezTo>
                <a:cubicBezTo>
                  <a:pt x="7159" y="91276"/>
                  <a:pt x="14318" y="83095"/>
                  <a:pt x="20710" y="78748"/>
                </a:cubicBezTo>
                <a:lnTo>
                  <a:pt x="20710" y="77726"/>
                </a:lnTo>
                <a:cubicBezTo>
                  <a:pt x="12528" y="71078"/>
                  <a:pt x="4602" y="59061"/>
                  <a:pt x="4602" y="44232"/>
                </a:cubicBezTo>
                <a:cubicBezTo>
                  <a:pt x="4602" y="17130"/>
                  <a:pt x="26079" y="0"/>
                  <a:pt x="51391" y="0"/>
                </a:cubicBezTo>
                <a:cubicBezTo>
                  <a:pt x="58294" y="0"/>
                  <a:pt x="64431" y="1278"/>
                  <a:pt x="69033" y="3068"/>
                </a:cubicBezTo>
                <a:lnTo>
                  <a:pt x="112242" y="3068"/>
                </a:lnTo>
                <a:lnTo>
                  <a:pt x="112242" y="19431"/>
                </a:lnTo>
                <a:lnTo>
                  <a:pt x="86930" y="19431"/>
                </a:lnTo>
                <a:cubicBezTo>
                  <a:pt x="92810" y="25056"/>
                  <a:pt x="96901" y="34261"/>
                  <a:pt x="96901" y="44743"/>
                </a:cubicBezTo>
                <a:cubicBezTo>
                  <a:pt x="96901" y="71334"/>
                  <a:pt x="76703" y="87953"/>
                  <a:pt x="51391" y="87953"/>
                </a:cubicBezTo>
                <a:cubicBezTo>
                  <a:pt x="45255" y="87953"/>
                  <a:pt x="38607" y="86419"/>
                  <a:pt x="32982" y="83606"/>
                </a:cubicBezTo>
                <a:cubicBezTo>
                  <a:pt x="28380" y="87441"/>
                  <a:pt x="25056" y="91532"/>
                  <a:pt x="25056" y="98435"/>
                </a:cubicBezTo>
                <a:cubicBezTo>
                  <a:pt x="25056" y="106106"/>
                  <a:pt x="30170" y="111731"/>
                  <a:pt x="46789" y="111731"/>
                </a:cubicBezTo>
                <a:lnTo>
                  <a:pt x="70822" y="111731"/>
                </a:lnTo>
                <a:cubicBezTo>
                  <a:pt x="99714" y="111731"/>
                  <a:pt x="114287" y="120935"/>
                  <a:pt x="114287" y="141389"/>
                </a:cubicBezTo>
                <a:cubicBezTo>
                  <a:pt x="114287" y="164656"/>
                  <a:pt x="89998" y="184598"/>
                  <a:pt x="51391" y="184598"/>
                </a:cubicBezTo>
                <a:cubicBezTo>
                  <a:pt x="20965" y="184598"/>
                  <a:pt x="0" y="172582"/>
                  <a:pt x="0" y="151105"/>
                </a:cubicBezTo>
                <a:close/>
                <a:moveTo>
                  <a:pt x="93578" y="144713"/>
                </a:moveTo>
                <a:cubicBezTo>
                  <a:pt x="93578" y="133207"/>
                  <a:pt x="84885" y="129372"/>
                  <a:pt x="68521" y="129372"/>
                </a:cubicBezTo>
                <a:lnTo>
                  <a:pt x="47300" y="129372"/>
                </a:lnTo>
                <a:cubicBezTo>
                  <a:pt x="42442" y="129372"/>
                  <a:pt x="36562" y="128861"/>
                  <a:pt x="31193" y="127327"/>
                </a:cubicBezTo>
                <a:cubicBezTo>
                  <a:pt x="22244" y="133719"/>
                  <a:pt x="18409" y="141133"/>
                  <a:pt x="18409" y="148292"/>
                </a:cubicBezTo>
                <a:cubicBezTo>
                  <a:pt x="18409" y="161587"/>
                  <a:pt x="31960" y="169769"/>
                  <a:pt x="54459" y="169769"/>
                </a:cubicBezTo>
                <a:cubicBezTo>
                  <a:pt x="76959" y="169769"/>
                  <a:pt x="93578" y="157496"/>
                  <a:pt x="93578" y="144713"/>
                </a:cubicBezTo>
                <a:close/>
                <a:moveTo>
                  <a:pt x="77726" y="44232"/>
                </a:moveTo>
                <a:cubicBezTo>
                  <a:pt x="77726" y="26335"/>
                  <a:pt x="65965" y="15341"/>
                  <a:pt x="51391" y="15341"/>
                </a:cubicBezTo>
                <a:cubicBezTo>
                  <a:pt x="36817" y="15341"/>
                  <a:pt x="25056" y="26079"/>
                  <a:pt x="25056" y="44232"/>
                </a:cubicBezTo>
                <a:cubicBezTo>
                  <a:pt x="25056" y="62385"/>
                  <a:pt x="37073" y="73635"/>
                  <a:pt x="51391" y="73635"/>
                </a:cubicBezTo>
                <a:cubicBezTo>
                  <a:pt x="65709" y="73635"/>
                  <a:pt x="77726" y="62385"/>
                  <a:pt x="77726" y="44232"/>
                </a:cubicBezTo>
                <a:close/>
              </a:path>
            </a:pathLst>
          </a:custGeom>
          <a:solidFill>
            <a:srgbClr val="FFFFFF"/>
          </a:solidFill>
          <a:ln w="6387" cap="flat">
            <a:noFill/>
            <a:prstDash val="solid"/>
            <a:miter/>
          </a:ln>
        </p:spPr>
        <p:txBody>
          <a:bodyPr rtlCol="0" anchor="ctr"/>
          <a:lstStyle/>
          <a:p>
            <a:endParaRPr lang="de-DE"/>
          </a:p>
        </p:txBody>
      </p:sp>
      <p:sp>
        <p:nvSpPr>
          <p:cNvPr id="48" name="Freihandform: Form 47">
            <a:extLst>
              <a:ext uri="{FF2B5EF4-FFF2-40B4-BE49-F238E27FC236}">
                <a16:creationId xmlns:a16="http://schemas.microsoft.com/office/drawing/2014/main" id="{A8B05C04-2290-285B-7949-F550A9FCAA47}"/>
              </a:ext>
            </a:extLst>
          </p:cNvPr>
          <p:cNvSpPr/>
          <p:nvPr/>
        </p:nvSpPr>
        <p:spPr>
          <a:xfrm>
            <a:off x="3129807" y="4464820"/>
            <a:ext cx="105594" cy="130394"/>
          </a:xfrm>
          <a:custGeom>
            <a:avLst/>
            <a:gdLst>
              <a:gd name="connsiteX0" fmla="*/ 0 w 105594"/>
              <a:gd name="connsiteY0" fmla="*/ 65198 h 130394"/>
              <a:gd name="connsiteX1" fmla="*/ 55737 w 105594"/>
              <a:gd name="connsiteY1" fmla="*/ 0 h 130394"/>
              <a:gd name="connsiteX2" fmla="*/ 105594 w 105594"/>
              <a:gd name="connsiteY2" fmla="*/ 58294 h 130394"/>
              <a:gd name="connsiteX3" fmla="*/ 104572 w 105594"/>
              <a:gd name="connsiteY3" fmla="*/ 70822 h 130394"/>
              <a:gd name="connsiteX4" fmla="*/ 20965 w 105594"/>
              <a:gd name="connsiteY4" fmla="*/ 70822 h 130394"/>
              <a:gd name="connsiteX5" fmla="*/ 61874 w 105594"/>
              <a:gd name="connsiteY5" fmla="*/ 113265 h 130394"/>
              <a:gd name="connsiteX6" fmla="*/ 93066 w 105594"/>
              <a:gd name="connsiteY6" fmla="*/ 104060 h 130394"/>
              <a:gd name="connsiteX7" fmla="*/ 100481 w 105594"/>
              <a:gd name="connsiteY7" fmla="*/ 117611 h 130394"/>
              <a:gd name="connsiteX8" fmla="*/ 59317 w 105594"/>
              <a:gd name="connsiteY8" fmla="*/ 130395 h 130394"/>
              <a:gd name="connsiteX9" fmla="*/ 0 w 105594"/>
              <a:gd name="connsiteY9" fmla="*/ 65198 h 130394"/>
              <a:gd name="connsiteX10" fmla="*/ 86674 w 105594"/>
              <a:gd name="connsiteY10" fmla="*/ 54459 h 130394"/>
              <a:gd name="connsiteX11" fmla="*/ 56249 w 105594"/>
              <a:gd name="connsiteY11" fmla="*/ 16875 h 130394"/>
              <a:gd name="connsiteX12" fmla="*/ 20965 w 105594"/>
              <a:gd name="connsiteY12" fmla="*/ 54459 h 130394"/>
              <a:gd name="connsiteX13" fmla="*/ 86674 w 105594"/>
              <a:gd name="connsiteY13" fmla="*/ 54459 h 13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594" h="130394">
                <a:moveTo>
                  <a:pt x="0" y="65198"/>
                </a:moveTo>
                <a:cubicBezTo>
                  <a:pt x="0" y="24801"/>
                  <a:pt x="27357" y="0"/>
                  <a:pt x="55737" y="0"/>
                </a:cubicBezTo>
                <a:cubicBezTo>
                  <a:pt x="87441" y="0"/>
                  <a:pt x="105594" y="22499"/>
                  <a:pt x="105594" y="58294"/>
                </a:cubicBezTo>
                <a:cubicBezTo>
                  <a:pt x="105594" y="62896"/>
                  <a:pt x="105339" y="66732"/>
                  <a:pt x="104572" y="70822"/>
                </a:cubicBezTo>
                <a:lnTo>
                  <a:pt x="20965" y="70822"/>
                </a:lnTo>
                <a:cubicBezTo>
                  <a:pt x="22755" y="96390"/>
                  <a:pt x="38351" y="113265"/>
                  <a:pt x="61874" y="113265"/>
                </a:cubicBezTo>
                <a:cubicBezTo>
                  <a:pt x="73890" y="113265"/>
                  <a:pt x="84373" y="109941"/>
                  <a:pt x="93066" y="104060"/>
                </a:cubicBezTo>
                <a:lnTo>
                  <a:pt x="100481" y="117611"/>
                </a:lnTo>
                <a:cubicBezTo>
                  <a:pt x="89742" y="125281"/>
                  <a:pt x="76447" y="130395"/>
                  <a:pt x="59317" y="130395"/>
                </a:cubicBezTo>
                <a:cubicBezTo>
                  <a:pt x="26079" y="130395"/>
                  <a:pt x="0" y="106361"/>
                  <a:pt x="0" y="65198"/>
                </a:cubicBezTo>
                <a:close/>
                <a:moveTo>
                  <a:pt x="86674" y="54459"/>
                </a:moveTo>
                <a:cubicBezTo>
                  <a:pt x="86674" y="29914"/>
                  <a:pt x="75169" y="16875"/>
                  <a:pt x="56249" y="16875"/>
                </a:cubicBezTo>
                <a:cubicBezTo>
                  <a:pt x="38863" y="16875"/>
                  <a:pt x="23522" y="30681"/>
                  <a:pt x="20965" y="54459"/>
                </a:cubicBezTo>
                <a:lnTo>
                  <a:pt x="86674" y="54459"/>
                </a:lnTo>
                <a:close/>
              </a:path>
            </a:pathLst>
          </a:custGeom>
          <a:solidFill>
            <a:srgbClr val="FFFFFF"/>
          </a:solidFill>
          <a:ln w="6387" cap="flat">
            <a:noFill/>
            <a:prstDash val="solid"/>
            <a:miter/>
          </a:ln>
        </p:spPr>
        <p:txBody>
          <a:bodyPr rtlCol="0" anchor="ctr"/>
          <a:lstStyle/>
          <a:p>
            <a:endParaRPr lang="de-DE"/>
          </a:p>
        </p:txBody>
      </p:sp>
      <p:sp>
        <p:nvSpPr>
          <p:cNvPr id="49" name="Freihandform: Form 48">
            <a:extLst>
              <a:ext uri="{FF2B5EF4-FFF2-40B4-BE49-F238E27FC236}">
                <a16:creationId xmlns:a16="http://schemas.microsoft.com/office/drawing/2014/main" id="{EE492366-C486-14E7-4708-5508C824A279}"/>
              </a:ext>
            </a:extLst>
          </p:cNvPr>
          <p:cNvSpPr/>
          <p:nvPr/>
        </p:nvSpPr>
        <p:spPr>
          <a:xfrm>
            <a:off x="3265827" y="4410106"/>
            <a:ext cx="108918" cy="185109"/>
          </a:xfrm>
          <a:custGeom>
            <a:avLst/>
            <a:gdLst>
              <a:gd name="connsiteX0" fmla="*/ 19687 w 108918"/>
              <a:gd name="connsiteY0" fmla="*/ 169258 h 185109"/>
              <a:gd name="connsiteX1" fmla="*/ 18920 w 108918"/>
              <a:gd name="connsiteY1" fmla="*/ 169258 h 185109"/>
              <a:gd name="connsiteX2" fmla="*/ 16875 w 108918"/>
              <a:gd name="connsiteY2" fmla="*/ 182042 h 185109"/>
              <a:gd name="connsiteX3" fmla="*/ 0 w 108918"/>
              <a:gd name="connsiteY3" fmla="*/ 182042 h 185109"/>
              <a:gd name="connsiteX4" fmla="*/ 0 w 108918"/>
              <a:gd name="connsiteY4" fmla="*/ 0 h 185109"/>
              <a:gd name="connsiteX5" fmla="*/ 21221 w 108918"/>
              <a:gd name="connsiteY5" fmla="*/ 0 h 185109"/>
              <a:gd name="connsiteX6" fmla="*/ 21221 w 108918"/>
              <a:gd name="connsiteY6" fmla="*/ 49601 h 185109"/>
              <a:gd name="connsiteX7" fmla="*/ 20454 w 108918"/>
              <a:gd name="connsiteY7" fmla="*/ 71845 h 185109"/>
              <a:gd name="connsiteX8" fmla="*/ 59573 w 108918"/>
              <a:gd name="connsiteY8" fmla="*/ 54715 h 185109"/>
              <a:gd name="connsiteX9" fmla="*/ 108918 w 108918"/>
              <a:gd name="connsiteY9" fmla="*/ 117867 h 185109"/>
              <a:gd name="connsiteX10" fmla="*/ 54970 w 108918"/>
              <a:gd name="connsiteY10" fmla="*/ 185110 h 185109"/>
              <a:gd name="connsiteX11" fmla="*/ 19687 w 108918"/>
              <a:gd name="connsiteY11" fmla="*/ 169258 h 185109"/>
              <a:gd name="connsiteX12" fmla="*/ 86930 w 108918"/>
              <a:gd name="connsiteY12" fmla="*/ 118123 h 185109"/>
              <a:gd name="connsiteX13" fmla="*/ 54203 w 108918"/>
              <a:gd name="connsiteY13" fmla="*/ 72612 h 185109"/>
              <a:gd name="connsiteX14" fmla="*/ 21221 w 108918"/>
              <a:gd name="connsiteY14" fmla="*/ 89487 h 185109"/>
              <a:gd name="connsiteX15" fmla="*/ 21221 w 108918"/>
              <a:gd name="connsiteY15" fmla="*/ 154429 h 185109"/>
              <a:gd name="connsiteX16" fmla="*/ 51391 w 108918"/>
              <a:gd name="connsiteY16" fmla="*/ 167212 h 185109"/>
              <a:gd name="connsiteX17" fmla="*/ 86930 w 108918"/>
              <a:gd name="connsiteY17" fmla="*/ 118123 h 18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18" h="185109">
                <a:moveTo>
                  <a:pt x="19687" y="169258"/>
                </a:moveTo>
                <a:lnTo>
                  <a:pt x="18920" y="169258"/>
                </a:lnTo>
                <a:lnTo>
                  <a:pt x="16875" y="182042"/>
                </a:lnTo>
                <a:lnTo>
                  <a:pt x="0" y="182042"/>
                </a:lnTo>
                <a:lnTo>
                  <a:pt x="0" y="0"/>
                </a:lnTo>
                <a:lnTo>
                  <a:pt x="21221" y="0"/>
                </a:lnTo>
                <a:lnTo>
                  <a:pt x="21221" y="49601"/>
                </a:lnTo>
                <a:lnTo>
                  <a:pt x="20454" y="71845"/>
                </a:lnTo>
                <a:cubicBezTo>
                  <a:pt x="31960" y="62129"/>
                  <a:pt x="45766" y="54715"/>
                  <a:pt x="59573" y="54715"/>
                </a:cubicBezTo>
                <a:cubicBezTo>
                  <a:pt x="91532" y="54715"/>
                  <a:pt x="108918" y="79515"/>
                  <a:pt x="108918" y="117867"/>
                </a:cubicBezTo>
                <a:cubicBezTo>
                  <a:pt x="108918" y="160309"/>
                  <a:pt x="83351" y="185110"/>
                  <a:pt x="54970" y="185110"/>
                </a:cubicBezTo>
                <a:cubicBezTo>
                  <a:pt x="43465" y="185110"/>
                  <a:pt x="30681" y="179229"/>
                  <a:pt x="19687" y="169258"/>
                </a:cubicBezTo>
                <a:close/>
                <a:moveTo>
                  <a:pt x="86930" y="118123"/>
                </a:moveTo>
                <a:cubicBezTo>
                  <a:pt x="86930" y="90765"/>
                  <a:pt x="77470" y="72612"/>
                  <a:pt x="54203" y="72612"/>
                </a:cubicBezTo>
                <a:cubicBezTo>
                  <a:pt x="43721" y="72612"/>
                  <a:pt x="32982" y="78237"/>
                  <a:pt x="21221" y="89487"/>
                </a:cubicBezTo>
                <a:lnTo>
                  <a:pt x="21221" y="154429"/>
                </a:lnTo>
                <a:cubicBezTo>
                  <a:pt x="31960" y="163888"/>
                  <a:pt x="43209" y="167212"/>
                  <a:pt x="51391" y="167212"/>
                </a:cubicBezTo>
                <a:cubicBezTo>
                  <a:pt x="71845" y="167212"/>
                  <a:pt x="86930" y="148804"/>
                  <a:pt x="86930" y="118123"/>
                </a:cubicBezTo>
                <a:close/>
              </a:path>
            </a:pathLst>
          </a:custGeom>
          <a:solidFill>
            <a:srgbClr val="FFFFFF"/>
          </a:solidFill>
          <a:ln w="6387" cap="flat">
            <a:noFill/>
            <a:prstDash val="solid"/>
            <a:miter/>
          </a:ln>
        </p:spPr>
        <p:txBody>
          <a:bodyPr rtlCol="0" anchor="ctr"/>
          <a:lstStyle/>
          <a:p>
            <a:endParaRPr lang="de-DE"/>
          </a:p>
        </p:txBody>
      </p:sp>
      <p:sp>
        <p:nvSpPr>
          <p:cNvPr id="50" name="Freihandform: Form 49">
            <a:extLst>
              <a:ext uri="{FF2B5EF4-FFF2-40B4-BE49-F238E27FC236}">
                <a16:creationId xmlns:a16="http://schemas.microsoft.com/office/drawing/2014/main" id="{05DB2C5A-3CE1-15CC-7E24-079F3C62E298}"/>
              </a:ext>
            </a:extLst>
          </p:cNvPr>
          <p:cNvSpPr/>
          <p:nvPr/>
        </p:nvSpPr>
        <p:spPr>
          <a:xfrm>
            <a:off x="3398267" y="4464820"/>
            <a:ext cx="115310" cy="130394"/>
          </a:xfrm>
          <a:custGeom>
            <a:avLst/>
            <a:gdLst>
              <a:gd name="connsiteX0" fmla="*/ 0 w 115310"/>
              <a:gd name="connsiteY0" fmla="*/ 65453 h 130394"/>
              <a:gd name="connsiteX1" fmla="*/ 57527 w 115310"/>
              <a:gd name="connsiteY1" fmla="*/ 0 h 130394"/>
              <a:gd name="connsiteX2" fmla="*/ 115310 w 115310"/>
              <a:gd name="connsiteY2" fmla="*/ 65453 h 130394"/>
              <a:gd name="connsiteX3" fmla="*/ 57527 w 115310"/>
              <a:gd name="connsiteY3" fmla="*/ 130395 h 130394"/>
              <a:gd name="connsiteX4" fmla="*/ 0 w 115310"/>
              <a:gd name="connsiteY4" fmla="*/ 65453 h 130394"/>
              <a:gd name="connsiteX5" fmla="*/ 93322 w 115310"/>
              <a:gd name="connsiteY5" fmla="*/ 65453 h 130394"/>
              <a:gd name="connsiteX6" fmla="*/ 57527 w 115310"/>
              <a:gd name="connsiteY6" fmla="*/ 17642 h 130394"/>
              <a:gd name="connsiteX7" fmla="*/ 21988 w 115310"/>
              <a:gd name="connsiteY7" fmla="*/ 65453 h 130394"/>
              <a:gd name="connsiteX8" fmla="*/ 57527 w 115310"/>
              <a:gd name="connsiteY8" fmla="*/ 112753 h 130394"/>
              <a:gd name="connsiteX9" fmla="*/ 93322 w 115310"/>
              <a:gd name="connsiteY9" fmla="*/ 65453 h 13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310" h="130394">
                <a:moveTo>
                  <a:pt x="0" y="65453"/>
                </a:moveTo>
                <a:cubicBezTo>
                  <a:pt x="0" y="23778"/>
                  <a:pt x="27102" y="0"/>
                  <a:pt x="57527" y="0"/>
                </a:cubicBezTo>
                <a:cubicBezTo>
                  <a:pt x="87953" y="0"/>
                  <a:pt x="115310" y="23778"/>
                  <a:pt x="115310" y="65453"/>
                </a:cubicBezTo>
                <a:cubicBezTo>
                  <a:pt x="115310" y="107128"/>
                  <a:pt x="87953" y="130395"/>
                  <a:pt x="57527" y="130395"/>
                </a:cubicBezTo>
                <a:cubicBezTo>
                  <a:pt x="27102" y="130395"/>
                  <a:pt x="0" y="106617"/>
                  <a:pt x="0" y="65453"/>
                </a:cubicBezTo>
                <a:close/>
                <a:moveTo>
                  <a:pt x="93322" y="65453"/>
                </a:moveTo>
                <a:cubicBezTo>
                  <a:pt x="93322" y="36817"/>
                  <a:pt x="79004" y="17642"/>
                  <a:pt x="57527" y="17642"/>
                </a:cubicBezTo>
                <a:cubicBezTo>
                  <a:pt x="36050" y="17642"/>
                  <a:pt x="21988" y="36817"/>
                  <a:pt x="21988" y="65453"/>
                </a:cubicBezTo>
                <a:cubicBezTo>
                  <a:pt x="21988" y="94089"/>
                  <a:pt x="36306" y="112753"/>
                  <a:pt x="57527" y="112753"/>
                </a:cubicBezTo>
                <a:cubicBezTo>
                  <a:pt x="78748" y="112753"/>
                  <a:pt x="93322" y="93833"/>
                  <a:pt x="93322" y="65453"/>
                </a:cubicBezTo>
                <a:close/>
              </a:path>
            </a:pathLst>
          </a:custGeom>
          <a:solidFill>
            <a:srgbClr val="FFFFFF"/>
          </a:solidFill>
          <a:ln w="6387" cap="flat">
            <a:noFill/>
            <a:prstDash val="solid"/>
            <a:miter/>
          </a:ln>
        </p:spPr>
        <p:txBody>
          <a:bodyPr rtlCol="0" anchor="ctr"/>
          <a:lstStyle/>
          <a:p>
            <a:endParaRPr lang="de-DE"/>
          </a:p>
        </p:txBody>
      </p:sp>
      <p:sp>
        <p:nvSpPr>
          <p:cNvPr id="51" name="Freihandform: Form 50">
            <a:extLst>
              <a:ext uri="{FF2B5EF4-FFF2-40B4-BE49-F238E27FC236}">
                <a16:creationId xmlns:a16="http://schemas.microsoft.com/office/drawing/2014/main" id="{643DEE42-94D2-1363-95FB-EC5AACF1853B}"/>
              </a:ext>
            </a:extLst>
          </p:cNvPr>
          <p:cNvSpPr/>
          <p:nvPr/>
        </p:nvSpPr>
        <p:spPr>
          <a:xfrm>
            <a:off x="3526872" y="4428003"/>
            <a:ext cx="77469" cy="167212"/>
          </a:xfrm>
          <a:custGeom>
            <a:avLst/>
            <a:gdLst>
              <a:gd name="connsiteX0" fmla="*/ 18409 w 77469"/>
              <a:gd name="connsiteY0" fmla="*/ 125537 h 167212"/>
              <a:gd name="connsiteX1" fmla="*/ 18409 w 77469"/>
              <a:gd name="connsiteY1" fmla="*/ 57016 h 167212"/>
              <a:gd name="connsiteX2" fmla="*/ 0 w 77469"/>
              <a:gd name="connsiteY2" fmla="*/ 57016 h 167212"/>
              <a:gd name="connsiteX3" fmla="*/ 0 w 77469"/>
              <a:gd name="connsiteY3" fmla="*/ 41164 h 167212"/>
              <a:gd name="connsiteX4" fmla="*/ 19432 w 77469"/>
              <a:gd name="connsiteY4" fmla="*/ 39886 h 167212"/>
              <a:gd name="connsiteX5" fmla="*/ 21988 w 77469"/>
              <a:gd name="connsiteY5" fmla="*/ 0 h 167212"/>
              <a:gd name="connsiteX6" fmla="*/ 39630 w 77469"/>
              <a:gd name="connsiteY6" fmla="*/ 0 h 167212"/>
              <a:gd name="connsiteX7" fmla="*/ 39630 w 77469"/>
              <a:gd name="connsiteY7" fmla="*/ 39886 h 167212"/>
              <a:gd name="connsiteX8" fmla="*/ 73379 w 77469"/>
              <a:gd name="connsiteY8" fmla="*/ 39886 h 167212"/>
              <a:gd name="connsiteX9" fmla="*/ 73379 w 77469"/>
              <a:gd name="connsiteY9" fmla="*/ 57016 h 167212"/>
              <a:gd name="connsiteX10" fmla="*/ 39630 w 77469"/>
              <a:gd name="connsiteY10" fmla="*/ 57016 h 167212"/>
              <a:gd name="connsiteX11" fmla="*/ 39630 w 77469"/>
              <a:gd name="connsiteY11" fmla="*/ 126048 h 167212"/>
              <a:gd name="connsiteX12" fmla="*/ 58806 w 77469"/>
              <a:gd name="connsiteY12" fmla="*/ 149826 h 167212"/>
              <a:gd name="connsiteX13" fmla="*/ 73123 w 77469"/>
              <a:gd name="connsiteY13" fmla="*/ 146758 h 167212"/>
              <a:gd name="connsiteX14" fmla="*/ 77470 w 77469"/>
              <a:gd name="connsiteY14" fmla="*/ 161843 h 167212"/>
              <a:gd name="connsiteX15" fmla="*/ 53948 w 77469"/>
              <a:gd name="connsiteY15" fmla="*/ 167212 h 167212"/>
              <a:gd name="connsiteX16" fmla="*/ 18409 w 77469"/>
              <a:gd name="connsiteY16" fmla="*/ 125537 h 16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469" h="167212">
                <a:moveTo>
                  <a:pt x="18409" y="125537"/>
                </a:moveTo>
                <a:lnTo>
                  <a:pt x="18409" y="57016"/>
                </a:lnTo>
                <a:lnTo>
                  <a:pt x="0" y="57016"/>
                </a:lnTo>
                <a:lnTo>
                  <a:pt x="0" y="41164"/>
                </a:lnTo>
                <a:lnTo>
                  <a:pt x="19432" y="39886"/>
                </a:lnTo>
                <a:lnTo>
                  <a:pt x="21988" y="0"/>
                </a:lnTo>
                <a:lnTo>
                  <a:pt x="39630" y="0"/>
                </a:lnTo>
                <a:lnTo>
                  <a:pt x="39630" y="39886"/>
                </a:lnTo>
                <a:lnTo>
                  <a:pt x="73379" y="39886"/>
                </a:lnTo>
                <a:lnTo>
                  <a:pt x="73379" y="57016"/>
                </a:lnTo>
                <a:lnTo>
                  <a:pt x="39630" y="57016"/>
                </a:lnTo>
                <a:lnTo>
                  <a:pt x="39630" y="126048"/>
                </a:lnTo>
                <a:cubicBezTo>
                  <a:pt x="39630" y="141133"/>
                  <a:pt x="44743" y="149826"/>
                  <a:pt x="58806" y="149826"/>
                </a:cubicBezTo>
                <a:cubicBezTo>
                  <a:pt x="63408" y="149826"/>
                  <a:pt x="68010" y="149059"/>
                  <a:pt x="73123" y="146758"/>
                </a:cubicBezTo>
                <a:lnTo>
                  <a:pt x="77470" y="161843"/>
                </a:lnTo>
                <a:cubicBezTo>
                  <a:pt x="70822" y="164911"/>
                  <a:pt x="62385" y="167212"/>
                  <a:pt x="53948" y="167212"/>
                </a:cubicBezTo>
                <a:cubicBezTo>
                  <a:pt x="27358" y="167212"/>
                  <a:pt x="18409" y="150338"/>
                  <a:pt x="18409" y="125537"/>
                </a:cubicBezTo>
                <a:close/>
              </a:path>
            </a:pathLst>
          </a:custGeom>
          <a:solidFill>
            <a:srgbClr val="FFFFFF"/>
          </a:solidFill>
          <a:ln w="6387" cap="flat">
            <a:noFill/>
            <a:prstDash val="solid"/>
            <a:miter/>
          </a:ln>
        </p:spPr>
        <p:txBody>
          <a:bodyPr rtlCol="0" anchor="ctr"/>
          <a:lstStyle/>
          <a:p>
            <a:endParaRPr lang="de-DE"/>
          </a:p>
        </p:txBody>
      </p:sp>
      <p:sp>
        <p:nvSpPr>
          <p:cNvPr id="52" name="Freihandform: Form 51">
            <a:extLst>
              <a:ext uri="{FF2B5EF4-FFF2-40B4-BE49-F238E27FC236}">
                <a16:creationId xmlns:a16="http://schemas.microsoft.com/office/drawing/2014/main" id="{849699F2-2BC5-A879-D992-DC92ADE204FC}"/>
              </a:ext>
            </a:extLst>
          </p:cNvPr>
          <p:cNvSpPr/>
          <p:nvPr/>
        </p:nvSpPr>
        <p:spPr>
          <a:xfrm>
            <a:off x="3615592" y="4464820"/>
            <a:ext cx="105594" cy="130394"/>
          </a:xfrm>
          <a:custGeom>
            <a:avLst/>
            <a:gdLst>
              <a:gd name="connsiteX0" fmla="*/ 0 w 105594"/>
              <a:gd name="connsiteY0" fmla="*/ 65198 h 130394"/>
              <a:gd name="connsiteX1" fmla="*/ 55738 w 105594"/>
              <a:gd name="connsiteY1" fmla="*/ 0 h 130394"/>
              <a:gd name="connsiteX2" fmla="*/ 105594 w 105594"/>
              <a:gd name="connsiteY2" fmla="*/ 58294 h 130394"/>
              <a:gd name="connsiteX3" fmla="*/ 104572 w 105594"/>
              <a:gd name="connsiteY3" fmla="*/ 70822 h 130394"/>
              <a:gd name="connsiteX4" fmla="*/ 20966 w 105594"/>
              <a:gd name="connsiteY4" fmla="*/ 70822 h 130394"/>
              <a:gd name="connsiteX5" fmla="*/ 61874 w 105594"/>
              <a:gd name="connsiteY5" fmla="*/ 113265 h 130394"/>
              <a:gd name="connsiteX6" fmla="*/ 93066 w 105594"/>
              <a:gd name="connsiteY6" fmla="*/ 104060 h 130394"/>
              <a:gd name="connsiteX7" fmla="*/ 100481 w 105594"/>
              <a:gd name="connsiteY7" fmla="*/ 117611 h 130394"/>
              <a:gd name="connsiteX8" fmla="*/ 59317 w 105594"/>
              <a:gd name="connsiteY8" fmla="*/ 130395 h 130394"/>
              <a:gd name="connsiteX9" fmla="*/ 0 w 105594"/>
              <a:gd name="connsiteY9" fmla="*/ 65198 h 130394"/>
              <a:gd name="connsiteX10" fmla="*/ 86674 w 105594"/>
              <a:gd name="connsiteY10" fmla="*/ 54459 h 130394"/>
              <a:gd name="connsiteX11" fmla="*/ 56249 w 105594"/>
              <a:gd name="connsiteY11" fmla="*/ 16875 h 130394"/>
              <a:gd name="connsiteX12" fmla="*/ 20966 w 105594"/>
              <a:gd name="connsiteY12" fmla="*/ 54459 h 130394"/>
              <a:gd name="connsiteX13" fmla="*/ 86674 w 105594"/>
              <a:gd name="connsiteY13" fmla="*/ 54459 h 13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594" h="130394">
                <a:moveTo>
                  <a:pt x="0" y="65198"/>
                </a:moveTo>
                <a:cubicBezTo>
                  <a:pt x="0" y="24801"/>
                  <a:pt x="27358" y="0"/>
                  <a:pt x="55738" y="0"/>
                </a:cubicBezTo>
                <a:cubicBezTo>
                  <a:pt x="87441" y="0"/>
                  <a:pt x="105594" y="22499"/>
                  <a:pt x="105594" y="58294"/>
                </a:cubicBezTo>
                <a:cubicBezTo>
                  <a:pt x="105594" y="62896"/>
                  <a:pt x="105339" y="66732"/>
                  <a:pt x="104572" y="70822"/>
                </a:cubicBezTo>
                <a:lnTo>
                  <a:pt x="20966" y="70822"/>
                </a:lnTo>
                <a:cubicBezTo>
                  <a:pt x="22755" y="96390"/>
                  <a:pt x="38351" y="113265"/>
                  <a:pt x="61874" y="113265"/>
                </a:cubicBezTo>
                <a:cubicBezTo>
                  <a:pt x="73890" y="113265"/>
                  <a:pt x="84373" y="109941"/>
                  <a:pt x="93066" y="104060"/>
                </a:cubicBezTo>
                <a:lnTo>
                  <a:pt x="100481" y="117611"/>
                </a:lnTo>
                <a:cubicBezTo>
                  <a:pt x="89743" y="125281"/>
                  <a:pt x="76447" y="130395"/>
                  <a:pt x="59317" y="130395"/>
                </a:cubicBezTo>
                <a:cubicBezTo>
                  <a:pt x="26079" y="130395"/>
                  <a:pt x="0" y="106361"/>
                  <a:pt x="0" y="65198"/>
                </a:cubicBezTo>
                <a:close/>
                <a:moveTo>
                  <a:pt x="86674" y="54459"/>
                </a:moveTo>
                <a:cubicBezTo>
                  <a:pt x="86674" y="29914"/>
                  <a:pt x="75169" y="16875"/>
                  <a:pt x="56249" y="16875"/>
                </a:cubicBezTo>
                <a:cubicBezTo>
                  <a:pt x="38863" y="16875"/>
                  <a:pt x="23522" y="30681"/>
                  <a:pt x="20966" y="54459"/>
                </a:cubicBezTo>
                <a:lnTo>
                  <a:pt x="86674" y="54459"/>
                </a:lnTo>
                <a:close/>
              </a:path>
            </a:pathLst>
          </a:custGeom>
          <a:solidFill>
            <a:srgbClr val="FFFFFF"/>
          </a:solidFill>
          <a:ln w="6387" cap="flat">
            <a:noFill/>
            <a:prstDash val="solid"/>
            <a:miter/>
          </a:ln>
        </p:spPr>
        <p:txBody>
          <a:bodyPr rtlCol="0" anchor="ctr"/>
          <a:lstStyle/>
          <a:p>
            <a:endParaRPr lang="de-DE"/>
          </a:p>
        </p:txBody>
      </p:sp>
      <p:sp>
        <p:nvSpPr>
          <p:cNvPr id="53" name="Freihandform: Form 52">
            <a:extLst>
              <a:ext uri="{FF2B5EF4-FFF2-40B4-BE49-F238E27FC236}">
                <a16:creationId xmlns:a16="http://schemas.microsoft.com/office/drawing/2014/main" id="{5178C4BE-E7CA-ECC0-28BA-1EC12DE1AE68}"/>
              </a:ext>
            </a:extLst>
          </p:cNvPr>
          <p:cNvSpPr/>
          <p:nvPr/>
        </p:nvSpPr>
        <p:spPr>
          <a:xfrm>
            <a:off x="4890650" y="4117612"/>
            <a:ext cx="94600" cy="167723"/>
          </a:xfrm>
          <a:custGeom>
            <a:avLst/>
            <a:gdLst>
              <a:gd name="connsiteX0" fmla="*/ 0 w 94600"/>
              <a:gd name="connsiteY0" fmla="*/ 0 h 167723"/>
              <a:gd name="connsiteX1" fmla="*/ 21477 w 94600"/>
              <a:gd name="connsiteY1" fmla="*/ 0 h 167723"/>
              <a:gd name="connsiteX2" fmla="*/ 21477 w 94600"/>
              <a:gd name="connsiteY2" fmla="*/ 149571 h 167723"/>
              <a:gd name="connsiteX3" fmla="*/ 94601 w 94600"/>
              <a:gd name="connsiteY3" fmla="*/ 149571 h 167723"/>
              <a:gd name="connsiteX4" fmla="*/ 94601 w 94600"/>
              <a:gd name="connsiteY4" fmla="*/ 167724 h 167723"/>
              <a:gd name="connsiteX5" fmla="*/ 0 w 94600"/>
              <a:gd name="connsiteY5" fmla="*/ 167724 h 167723"/>
              <a:gd name="connsiteX6" fmla="*/ 0 w 94600"/>
              <a:gd name="connsiteY6" fmla="*/ 0 h 16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600" h="167723">
                <a:moveTo>
                  <a:pt x="0" y="0"/>
                </a:moveTo>
                <a:lnTo>
                  <a:pt x="21477" y="0"/>
                </a:lnTo>
                <a:lnTo>
                  <a:pt x="21477" y="149571"/>
                </a:lnTo>
                <a:lnTo>
                  <a:pt x="94601" y="149571"/>
                </a:lnTo>
                <a:lnTo>
                  <a:pt x="94601" y="167724"/>
                </a:lnTo>
                <a:lnTo>
                  <a:pt x="0" y="167724"/>
                </a:lnTo>
                <a:lnTo>
                  <a:pt x="0" y="0"/>
                </a:lnTo>
                <a:close/>
              </a:path>
            </a:pathLst>
          </a:custGeom>
          <a:solidFill>
            <a:srgbClr val="FFFFFF"/>
          </a:solidFill>
          <a:ln w="6387" cap="flat">
            <a:noFill/>
            <a:prstDash val="solid"/>
            <a:miter/>
          </a:ln>
        </p:spPr>
        <p:txBody>
          <a:bodyPr rtlCol="0" anchor="ctr"/>
          <a:lstStyle/>
          <a:p>
            <a:endParaRPr lang="de-DE"/>
          </a:p>
        </p:txBody>
      </p:sp>
      <p:sp>
        <p:nvSpPr>
          <p:cNvPr id="54" name="Freihandform: Form 53">
            <a:extLst>
              <a:ext uri="{FF2B5EF4-FFF2-40B4-BE49-F238E27FC236}">
                <a16:creationId xmlns:a16="http://schemas.microsoft.com/office/drawing/2014/main" id="{DEE95688-1595-C1FD-DAC0-48C2B333A4AD}"/>
              </a:ext>
            </a:extLst>
          </p:cNvPr>
          <p:cNvSpPr/>
          <p:nvPr/>
        </p:nvSpPr>
        <p:spPr>
          <a:xfrm>
            <a:off x="5000591" y="4158009"/>
            <a:ext cx="105594" cy="130394"/>
          </a:xfrm>
          <a:custGeom>
            <a:avLst/>
            <a:gdLst>
              <a:gd name="connsiteX0" fmla="*/ 0 w 105594"/>
              <a:gd name="connsiteY0" fmla="*/ 65198 h 130394"/>
              <a:gd name="connsiteX1" fmla="*/ 55738 w 105594"/>
              <a:gd name="connsiteY1" fmla="*/ 0 h 130394"/>
              <a:gd name="connsiteX2" fmla="*/ 105594 w 105594"/>
              <a:gd name="connsiteY2" fmla="*/ 58294 h 130394"/>
              <a:gd name="connsiteX3" fmla="*/ 104572 w 105594"/>
              <a:gd name="connsiteY3" fmla="*/ 70822 h 130394"/>
              <a:gd name="connsiteX4" fmla="*/ 20966 w 105594"/>
              <a:gd name="connsiteY4" fmla="*/ 70822 h 130394"/>
              <a:gd name="connsiteX5" fmla="*/ 61874 w 105594"/>
              <a:gd name="connsiteY5" fmla="*/ 113265 h 130394"/>
              <a:gd name="connsiteX6" fmla="*/ 93066 w 105594"/>
              <a:gd name="connsiteY6" fmla="*/ 104060 h 130394"/>
              <a:gd name="connsiteX7" fmla="*/ 100481 w 105594"/>
              <a:gd name="connsiteY7" fmla="*/ 117611 h 130394"/>
              <a:gd name="connsiteX8" fmla="*/ 59317 w 105594"/>
              <a:gd name="connsiteY8" fmla="*/ 130395 h 130394"/>
              <a:gd name="connsiteX9" fmla="*/ 0 w 105594"/>
              <a:gd name="connsiteY9" fmla="*/ 65198 h 130394"/>
              <a:gd name="connsiteX10" fmla="*/ 86674 w 105594"/>
              <a:gd name="connsiteY10" fmla="*/ 54459 h 130394"/>
              <a:gd name="connsiteX11" fmla="*/ 56249 w 105594"/>
              <a:gd name="connsiteY11" fmla="*/ 16875 h 130394"/>
              <a:gd name="connsiteX12" fmla="*/ 20966 w 105594"/>
              <a:gd name="connsiteY12" fmla="*/ 54459 h 130394"/>
              <a:gd name="connsiteX13" fmla="*/ 86674 w 105594"/>
              <a:gd name="connsiteY13" fmla="*/ 54459 h 13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594" h="130394">
                <a:moveTo>
                  <a:pt x="0" y="65198"/>
                </a:moveTo>
                <a:cubicBezTo>
                  <a:pt x="0" y="24801"/>
                  <a:pt x="27358" y="0"/>
                  <a:pt x="55738" y="0"/>
                </a:cubicBezTo>
                <a:cubicBezTo>
                  <a:pt x="87441" y="0"/>
                  <a:pt x="105594" y="22499"/>
                  <a:pt x="105594" y="58294"/>
                </a:cubicBezTo>
                <a:cubicBezTo>
                  <a:pt x="105594" y="62896"/>
                  <a:pt x="105339" y="66732"/>
                  <a:pt x="104572" y="70822"/>
                </a:cubicBezTo>
                <a:lnTo>
                  <a:pt x="20966" y="70822"/>
                </a:lnTo>
                <a:cubicBezTo>
                  <a:pt x="22755" y="96390"/>
                  <a:pt x="38351" y="113265"/>
                  <a:pt x="61874" y="113265"/>
                </a:cubicBezTo>
                <a:cubicBezTo>
                  <a:pt x="73890" y="113265"/>
                  <a:pt x="84373" y="109941"/>
                  <a:pt x="93066" y="104060"/>
                </a:cubicBezTo>
                <a:lnTo>
                  <a:pt x="100481" y="117611"/>
                </a:lnTo>
                <a:cubicBezTo>
                  <a:pt x="89743" y="125281"/>
                  <a:pt x="76447" y="130395"/>
                  <a:pt x="59317" y="130395"/>
                </a:cubicBezTo>
                <a:cubicBezTo>
                  <a:pt x="26079" y="130395"/>
                  <a:pt x="0" y="106361"/>
                  <a:pt x="0" y="65198"/>
                </a:cubicBezTo>
                <a:close/>
                <a:moveTo>
                  <a:pt x="86674" y="54459"/>
                </a:moveTo>
                <a:cubicBezTo>
                  <a:pt x="86674" y="29914"/>
                  <a:pt x="75169" y="16875"/>
                  <a:pt x="56249" y="16875"/>
                </a:cubicBezTo>
                <a:cubicBezTo>
                  <a:pt x="38863" y="16875"/>
                  <a:pt x="23522" y="30681"/>
                  <a:pt x="20966" y="54459"/>
                </a:cubicBezTo>
                <a:lnTo>
                  <a:pt x="86674" y="54459"/>
                </a:lnTo>
                <a:close/>
              </a:path>
            </a:pathLst>
          </a:custGeom>
          <a:solidFill>
            <a:srgbClr val="FFFFFF"/>
          </a:solidFill>
          <a:ln w="6387" cap="flat">
            <a:noFill/>
            <a:prstDash val="solid"/>
            <a:miter/>
          </a:ln>
        </p:spPr>
        <p:txBody>
          <a:bodyPr rtlCol="0" anchor="ctr"/>
          <a:lstStyle/>
          <a:p>
            <a:endParaRPr lang="de-DE"/>
          </a:p>
        </p:txBody>
      </p:sp>
      <p:sp>
        <p:nvSpPr>
          <p:cNvPr id="55" name="Freihandform: Form 54">
            <a:extLst>
              <a:ext uri="{FF2B5EF4-FFF2-40B4-BE49-F238E27FC236}">
                <a16:creationId xmlns:a16="http://schemas.microsoft.com/office/drawing/2014/main" id="{8358DB30-D0F2-E298-64B9-AFF4F5816171}"/>
              </a:ext>
            </a:extLst>
          </p:cNvPr>
          <p:cNvSpPr/>
          <p:nvPr/>
        </p:nvSpPr>
        <p:spPr>
          <a:xfrm>
            <a:off x="5136547" y="4158009"/>
            <a:ext cx="68521" cy="127326"/>
          </a:xfrm>
          <a:custGeom>
            <a:avLst/>
            <a:gdLst>
              <a:gd name="connsiteX0" fmla="*/ 0 w 68521"/>
              <a:gd name="connsiteY0" fmla="*/ 3068 h 127326"/>
              <a:gd name="connsiteX1" fmla="*/ 17386 w 68521"/>
              <a:gd name="connsiteY1" fmla="*/ 3068 h 127326"/>
              <a:gd name="connsiteX2" fmla="*/ 19176 w 68521"/>
              <a:gd name="connsiteY2" fmla="*/ 25568 h 127326"/>
              <a:gd name="connsiteX3" fmla="*/ 19943 w 68521"/>
              <a:gd name="connsiteY3" fmla="*/ 25568 h 127326"/>
              <a:gd name="connsiteX4" fmla="*/ 55226 w 68521"/>
              <a:gd name="connsiteY4" fmla="*/ 0 h 127326"/>
              <a:gd name="connsiteX5" fmla="*/ 68521 w 68521"/>
              <a:gd name="connsiteY5" fmla="*/ 2557 h 127326"/>
              <a:gd name="connsiteX6" fmla="*/ 63919 w 68521"/>
              <a:gd name="connsiteY6" fmla="*/ 20710 h 127326"/>
              <a:gd name="connsiteX7" fmla="*/ 52669 w 68521"/>
              <a:gd name="connsiteY7" fmla="*/ 19176 h 127326"/>
              <a:gd name="connsiteX8" fmla="*/ 21221 w 68521"/>
              <a:gd name="connsiteY8" fmla="*/ 47556 h 127326"/>
              <a:gd name="connsiteX9" fmla="*/ 21221 w 68521"/>
              <a:gd name="connsiteY9" fmla="*/ 127327 h 127326"/>
              <a:gd name="connsiteX10" fmla="*/ 0 w 68521"/>
              <a:gd name="connsiteY10" fmla="*/ 127327 h 127326"/>
              <a:gd name="connsiteX11" fmla="*/ 0 w 68521"/>
              <a:gd name="connsiteY11" fmla="*/ 3068 h 12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21" h="127326">
                <a:moveTo>
                  <a:pt x="0" y="3068"/>
                </a:moveTo>
                <a:lnTo>
                  <a:pt x="17386" y="3068"/>
                </a:lnTo>
                <a:lnTo>
                  <a:pt x="19176" y="25568"/>
                </a:lnTo>
                <a:lnTo>
                  <a:pt x="19943" y="25568"/>
                </a:lnTo>
                <a:cubicBezTo>
                  <a:pt x="28636" y="9971"/>
                  <a:pt x="41419" y="0"/>
                  <a:pt x="55226" y="0"/>
                </a:cubicBezTo>
                <a:cubicBezTo>
                  <a:pt x="60851" y="0"/>
                  <a:pt x="64686" y="767"/>
                  <a:pt x="68521" y="2557"/>
                </a:cubicBezTo>
                <a:lnTo>
                  <a:pt x="63919" y="20710"/>
                </a:lnTo>
                <a:cubicBezTo>
                  <a:pt x="60340" y="19687"/>
                  <a:pt x="57527" y="19176"/>
                  <a:pt x="52669" y="19176"/>
                </a:cubicBezTo>
                <a:cubicBezTo>
                  <a:pt x="42186" y="19176"/>
                  <a:pt x="29659" y="26590"/>
                  <a:pt x="21221" y="47556"/>
                </a:cubicBezTo>
                <a:lnTo>
                  <a:pt x="21221" y="127327"/>
                </a:lnTo>
                <a:lnTo>
                  <a:pt x="0" y="127327"/>
                </a:lnTo>
                <a:lnTo>
                  <a:pt x="0" y="3068"/>
                </a:lnTo>
                <a:close/>
              </a:path>
            </a:pathLst>
          </a:custGeom>
          <a:solidFill>
            <a:srgbClr val="FFFFFF"/>
          </a:solidFill>
          <a:ln w="6387" cap="flat">
            <a:noFill/>
            <a:prstDash val="solid"/>
            <a:miter/>
          </a:ln>
        </p:spPr>
        <p:txBody>
          <a:bodyPr rtlCol="0" anchor="ctr"/>
          <a:lstStyle/>
          <a:p>
            <a:endParaRPr lang="de-DE"/>
          </a:p>
        </p:txBody>
      </p:sp>
      <p:sp>
        <p:nvSpPr>
          <p:cNvPr id="56" name="Freihandform: Form 55">
            <a:extLst>
              <a:ext uri="{FF2B5EF4-FFF2-40B4-BE49-F238E27FC236}">
                <a16:creationId xmlns:a16="http://schemas.microsoft.com/office/drawing/2014/main" id="{FB835C38-EADB-3D21-235A-AC35E6B8B15A}"/>
              </a:ext>
            </a:extLst>
          </p:cNvPr>
          <p:cNvSpPr/>
          <p:nvPr/>
        </p:nvSpPr>
        <p:spPr>
          <a:xfrm>
            <a:off x="5225522" y="4158009"/>
            <a:ext cx="99713" cy="127326"/>
          </a:xfrm>
          <a:custGeom>
            <a:avLst/>
            <a:gdLst>
              <a:gd name="connsiteX0" fmla="*/ 0 w 99713"/>
              <a:gd name="connsiteY0" fmla="*/ 3068 h 127326"/>
              <a:gd name="connsiteX1" fmla="*/ 17386 w 99713"/>
              <a:gd name="connsiteY1" fmla="*/ 3068 h 127326"/>
              <a:gd name="connsiteX2" fmla="*/ 19176 w 99713"/>
              <a:gd name="connsiteY2" fmla="*/ 20965 h 127326"/>
              <a:gd name="connsiteX3" fmla="*/ 19943 w 99713"/>
              <a:gd name="connsiteY3" fmla="*/ 20965 h 127326"/>
              <a:gd name="connsiteX4" fmla="*/ 61618 w 99713"/>
              <a:gd name="connsiteY4" fmla="*/ 0 h 127326"/>
              <a:gd name="connsiteX5" fmla="*/ 99714 w 99713"/>
              <a:gd name="connsiteY5" fmla="*/ 48579 h 127326"/>
              <a:gd name="connsiteX6" fmla="*/ 99714 w 99713"/>
              <a:gd name="connsiteY6" fmla="*/ 127327 h 127326"/>
              <a:gd name="connsiteX7" fmla="*/ 78493 w 99713"/>
              <a:gd name="connsiteY7" fmla="*/ 127327 h 127326"/>
              <a:gd name="connsiteX8" fmla="*/ 78493 w 99713"/>
              <a:gd name="connsiteY8" fmla="*/ 51391 h 127326"/>
              <a:gd name="connsiteX9" fmla="*/ 54971 w 99713"/>
              <a:gd name="connsiteY9" fmla="*/ 18409 h 127326"/>
              <a:gd name="connsiteX10" fmla="*/ 21221 w 99713"/>
              <a:gd name="connsiteY10" fmla="*/ 37329 h 127326"/>
              <a:gd name="connsiteX11" fmla="*/ 21221 w 99713"/>
              <a:gd name="connsiteY11" fmla="*/ 127327 h 127326"/>
              <a:gd name="connsiteX12" fmla="*/ 0 w 99713"/>
              <a:gd name="connsiteY12" fmla="*/ 127327 h 127326"/>
              <a:gd name="connsiteX13" fmla="*/ 0 w 99713"/>
              <a:gd name="connsiteY13" fmla="*/ 3068 h 12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713" h="127326">
                <a:moveTo>
                  <a:pt x="0" y="3068"/>
                </a:moveTo>
                <a:lnTo>
                  <a:pt x="17386" y="3068"/>
                </a:lnTo>
                <a:lnTo>
                  <a:pt x="19176" y="20965"/>
                </a:lnTo>
                <a:lnTo>
                  <a:pt x="19943" y="20965"/>
                </a:lnTo>
                <a:cubicBezTo>
                  <a:pt x="31704" y="9204"/>
                  <a:pt x="44488" y="0"/>
                  <a:pt x="61618" y="0"/>
                </a:cubicBezTo>
                <a:cubicBezTo>
                  <a:pt x="87953" y="0"/>
                  <a:pt x="99714" y="16875"/>
                  <a:pt x="99714" y="48579"/>
                </a:cubicBezTo>
                <a:lnTo>
                  <a:pt x="99714" y="127327"/>
                </a:lnTo>
                <a:lnTo>
                  <a:pt x="78493" y="127327"/>
                </a:lnTo>
                <a:lnTo>
                  <a:pt x="78493" y="51391"/>
                </a:lnTo>
                <a:cubicBezTo>
                  <a:pt x="78493" y="28124"/>
                  <a:pt x="71334" y="18409"/>
                  <a:pt x="54971" y="18409"/>
                </a:cubicBezTo>
                <a:cubicBezTo>
                  <a:pt x="42442" y="18409"/>
                  <a:pt x="33494" y="24801"/>
                  <a:pt x="21221" y="37329"/>
                </a:cubicBezTo>
                <a:lnTo>
                  <a:pt x="21221" y="127327"/>
                </a:lnTo>
                <a:lnTo>
                  <a:pt x="0" y="127327"/>
                </a:lnTo>
                <a:lnTo>
                  <a:pt x="0" y="3068"/>
                </a:lnTo>
                <a:close/>
              </a:path>
            </a:pathLst>
          </a:custGeom>
          <a:solidFill>
            <a:srgbClr val="FFFFFF"/>
          </a:solidFill>
          <a:ln w="6387" cap="flat">
            <a:noFill/>
            <a:prstDash val="solid"/>
            <a:miter/>
          </a:ln>
        </p:spPr>
        <p:txBody>
          <a:bodyPr rtlCol="0" anchor="ctr"/>
          <a:lstStyle/>
          <a:p>
            <a:endParaRPr lang="de-DE"/>
          </a:p>
        </p:txBody>
      </p:sp>
      <p:sp>
        <p:nvSpPr>
          <p:cNvPr id="57" name="Freihandform: Form 56">
            <a:extLst>
              <a:ext uri="{FF2B5EF4-FFF2-40B4-BE49-F238E27FC236}">
                <a16:creationId xmlns:a16="http://schemas.microsoft.com/office/drawing/2014/main" id="{B909E1F5-4878-9B0F-0E3B-ADF2AA084979}"/>
              </a:ext>
            </a:extLst>
          </p:cNvPr>
          <p:cNvSpPr/>
          <p:nvPr/>
        </p:nvSpPr>
        <p:spPr>
          <a:xfrm>
            <a:off x="5354894" y="4212979"/>
            <a:ext cx="58805" cy="16363"/>
          </a:xfrm>
          <a:custGeom>
            <a:avLst/>
            <a:gdLst>
              <a:gd name="connsiteX0" fmla="*/ 0 w 58805"/>
              <a:gd name="connsiteY0" fmla="*/ 0 h 16363"/>
              <a:gd name="connsiteX1" fmla="*/ 58806 w 58805"/>
              <a:gd name="connsiteY1" fmla="*/ 0 h 16363"/>
              <a:gd name="connsiteX2" fmla="*/ 58806 w 58805"/>
              <a:gd name="connsiteY2" fmla="*/ 16363 h 16363"/>
              <a:gd name="connsiteX3" fmla="*/ 0 w 58805"/>
              <a:gd name="connsiteY3" fmla="*/ 16363 h 16363"/>
              <a:gd name="connsiteX4" fmla="*/ 0 w 58805"/>
              <a:gd name="connsiteY4" fmla="*/ 0 h 16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05" h="16363">
                <a:moveTo>
                  <a:pt x="0" y="0"/>
                </a:moveTo>
                <a:lnTo>
                  <a:pt x="58806" y="0"/>
                </a:lnTo>
                <a:lnTo>
                  <a:pt x="58806" y="16363"/>
                </a:lnTo>
                <a:lnTo>
                  <a:pt x="0" y="16363"/>
                </a:lnTo>
                <a:lnTo>
                  <a:pt x="0" y="0"/>
                </a:lnTo>
                <a:close/>
              </a:path>
            </a:pathLst>
          </a:custGeom>
          <a:solidFill>
            <a:srgbClr val="FFFFFF"/>
          </a:solidFill>
          <a:ln w="6387" cap="flat">
            <a:noFill/>
            <a:prstDash val="solid"/>
            <a:miter/>
          </a:ln>
        </p:spPr>
        <p:txBody>
          <a:bodyPr rtlCol="0" anchor="ctr"/>
          <a:lstStyle/>
          <a:p>
            <a:endParaRPr lang="de-DE"/>
          </a:p>
        </p:txBody>
      </p:sp>
      <p:sp>
        <p:nvSpPr>
          <p:cNvPr id="58" name="Freihandform: Form 57">
            <a:extLst>
              <a:ext uri="{FF2B5EF4-FFF2-40B4-BE49-F238E27FC236}">
                <a16:creationId xmlns:a16="http://schemas.microsoft.com/office/drawing/2014/main" id="{AAA61467-0F21-6CE3-C0A5-5082F6B3CD8D}"/>
              </a:ext>
            </a:extLst>
          </p:cNvPr>
          <p:cNvSpPr/>
          <p:nvPr/>
        </p:nvSpPr>
        <p:spPr>
          <a:xfrm>
            <a:off x="4661564" y="4464820"/>
            <a:ext cx="108917" cy="179740"/>
          </a:xfrm>
          <a:custGeom>
            <a:avLst/>
            <a:gdLst>
              <a:gd name="connsiteX0" fmla="*/ 0 w 108917"/>
              <a:gd name="connsiteY0" fmla="*/ 3068 h 179740"/>
              <a:gd name="connsiteX1" fmla="*/ 17386 w 108917"/>
              <a:gd name="connsiteY1" fmla="*/ 3068 h 179740"/>
              <a:gd name="connsiteX2" fmla="*/ 19176 w 108917"/>
              <a:gd name="connsiteY2" fmla="*/ 17386 h 179740"/>
              <a:gd name="connsiteX3" fmla="*/ 19943 w 108917"/>
              <a:gd name="connsiteY3" fmla="*/ 17386 h 179740"/>
              <a:gd name="connsiteX4" fmla="*/ 59573 w 108917"/>
              <a:gd name="connsiteY4" fmla="*/ 0 h 179740"/>
              <a:gd name="connsiteX5" fmla="*/ 108918 w 108917"/>
              <a:gd name="connsiteY5" fmla="*/ 63408 h 179740"/>
              <a:gd name="connsiteX6" fmla="*/ 54970 w 108917"/>
              <a:gd name="connsiteY6" fmla="*/ 130395 h 179740"/>
              <a:gd name="connsiteX7" fmla="*/ 20710 w 108917"/>
              <a:gd name="connsiteY7" fmla="*/ 116077 h 179740"/>
              <a:gd name="connsiteX8" fmla="*/ 21221 w 108917"/>
              <a:gd name="connsiteY8" fmla="*/ 137810 h 179740"/>
              <a:gd name="connsiteX9" fmla="*/ 21221 w 108917"/>
              <a:gd name="connsiteY9" fmla="*/ 179740 h 179740"/>
              <a:gd name="connsiteX10" fmla="*/ 0 w 108917"/>
              <a:gd name="connsiteY10" fmla="*/ 179740 h 179740"/>
              <a:gd name="connsiteX11" fmla="*/ 0 w 108917"/>
              <a:gd name="connsiteY11" fmla="*/ 3132 h 179740"/>
              <a:gd name="connsiteX12" fmla="*/ 86930 w 108917"/>
              <a:gd name="connsiteY12" fmla="*/ 63408 h 179740"/>
              <a:gd name="connsiteX13" fmla="*/ 54203 w 108917"/>
              <a:gd name="connsiteY13" fmla="*/ 17897 h 179740"/>
              <a:gd name="connsiteX14" fmla="*/ 21221 w 108917"/>
              <a:gd name="connsiteY14" fmla="*/ 34772 h 179740"/>
              <a:gd name="connsiteX15" fmla="*/ 21221 w 108917"/>
              <a:gd name="connsiteY15" fmla="*/ 99714 h 179740"/>
              <a:gd name="connsiteX16" fmla="*/ 51391 w 108917"/>
              <a:gd name="connsiteY16" fmla="*/ 112498 h 179740"/>
              <a:gd name="connsiteX17" fmla="*/ 86930 w 108917"/>
              <a:gd name="connsiteY17" fmla="*/ 63408 h 1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17" h="179740">
                <a:moveTo>
                  <a:pt x="0" y="3068"/>
                </a:moveTo>
                <a:lnTo>
                  <a:pt x="17386" y="3068"/>
                </a:lnTo>
                <a:lnTo>
                  <a:pt x="19176" y="17386"/>
                </a:lnTo>
                <a:lnTo>
                  <a:pt x="19943" y="17386"/>
                </a:lnTo>
                <a:cubicBezTo>
                  <a:pt x="31193" y="7926"/>
                  <a:pt x="45255" y="0"/>
                  <a:pt x="59573" y="0"/>
                </a:cubicBezTo>
                <a:cubicBezTo>
                  <a:pt x="91532" y="0"/>
                  <a:pt x="108918" y="24801"/>
                  <a:pt x="108918" y="63408"/>
                </a:cubicBezTo>
                <a:cubicBezTo>
                  <a:pt x="108918" y="105594"/>
                  <a:pt x="83350" y="130395"/>
                  <a:pt x="54970" y="130395"/>
                </a:cubicBezTo>
                <a:cubicBezTo>
                  <a:pt x="43720" y="130395"/>
                  <a:pt x="31960" y="125026"/>
                  <a:pt x="20710" y="116077"/>
                </a:cubicBezTo>
                <a:lnTo>
                  <a:pt x="21221" y="137810"/>
                </a:lnTo>
                <a:lnTo>
                  <a:pt x="21221" y="179740"/>
                </a:lnTo>
                <a:lnTo>
                  <a:pt x="0" y="179740"/>
                </a:lnTo>
                <a:lnTo>
                  <a:pt x="0" y="3132"/>
                </a:lnTo>
                <a:close/>
                <a:moveTo>
                  <a:pt x="86930" y="63408"/>
                </a:moveTo>
                <a:cubicBezTo>
                  <a:pt x="86930" y="36050"/>
                  <a:pt x="77470" y="17897"/>
                  <a:pt x="54203" y="17897"/>
                </a:cubicBezTo>
                <a:cubicBezTo>
                  <a:pt x="43720" y="17897"/>
                  <a:pt x="33238" y="23522"/>
                  <a:pt x="21221" y="34772"/>
                </a:cubicBezTo>
                <a:lnTo>
                  <a:pt x="21221" y="99714"/>
                </a:lnTo>
                <a:cubicBezTo>
                  <a:pt x="32471" y="109174"/>
                  <a:pt x="43209" y="112498"/>
                  <a:pt x="51391" y="112498"/>
                </a:cubicBezTo>
                <a:cubicBezTo>
                  <a:pt x="71845" y="112498"/>
                  <a:pt x="86930" y="94089"/>
                  <a:pt x="86930" y="63408"/>
                </a:cubicBezTo>
                <a:close/>
              </a:path>
            </a:pathLst>
          </a:custGeom>
          <a:solidFill>
            <a:srgbClr val="FFFFFF"/>
          </a:solidFill>
          <a:ln w="6387" cap="flat">
            <a:noFill/>
            <a:prstDash val="solid"/>
            <a:miter/>
          </a:ln>
        </p:spPr>
        <p:txBody>
          <a:bodyPr rtlCol="0" anchor="ctr"/>
          <a:lstStyle/>
          <a:p>
            <a:endParaRPr lang="de-DE"/>
          </a:p>
        </p:txBody>
      </p:sp>
      <p:sp>
        <p:nvSpPr>
          <p:cNvPr id="59" name="Freihandform: Form 58">
            <a:extLst>
              <a:ext uri="{FF2B5EF4-FFF2-40B4-BE49-F238E27FC236}">
                <a16:creationId xmlns:a16="http://schemas.microsoft.com/office/drawing/2014/main" id="{5526192F-0293-C326-0D36-7C34BF71470E}"/>
              </a:ext>
            </a:extLst>
          </p:cNvPr>
          <p:cNvSpPr/>
          <p:nvPr/>
        </p:nvSpPr>
        <p:spPr>
          <a:xfrm>
            <a:off x="4803464" y="4410106"/>
            <a:ext cx="34516" cy="185109"/>
          </a:xfrm>
          <a:custGeom>
            <a:avLst/>
            <a:gdLst>
              <a:gd name="connsiteX0" fmla="*/ 0 w 34516"/>
              <a:gd name="connsiteY0" fmla="*/ 156985 h 185109"/>
              <a:gd name="connsiteX1" fmla="*/ 0 w 34516"/>
              <a:gd name="connsiteY1" fmla="*/ 0 h 185109"/>
              <a:gd name="connsiteX2" fmla="*/ 21221 w 34516"/>
              <a:gd name="connsiteY2" fmla="*/ 0 h 185109"/>
              <a:gd name="connsiteX3" fmla="*/ 21221 w 34516"/>
              <a:gd name="connsiteY3" fmla="*/ 158519 h 185109"/>
              <a:gd name="connsiteX4" fmla="*/ 27357 w 34516"/>
              <a:gd name="connsiteY4" fmla="*/ 167468 h 185109"/>
              <a:gd name="connsiteX5" fmla="*/ 31704 w 34516"/>
              <a:gd name="connsiteY5" fmla="*/ 166957 h 185109"/>
              <a:gd name="connsiteX6" fmla="*/ 34516 w 34516"/>
              <a:gd name="connsiteY6" fmla="*/ 182809 h 185109"/>
              <a:gd name="connsiteX7" fmla="*/ 22244 w 34516"/>
              <a:gd name="connsiteY7" fmla="*/ 185110 h 185109"/>
              <a:gd name="connsiteX8" fmla="*/ 0 w 34516"/>
              <a:gd name="connsiteY8" fmla="*/ 156985 h 18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16" h="185109">
                <a:moveTo>
                  <a:pt x="0" y="156985"/>
                </a:moveTo>
                <a:lnTo>
                  <a:pt x="0" y="0"/>
                </a:lnTo>
                <a:lnTo>
                  <a:pt x="21221" y="0"/>
                </a:lnTo>
                <a:lnTo>
                  <a:pt x="21221" y="158519"/>
                </a:lnTo>
                <a:cubicBezTo>
                  <a:pt x="21221" y="165167"/>
                  <a:pt x="24034" y="167468"/>
                  <a:pt x="27357" y="167468"/>
                </a:cubicBezTo>
                <a:cubicBezTo>
                  <a:pt x="28636" y="167468"/>
                  <a:pt x="29658" y="167468"/>
                  <a:pt x="31704" y="166957"/>
                </a:cubicBezTo>
                <a:lnTo>
                  <a:pt x="34516" y="182809"/>
                </a:lnTo>
                <a:cubicBezTo>
                  <a:pt x="31448" y="184343"/>
                  <a:pt x="27613" y="185110"/>
                  <a:pt x="22244" y="185110"/>
                </a:cubicBezTo>
                <a:cubicBezTo>
                  <a:pt x="6392" y="185110"/>
                  <a:pt x="0" y="174882"/>
                  <a:pt x="0" y="156985"/>
                </a:cubicBezTo>
                <a:close/>
              </a:path>
            </a:pathLst>
          </a:custGeom>
          <a:solidFill>
            <a:srgbClr val="FFFFFF"/>
          </a:solidFill>
          <a:ln w="6387" cap="flat">
            <a:noFill/>
            <a:prstDash val="solid"/>
            <a:miter/>
          </a:ln>
        </p:spPr>
        <p:txBody>
          <a:bodyPr rtlCol="0" anchor="ctr"/>
          <a:lstStyle/>
          <a:p>
            <a:endParaRPr lang="de-DE"/>
          </a:p>
        </p:txBody>
      </p:sp>
      <p:sp>
        <p:nvSpPr>
          <p:cNvPr id="60" name="Freihandform: Form 59">
            <a:extLst>
              <a:ext uri="{FF2B5EF4-FFF2-40B4-BE49-F238E27FC236}">
                <a16:creationId xmlns:a16="http://schemas.microsoft.com/office/drawing/2014/main" id="{A475BCEC-F4EC-C400-497A-47FF159B8499}"/>
              </a:ext>
            </a:extLst>
          </p:cNvPr>
          <p:cNvSpPr/>
          <p:nvPr/>
        </p:nvSpPr>
        <p:spPr>
          <a:xfrm>
            <a:off x="4860992" y="4464820"/>
            <a:ext cx="97412" cy="130394"/>
          </a:xfrm>
          <a:custGeom>
            <a:avLst/>
            <a:gdLst>
              <a:gd name="connsiteX0" fmla="*/ 0 w 97412"/>
              <a:gd name="connsiteY0" fmla="*/ 95112 h 130394"/>
              <a:gd name="connsiteX1" fmla="*/ 76191 w 97412"/>
              <a:gd name="connsiteY1" fmla="*/ 48323 h 130394"/>
              <a:gd name="connsiteX2" fmla="*/ 50624 w 97412"/>
              <a:gd name="connsiteY2" fmla="*/ 17642 h 130394"/>
              <a:gd name="connsiteX3" fmla="*/ 13551 w 97412"/>
              <a:gd name="connsiteY3" fmla="*/ 30426 h 130394"/>
              <a:gd name="connsiteX4" fmla="*/ 5369 w 97412"/>
              <a:gd name="connsiteY4" fmla="*/ 16108 h 130394"/>
              <a:gd name="connsiteX5" fmla="*/ 54203 w 97412"/>
              <a:gd name="connsiteY5" fmla="*/ 0 h 130394"/>
              <a:gd name="connsiteX6" fmla="*/ 97413 w 97412"/>
              <a:gd name="connsiteY6" fmla="*/ 50880 h 130394"/>
              <a:gd name="connsiteX7" fmla="*/ 97413 w 97412"/>
              <a:gd name="connsiteY7" fmla="*/ 127327 h 130394"/>
              <a:gd name="connsiteX8" fmla="*/ 80026 w 97412"/>
              <a:gd name="connsiteY8" fmla="*/ 127327 h 130394"/>
              <a:gd name="connsiteX9" fmla="*/ 77981 w 97412"/>
              <a:gd name="connsiteY9" fmla="*/ 112498 h 130394"/>
              <a:gd name="connsiteX10" fmla="*/ 77214 w 97412"/>
              <a:gd name="connsiteY10" fmla="*/ 112498 h 130394"/>
              <a:gd name="connsiteX11" fmla="*/ 36306 w 97412"/>
              <a:gd name="connsiteY11" fmla="*/ 130395 h 130394"/>
              <a:gd name="connsiteX12" fmla="*/ 0 w 97412"/>
              <a:gd name="connsiteY12" fmla="*/ 95112 h 130394"/>
              <a:gd name="connsiteX13" fmla="*/ 76191 w 97412"/>
              <a:gd name="connsiteY13" fmla="*/ 97157 h 130394"/>
              <a:gd name="connsiteX14" fmla="*/ 76191 w 97412"/>
              <a:gd name="connsiteY14" fmla="*/ 63408 h 130394"/>
              <a:gd name="connsiteX15" fmla="*/ 20710 w 97412"/>
              <a:gd name="connsiteY15" fmla="*/ 93833 h 130394"/>
              <a:gd name="connsiteX16" fmla="*/ 42186 w 97412"/>
              <a:gd name="connsiteY16" fmla="*/ 113009 h 130394"/>
              <a:gd name="connsiteX17" fmla="*/ 76191 w 97412"/>
              <a:gd name="connsiteY17" fmla="*/ 97157 h 13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412" h="130394">
                <a:moveTo>
                  <a:pt x="0" y="95112"/>
                </a:moveTo>
                <a:cubicBezTo>
                  <a:pt x="0" y="67499"/>
                  <a:pt x="23011" y="54203"/>
                  <a:pt x="76191" y="48323"/>
                </a:cubicBezTo>
                <a:cubicBezTo>
                  <a:pt x="75936" y="32727"/>
                  <a:pt x="70822" y="17642"/>
                  <a:pt x="50624" y="17642"/>
                </a:cubicBezTo>
                <a:cubicBezTo>
                  <a:pt x="36306" y="17642"/>
                  <a:pt x="23266" y="24034"/>
                  <a:pt x="13551" y="30426"/>
                </a:cubicBezTo>
                <a:lnTo>
                  <a:pt x="5369" y="16108"/>
                </a:lnTo>
                <a:cubicBezTo>
                  <a:pt x="16874" y="8437"/>
                  <a:pt x="34261" y="0"/>
                  <a:pt x="54203" y="0"/>
                </a:cubicBezTo>
                <a:cubicBezTo>
                  <a:pt x="84373" y="0"/>
                  <a:pt x="97413" y="20198"/>
                  <a:pt x="97413" y="50880"/>
                </a:cubicBezTo>
                <a:lnTo>
                  <a:pt x="97413" y="127327"/>
                </a:lnTo>
                <a:lnTo>
                  <a:pt x="80026" y="127327"/>
                </a:lnTo>
                <a:lnTo>
                  <a:pt x="77981" y="112498"/>
                </a:lnTo>
                <a:lnTo>
                  <a:pt x="77214" y="112498"/>
                </a:lnTo>
                <a:cubicBezTo>
                  <a:pt x="65453" y="122469"/>
                  <a:pt x="51902" y="130395"/>
                  <a:pt x="36306" y="130395"/>
                </a:cubicBezTo>
                <a:cubicBezTo>
                  <a:pt x="15596" y="130395"/>
                  <a:pt x="0" y="117611"/>
                  <a:pt x="0" y="95112"/>
                </a:cubicBezTo>
                <a:close/>
                <a:moveTo>
                  <a:pt x="76191" y="97157"/>
                </a:moveTo>
                <a:lnTo>
                  <a:pt x="76191" y="63408"/>
                </a:lnTo>
                <a:cubicBezTo>
                  <a:pt x="34261" y="68266"/>
                  <a:pt x="20710" y="77726"/>
                  <a:pt x="20710" y="93833"/>
                </a:cubicBezTo>
                <a:cubicBezTo>
                  <a:pt x="20710" y="107640"/>
                  <a:pt x="30170" y="113009"/>
                  <a:pt x="42186" y="113009"/>
                </a:cubicBezTo>
                <a:cubicBezTo>
                  <a:pt x="54203" y="113009"/>
                  <a:pt x="64175" y="107640"/>
                  <a:pt x="76191" y="97157"/>
                </a:cubicBezTo>
                <a:close/>
              </a:path>
            </a:pathLst>
          </a:custGeom>
          <a:solidFill>
            <a:srgbClr val="FFFFFF"/>
          </a:solidFill>
          <a:ln w="6387" cap="flat">
            <a:noFill/>
            <a:prstDash val="solid"/>
            <a:miter/>
          </a:ln>
        </p:spPr>
        <p:txBody>
          <a:bodyPr rtlCol="0" anchor="ctr"/>
          <a:lstStyle/>
          <a:p>
            <a:endParaRPr lang="de-DE"/>
          </a:p>
        </p:txBody>
      </p:sp>
      <p:sp>
        <p:nvSpPr>
          <p:cNvPr id="61" name="Freihandform: Form 60">
            <a:extLst>
              <a:ext uri="{FF2B5EF4-FFF2-40B4-BE49-F238E27FC236}">
                <a16:creationId xmlns:a16="http://schemas.microsoft.com/office/drawing/2014/main" id="{C2D34A09-79EC-0B57-C89A-BE6CA9A0CD22}"/>
              </a:ext>
            </a:extLst>
          </p:cNvPr>
          <p:cNvSpPr/>
          <p:nvPr/>
        </p:nvSpPr>
        <p:spPr>
          <a:xfrm>
            <a:off x="4979114" y="4428003"/>
            <a:ext cx="77469" cy="167212"/>
          </a:xfrm>
          <a:custGeom>
            <a:avLst/>
            <a:gdLst>
              <a:gd name="connsiteX0" fmla="*/ 18409 w 77469"/>
              <a:gd name="connsiteY0" fmla="*/ 125537 h 167212"/>
              <a:gd name="connsiteX1" fmla="*/ 18409 w 77469"/>
              <a:gd name="connsiteY1" fmla="*/ 57016 h 167212"/>
              <a:gd name="connsiteX2" fmla="*/ 0 w 77469"/>
              <a:gd name="connsiteY2" fmla="*/ 57016 h 167212"/>
              <a:gd name="connsiteX3" fmla="*/ 0 w 77469"/>
              <a:gd name="connsiteY3" fmla="*/ 41164 h 167212"/>
              <a:gd name="connsiteX4" fmla="*/ 19431 w 77469"/>
              <a:gd name="connsiteY4" fmla="*/ 39886 h 167212"/>
              <a:gd name="connsiteX5" fmla="*/ 21988 w 77469"/>
              <a:gd name="connsiteY5" fmla="*/ 0 h 167212"/>
              <a:gd name="connsiteX6" fmla="*/ 39630 w 77469"/>
              <a:gd name="connsiteY6" fmla="*/ 0 h 167212"/>
              <a:gd name="connsiteX7" fmla="*/ 39630 w 77469"/>
              <a:gd name="connsiteY7" fmla="*/ 39886 h 167212"/>
              <a:gd name="connsiteX8" fmla="*/ 73379 w 77469"/>
              <a:gd name="connsiteY8" fmla="*/ 39886 h 167212"/>
              <a:gd name="connsiteX9" fmla="*/ 73379 w 77469"/>
              <a:gd name="connsiteY9" fmla="*/ 57016 h 167212"/>
              <a:gd name="connsiteX10" fmla="*/ 39630 w 77469"/>
              <a:gd name="connsiteY10" fmla="*/ 57016 h 167212"/>
              <a:gd name="connsiteX11" fmla="*/ 39630 w 77469"/>
              <a:gd name="connsiteY11" fmla="*/ 126048 h 167212"/>
              <a:gd name="connsiteX12" fmla="*/ 58806 w 77469"/>
              <a:gd name="connsiteY12" fmla="*/ 149826 h 167212"/>
              <a:gd name="connsiteX13" fmla="*/ 73123 w 77469"/>
              <a:gd name="connsiteY13" fmla="*/ 146758 h 167212"/>
              <a:gd name="connsiteX14" fmla="*/ 77470 w 77469"/>
              <a:gd name="connsiteY14" fmla="*/ 161843 h 167212"/>
              <a:gd name="connsiteX15" fmla="*/ 53948 w 77469"/>
              <a:gd name="connsiteY15" fmla="*/ 167212 h 167212"/>
              <a:gd name="connsiteX16" fmla="*/ 18409 w 77469"/>
              <a:gd name="connsiteY16" fmla="*/ 125537 h 16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469" h="167212">
                <a:moveTo>
                  <a:pt x="18409" y="125537"/>
                </a:moveTo>
                <a:lnTo>
                  <a:pt x="18409" y="57016"/>
                </a:lnTo>
                <a:lnTo>
                  <a:pt x="0" y="57016"/>
                </a:lnTo>
                <a:lnTo>
                  <a:pt x="0" y="41164"/>
                </a:lnTo>
                <a:lnTo>
                  <a:pt x="19431" y="39886"/>
                </a:lnTo>
                <a:lnTo>
                  <a:pt x="21988" y="0"/>
                </a:lnTo>
                <a:lnTo>
                  <a:pt x="39630" y="0"/>
                </a:lnTo>
                <a:lnTo>
                  <a:pt x="39630" y="39886"/>
                </a:lnTo>
                <a:lnTo>
                  <a:pt x="73379" y="39886"/>
                </a:lnTo>
                <a:lnTo>
                  <a:pt x="73379" y="57016"/>
                </a:lnTo>
                <a:lnTo>
                  <a:pt x="39630" y="57016"/>
                </a:lnTo>
                <a:lnTo>
                  <a:pt x="39630" y="126048"/>
                </a:lnTo>
                <a:cubicBezTo>
                  <a:pt x="39630" y="141133"/>
                  <a:pt x="44743" y="149826"/>
                  <a:pt x="58806" y="149826"/>
                </a:cubicBezTo>
                <a:cubicBezTo>
                  <a:pt x="63408" y="149826"/>
                  <a:pt x="68010" y="149059"/>
                  <a:pt x="73123" y="146758"/>
                </a:cubicBezTo>
                <a:lnTo>
                  <a:pt x="77470" y="161843"/>
                </a:lnTo>
                <a:cubicBezTo>
                  <a:pt x="70822" y="164911"/>
                  <a:pt x="62385" y="167212"/>
                  <a:pt x="53948" y="167212"/>
                </a:cubicBezTo>
                <a:cubicBezTo>
                  <a:pt x="27358" y="167212"/>
                  <a:pt x="18409" y="150338"/>
                  <a:pt x="18409" y="125537"/>
                </a:cubicBezTo>
                <a:close/>
              </a:path>
            </a:pathLst>
          </a:custGeom>
          <a:solidFill>
            <a:srgbClr val="FFFFFF"/>
          </a:solidFill>
          <a:ln w="6387" cap="flat">
            <a:noFill/>
            <a:prstDash val="solid"/>
            <a:miter/>
          </a:ln>
        </p:spPr>
        <p:txBody>
          <a:bodyPr rtlCol="0" anchor="ctr"/>
          <a:lstStyle/>
          <a:p>
            <a:endParaRPr lang="de-DE"/>
          </a:p>
        </p:txBody>
      </p:sp>
      <p:sp>
        <p:nvSpPr>
          <p:cNvPr id="62" name="Freihandform: Form 61">
            <a:extLst>
              <a:ext uri="{FF2B5EF4-FFF2-40B4-BE49-F238E27FC236}">
                <a16:creationId xmlns:a16="http://schemas.microsoft.com/office/drawing/2014/main" id="{745974FA-799B-805A-32F9-77A71E957625}"/>
              </a:ext>
            </a:extLst>
          </p:cNvPr>
          <p:cNvSpPr/>
          <p:nvPr/>
        </p:nvSpPr>
        <p:spPr>
          <a:xfrm>
            <a:off x="5060675" y="4428003"/>
            <a:ext cx="77469" cy="167212"/>
          </a:xfrm>
          <a:custGeom>
            <a:avLst/>
            <a:gdLst>
              <a:gd name="connsiteX0" fmla="*/ 18409 w 77469"/>
              <a:gd name="connsiteY0" fmla="*/ 125537 h 167212"/>
              <a:gd name="connsiteX1" fmla="*/ 18409 w 77469"/>
              <a:gd name="connsiteY1" fmla="*/ 57016 h 167212"/>
              <a:gd name="connsiteX2" fmla="*/ 0 w 77469"/>
              <a:gd name="connsiteY2" fmla="*/ 57016 h 167212"/>
              <a:gd name="connsiteX3" fmla="*/ 0 w 77469"/>
              <a:gd name="connsiteY3" fmla="*/ 41164 h 167212"/>
              <a:gd name="connsiteX4" fmla="*/ 19431 w 77469"/>
              <a:gd name="connsiteY4" fmla="*/ 39886 h 167212"/>
              <a:gd name="connsiteX5" fmla="*/ 21988 w 77469"/>
              <a:gd name="connsiteY5" fmla="*/ 0 h 167212"/>
              <a:gd name="connsiteX6" fmla="*/ 39630 w 77469"/>
              <a:gd name="connsiteY6" fmla="*/ 0 h 167212"/>
              <a:gd name="connsiteX7" fmla="*/ 39630 w 77469"/>
              <a:gd name="connsiteY7" fmla="*/ 39886 h 167212"/>
              <a:gd name="connsiteX8" fmla="*/ 73379 w 77469"/>
              <a:gd name="connsiteY8" fmla="*/ 39886 h 167212"/>
              <a:gd name="connsiteX9" fmla="*/ 73379 w 77469"/>
              <a:gd name="connsiteY9" fmla="*/ 57016 h 167212"/>
              <a:gd name="connsiteX10" fmla="*/ 39630 w 77469"/>
              <a:gd name="connsiteY10" fmla="*/ 57016 h 167212"/>
              <a:gd name="connsiteX11" fmla="*/ 39630 w 77469"/>
              <a:gd name="connsiteY11" fmla="*/ 126048 h 167212"/>
              <a:gd name="connsiteX12" fmla="*/ 58806 w 77469"/>
              <a:gd name="connsiteY12" fmla="*/ 149826 h 167212"/>
              <a:gd name="connsiteX13" fmla="*/ 73123 w 77469"/>
              <a:gd name="connsiteY13" fmla="*/ 146758 h 167212"/>
              <a:gd name="connsiteX14" fmla="*/ 77470 w 77469"/>
              <a:gd name="connsiteY14" fmla="*/ 161843 h 167212"/>
              <a:gd name="connsiteX15" fmla="*/ 53948 w 77469"/>
              <a:gd name="connsiteY15" fmla="*/ 167212 h 167212"/>
              <a:gd name="connsiteX16" fmla="*/ 18409 w 77469"/>
              <a:gd name="connsiteY16" fmla="*/ 125537 h 16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469" h="167212">
                <a:moveTo>
                  <a:pt x="18409" y="125537"/>
                </a:moveTo>
                <a:lnTo>
                  <a:pt x="18409" y="57016"/>
                </a:lnTo>
                <a:lnTo>
                  <a:pt x="0" y="57016"/>
                </a:lnTo>
                <a:lnTo>
                  <a:pt x="0" y="41164"/>
                </a:lnTo>
                <a:lnTo>
                  <a:pt x="19431" y="39886"/>
                </a:lnTo>
                <a:lnTo>
                  <a:pt x="21988" y="0"/>
                </a:lnTo>
                <a:lnTo>
                  <a:pt x="39630" y="0"/>
                </a:lnTo>
                <a:lnTo>
                  <a:pt x="39630" y="39886"/>
                </a:lnTo>
                <a:lnTo>
                  <a:pt x="73379" y="39886"/>
                </a:lnTo>
                <a:lnTo>
                  <a:pt x="73379" y="57016"/>
                </a:lnTo>
                <a:lnTo>
                  <a:pt x="39630" y="57016"/>
                </a:lnTo>
                <a:lnTo>
                  <a:pt x="39630" y="126048"/>
                </a:lnTo>
                <a:cubicBezTo>
                  <a:pt x="39630" y="141133"/>
                  <a:pt x="44743" y="149826"/>
                  <a:pt x="58806" y="149826"/>
                </a:cubicBezTo>
                <a:cubicBezTo>
                  <a:pt x="63408" y="149826"/>
                  <a:pt x="68010" y="149059"/>
                  <a:pt x="73123" y="146758"/>
                </a:cubicBezTo>
                <a:lnTo>
                  <a:pt x="77470" y="161843"/>
                </a:lnTo>
                <a:cubicBezTo>
                  <a:pt x="70822" y="164911"/>
                  <a:pt x="62385" y="167212"/>
                  <a:pt x="53948" y="167212"/>
                </a:cubicBezTo>
                <a:cubicBezTo>
                  <a:pt x="27357" y="167212"/>
                  <a:pt x="18409" y="150338"/>
                  <a:pt x="18409" y="125537"/>
                </a:cubicBezTo>
                <a:close/>
              </a:path>
            </a:pathLst>
          </a:custGeom>
          <a:solidFill>
            <a:srgbClr val="FFFFFF"/>
          </a:solidFill>
          <a:ln w="6387" cap="flat">
            <a:noFill/>
            <a:prstDash val="solid"/>
            <a:miter/>
          </a:ln>
        </p:spPr>
        <p:txBody>
          <a:bodyPr rtlCol="0" anchor="ctr"/>
          <a:lstStyle/>
          <a:p>
            <a:endParaRPr lang="de-DE"/>
          </a:p>
        </p:txBody>
      </p:sp>
      <p:sp>
        <p:nvSpPr>
          <p:cNvPr id="63" name="Freihandform: Form 62">
            <a:extLst>
              <a:ext uri="{FF2B5EF4-FFF2-40B4-BE49-F238E27FC236}">
                <a16:creationId xmlns:a16="http://schemas.microsoft.com/office/drawing/2014/main" id="{AF4C9F89-BF38-D516-74CF-C3E339FDC86B}"/>
              </a:ext>
            </a:extLst>
          </p:cNvPr>
          <p:cNvSpPr/>
          <p:nvPr/>
        </p:nvSpPr>
        <p:spPr>
          <a:xfrm>
            <a:off x="5147093" y="4407037"/>
            <a:ext cx="73890" cy="185109"/>
          </a:xfrm>
          <a:custGeom>
            <a:avLst/>
            <a:gdLst>
              <a:gd name="connsiteX0" fmla="*/ 16874 w 73890"/>
              <a:gd name="connsiteY0" fmla="*/ 77981 h 185109"/>
              <a:gd name="connsiteX1" fmla="*/ 0 w 73890"/>
              <a:gd name="connsiteY1" fmla="*/ 77981 h 185109"/>
              <a:gd name="connsiteX2" fmla="*/ 0 w 73890"/>
              <a:gd name="connsiteY2" fmla="*/ 62129 h 185109"/>
              <a:gd name="connsiteX3" fmla="*/ 16874 w 73890"/>
              <a:gd name="connsiteY3" fmla="*/ 60851 h 185109"/>
              <a:gd name="connsiteX4" fmla="*/ 16874 w 73890"/>
              <a:gd name="connsiteY4" fmla="*/ 41420 h 185109"/>
              <a:gd name="connsiteX5" fmla="*/ 53180 w 73890"/>
              <a:gd name="connsiteY5" fmla="*/ 0 h 185109"/>
              <a:gd name="connsiteX6" fmla="*/ 73890 w 73890"/>
              <a:gd name="connsiteY6" fmla="*/ 4091 h 185109"/>
              <a:gd name="connsiteX7" fmla="*/ 69288 w 73890"/>
              <a:gd name="connsiteY7" fmla="*/ 19687 h 185109"/>
              <a:gd name="connsiteX8" fmla="*/ 55482 w 73890"/>
              <a:gd name="connsiteY8" fmla="*/ 17130 h 185109"/>
              <a:gd name="connsiteX9" fmla="*/ 38096 w 73890"/>
              <a:gd name="connsiteY9" fmla="*/ 41420 h 185109"/>
              <a:gd name="connsiteX10" fmla="*/ 38096 w 73890"/>
              <a:gd name="connsiteY10" fmla="*/ 60851 h 185109"/>
              <a:gd name="connsiteX11" fmla="*/ 64175 w 73890"/>
              <a:gd name="connsiteY11" fmla="*/ 60851 h 185109"/>
              <a:gd name="connsiteX12" fmla="*/ 64175 w 73890"/>
              <a:gd name="connsiteY12" fmla="*/ 77981 h 185109"/>
              <a:gd name="connsiteX13" fmla="*/ 38096 w 73890"/>
              <a:gd name="connsiteY13" fmla="*/ 77981 h 185109"/>
              <a:gd name="connsiteX14" fmla="*/ 38096 w 73890"/>
              <a:gd name="connsiteY14" fmla="*/ 185110 h 185109"/>
              <a:gd name="connsiteX15" fmla="*/ 16874 w 73890"/>
              <a:gd name="connsiteY15" fmla="*/ 185110 h 185109"/>
              <a:gd name="connsiteX16" fmla="*/ 16874 w 73890"/>
              <a:gd name="connsiteY16" fmla="*/ 77981 h 18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890" h="185109">
                <a:moveTo>
                  <a:pt x="16874" y="77981"/>
                </a:moveTo>
                <a:lnTo>
                  <a:pt x="0" y="77981"/>
                </a:lnTo>
                <a:lnTo>
                  <a:pt x="0" y="62129"/>
                </a:lnTo>
                <a:lnTo>
                  <a:pt x="16874" y="60851"/>
                </a:lnTo>
                <a:lnTo>
                  <a:pt x="16874" y="41420"/>
                </a:lnTo>
                <a:cubicBezTo>
                  <a:pt x="16874" y="16108"/>
                  <a:pt x="28380" y="0"/>
                  <a:pt x="53180" y="0"/>
                </a:cubicBezTo>
                <a:cubicBezTo>
                  <a:pt x="60851" y="0"/>
                  <a:pt x="68777" y="1790"/>
                  <a:pt x="73890" y="4091"/>
                </a:cubicBezTo>
                <a:lnTo>
                  <a:pt x="69288" y="19687"/>
                </a:lnTo>
                <a:cubicBezTo>
                  <a:pt x="64430" y="18153"/>
                  <a:pt x="59828" y="17130"/>
                  <a:pt x="55482" y="17130"/>
                </a:cubicBezTo>
                <a:cubicBezTo>
                  <a:pt x="43720" y="17130"/>
                  <a:pt x="38096" y="25568"/>
                  <a:pt x="38096" y="41420"/>
                </a:cubicBezTo>
                <a:lnTo>
                  <a:pt x="38096" y="60851"/>
                </a:lnTo>
                <a:lnTo>
                  <a:pt x="64175" y="60851"/>
                </a:lnTo>
                <a:lnTo>
                  <a:pt x="64175" y="77981"/>
                </a:lnTo>
                <a:lnTo>
                  <a:pt x="38096" y="77981"/>
                </a:lnTo>
                <a:lnTo>
                  <a:pt x="38096" y="185110"/>
                </a:lnTo>
                <a:lnTo>
                  <a:pt x="16874" y="185110"/>
                </a:lnTo>
                <a:lnTo>
                  <a:pt x="16874" y="77981"/>
                </a:lnTo>
                <a:close/>
              </a:path>
            </a:pathLst>
          </a:custGeom>
          <a:solidFill>
            <a:srgbClr val="FFFFFF"/>
          </a:solidFill>
          <a:ln w="6387" cap="flat">
            <a:noFill/>
            <a:prstDash val="solid"/>
            <a:miter/>
          </a:ln>
        </p:spPr>
        <p:txBody>
          <a:bodyPr rtlCol="0" anchor="ctr"/>
          <a:lstStyle/>
          <a:p>
            <a:endParaRPr lang="de-DE"/>
          </a:p>
        </p:txBody>
      </p:sp>
      <p:sp>
        <p:nvSpPr>
          <p:cNvPr id="64" name="Freihandform: Form 63">
            <a:extLst>
              <a:ext uri="{FF2B5EF4-FFF2-40B4-BE49-F238E27FC236}">
                <a16:creationId xmlns:a16="http://schemas.microsoft.com/office/drawing/2014/main" id="{CB281D80-E268-C94F-1FBA-F13B04FF5E3D}"/>
              </a:ext>
            </a:extLst>
          </p:cNvPr>
          <p:cNvSpPr/>
          <p:nvPr/>
        </p:nvSpPr>
        <p:spPr>
          <a:xfrm>
            <a:off x="5223285" y="4464820"/>
            <a:ext cx="115309" cy="130394"/>
          </a:xfrm>
          <a:custGeom>
            <a:avLst/>
            <a:gdLst>
              <a:gd name="connsiteX0" fmla="*/ 0 w 115309"/>
              <a:gd name="connsiteY0" fmla="*/ 65453 h 130394"/>
              <a:gd name="connsiteX1" fmla="*/ 57527 w 115309"/>
              <a:gd name="connsiteY1" fmla="*/ 0 h 130394"/>
              <a:gd name="connsiteX2" fmla="*/ 115310 w 115309"/>
              <a:gd name="connsiteY2" fmla="*/ 65453 h 130394"/>
              <a:gd name="connsiteX3" fmla="*/ 57527 w 115309"/>
              <a:gd name="connsiteY3" fmla="*/ 130395 h 130394"/>
              <a:gd name="connsiteX4" fmla="*/ 0 w 115309"/>
              <a:gd name="connsiteY4" fmla="*/ 65453 h 130394"/>
              <a:gd name="connsiteX5" fmla="*/ 93322 w 115309"/>
              <a:gd name="connsiteY5" fmla="*/ 65453 h 130394"/>
              <a:gd name="connsiteX6" fmla="*/ 57527 w 115309"/>
              <a:gd name="connsiteY6" fmla="*/ 17642 h 130394"/>
              <a:gd name="connsiteX7" fmla="*/ 21988 w 115309"/>
              <a:gd name="connsiteY7" fmla="*/ 65453 h 130394"/>
              <a:gd name="connsiteX8" fmla="*/ 57527 w 115309"/>
              <a:gd name="connsiteY8" fmla="*/ 112753 h 130394"/>
              <a:gd name="connsiteX9" fmla="*/ 93322 w 115309"/>
              <a:gd name="connsiteY9" fmla="*/ 65453 h 13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309" h="130394">
                <a:moveTo>
                  <a:pt x="0" y="65453"/>
                </a:moveTo>
                <a:cubicBezTo>
                  <a:pt x="0" y="23778"/>
                  <a:pt x="27102" y="0"/>
                  <a:pt x="57527" y="0"/>
                </a:cubicBezTo>
                <a:cubicBezTo>
                  <a:pt x="87953" y="0"/>
                  <a:pt x="115310" y="23778"/>
                  <a:pt x="115310" y="65453"/>
                </a:cubicBezTo>
                <a:cubicBezTo>
                  <a:pt x="115310" y="107128"/>
                  <a:pt x="87953" y="130395"/>
                  <a:pt x="57527" y="130395"/>
                </a:cubicBezTo>
                <a:cubicBezTo>
                  <a:pt x="27102" y="130395"/>
                  <a:pt x="0" y="106617"/>
                  <a:pt x="0" y="65453"/>
                </a:cubicBezTo>
                <a:close/>
                <a:moveTo>
                  <a:pt x="93322" y="65453"/>
                </a:moveTo>
                <a:cubicBezTo>
                  <a:pt x="93322" y="36817"/>
                  <a:pt x="79004" y="17642"/>
                  <a:pt x="57527" y="17642"/>
                </a:cubicBezTo>
                <a:cubicBezTo>
                  <a:pt x="36050" y="17642"/>
                  <a:pt x="21988" y="36817"/>
                  <a:pt x="21988" y="65453"/>
                </a:cubicBezTo>
                <a:cubicBezTo>
                  <a:pt x="21988" y="94089"/>
                  <a:pt x="36306" y="112753"/>
                  <a:pt x="57527" y="112753"/>
                </a:cubicBezTo>
                <a:cubicBezTo>
                  <a:pt x="78748" y="112753"/>
                  <a:pt x="93322" y="93833"/>
                  <a:pt x="93322" y="65453"/>
                </a:cubicBezTo>
                <a:close/>
              </a:path>
            </a:pathLst>
          </a:custGeom>
          <a:solidFill>
            <a:srgbClr val="FFFFFF"/>
          </a:solidFill>
          <a:ln w="6387" cap="flat">
            <a:noFill/>
            <a:prstDash val="solid"/>
            <a:miter/>
          </a:ln>
        </p:spPr>
        <p:txBody>
          <a:bodyPr rtlCol="0" anchor="ctr"/>
          <a:lstStyle/>
          <a:p>
            <a:endParaRPr lang="de-DE"/>
          </a:p>
        </p:txBody>
      </p:sp>
      <p:sp>
        <p:nvSpPr>
          <p:cNvPr id="65" name="Freihandform: Form 64">
            <a:extLst>
              <a:ext uri="{FF2B5EF4-FFF2-40B4-BE49-F238E27FC236}">
                <a16:creationId xmlns:a16="http://schemas.microsoft.com/office/drawing/2014/main" id="{E99C5346-C5E5-7263-E7EF-CD8CC875B568}"/>
              </a:ext>
            </a:extLst>
          </p:cNvPr>
          <p:cNvSpPr/>
          <p:nvPr/>
        </p:nvSpPr>
        <p:spPr>
          <a:xfrm>
            <a:off x="5371002" y="4464820"/>
            <a:ext cx="68521" cy="127326"/>
          </a:xfrm>
          <a:custGeom>
            <a:avLst/>
            <a:gdLst>
              <a:gd name="connsiteX0" fmla="*/ 0 w 68521"/>
              <a:gd name="connsiteY0" fmla="*/ 3068 h 127326"/>
              <a:gd name="connsiteX1" fmla="*/ 17386 w 68521"/>
              <a:gd name="connsiteY1" fmla="*/ 3068 h 127326"/>
              <a:gd name="connsiteX2" fmla="*/ 19176 w 68521"/>
              <a:gd name="connsiteY2" fmla="*/ 25568 h 127326"/>
              <a:gd name="connsiteX3" fmla="*/ 19943 w 68521"/>
              <a:gd name="connsiteY3" fmla="*/ 25568 h 127326"/>
              <a:gd name="connsiteX4" fmla="*/ 55226 w 68521"/>
              <a:gd name="connsiteY4" fmla="*/ 0 h 127326"/>
              <a:gd name="connsiteX5" fmla="*/ 68521 w 68521"/>
              <a:gd name="connsiteY5" fmla="*/ 2557 h 127326"/>
              <a:gd name="connsiteX6" fmla="*/ 63919 w 68521"/>
              <a:gd name="connsiteY6" fmla="*/ 20710 h 127326"/>
              <a:gd name="connsiteX7" fmla="*/ 52669 w 68521"/>
              <a:gd name="connsiteY7" fmla="*/ 19176 h 127326"/>
              <a:gd name="connsiteX8" fmla="*/ 21221 w 68521"/>
              <a:gd name="connsiteY8" fmla="*/ 47556 h 127326"/>
              <a:gd name="connsiteX9" fmla="*/ 21221 w 68521"/>
              <a:gd name="connsiteY9" fmla="*/ 127327 h 127326"/>
              <a:gd name="connsiteX10" fmla="*/ 0 w 68521"/>
              <a:gd name="connsiteY10" fmla="*/ 127327 h 127326"/>
              <a:gd name="connsiteX11" fmla="*/ 0 w 68521"/>
              <a:gd name="connsiteY11" fmla="*/ 3068 h 12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21" h="127326">
                <a:moveTo>
                  <a:pt x="0" y="3068"/>
                </a:moveTo>
                <a:lnTo>
                  <a:pt x="17386" y="3068"/>
                </a:lnTo>
                <a:lnTo>
                  <a:pt x="19176" y="25568"/>
                </a:lnTo>
                <a:lnTo>
                  <a:pt x="19943" y="25568"/>
                </a:lnTo>
                <a:cubicBezTo>
                  <a:pt x="28636" y="9971"/>
                  <a:pt x="41419" y="0"/>
                  <a:pt x="55226" y="0"/>
                </a:cubicBezTo>
                <a:cubicBezTo>
                  <a:pt x="60851" y="0"/>
                  <a:pt x="64686" y="767"/>
                  <a:pt x="68521" y="2557"/>
                </a:cubicBezTo>
                <a:lnTo>
                  <a:pt x="63919" y="20710"/>
                </a:lnTo>
                <a:cubicBezTo>
                  <a:pt x="60340" y="19687"/>
                  <a:pt x="57527" y="19176"/>
                  <a:pt x="52669" y="19176"/>
                </a:cubicBezTo>
                <a:cubicBezTo>
                  <a:pt x="42186" y="19176"/>
                  <a:pt x="29659" y="26590"/>
                  <a:pt x="21221" y="47556"/>
                </a:cubicBezTo>
                <a:lnTo>
                  <a:pt x="21221" y="127327"/>
                </a:lnTo>
                <a:lnTo>
                  <a:pt x="0" y="127327"/>
                </a:lnTo>
                <a:lnTo>
                  <a:pt x="0" y="3068"/>
                </a:lnTo>
                <a:close/>
              </a:path>
            </a:pathLst>
          </a:custGeom>
          <a:solidFill>
            <a:srgbClr val="FFFFFF"/>
          </a:solidFill>
          <a:ln w="6387" cap="flat">
            <a:noFill/>
            <a:prstDash val="solid"/>
            <a:miter/>
          </a:ln>
        </p:spPr>
        <p:txBody>
          <a:bodyPr rtlCol="0" anchor="ctr"/>
          <a:lstStyle/>
          <a:p>
            <a:endParaRPr lang="de-DE"/>
          </a:p>
        </p:txBody>
      </p:sp>
      <p:sp>
        <p:nvSpPr>
          <p:cNvPr id="66" name="Freihandform: Form 65">
            <a:extLst>
              <a:ext uri="{FF2B5EF4-FFF2-40B4-BE49-F238E27FC236}">
                <a16:creationId xmlns:a16="http://schemas.microsoft.com/office/drawing/2014/main" id="{7C341E10-0DC6-5EBF-8A5C-A555391FCA2D}"/>
              </a:ext>
            </a:extLst>
          </p:cNvPr>
          <p:cNvSpPr/>
          <p:nvPr/>
        </p:nvSpPr>
        <p:spPr>
          <a:xfrm>
            <a:off x="5459977" y="4464820"/>
            <a:ext cx="171814" cy="127326"/>
          </a:xfrm>
          <a:custGeom>
            <a:avLst/>
            <a:gdLst>
              <a:gd name="connsiteX0" fmla="*/ 0 w 171814"/>
              <a:gd name="connsiteY0" fmla="*/ 3068 h 127326"/>
              <a:gd name="connsiteX1" fmla="*/ 17386 w 171814"/>
              <a:gd name="connsiteY1" fmla="*/ 3068 h 127326"/>
              <a:gd name="connsiteX2" fmla="*/ 19176 w 171814"/>
              <a:gd name="connsiteY2" fmla="*/ 20965 h 127326"/>
              <a:gd name="connsiteX3" fmla="*/ 19943 w 171814"/>
              <a:gd name="connsiteY3" fmla="*/ 20965 h 127326"/>
              <a:gd name="connsiteX4" fmla="*/ 58550 w 171814"/>
              <a:gd name="connsiteY4" fmla="*/ 0 h 127326"/>
              <a:gd name="connsiteX5" fmla="*/ 93066 w 171814"/>
              <a:gd name="connsiteY5" fmla="*/ 23522 h 127326"/>
              <a:gd name="connsiteX6" fmla="*/ 133975 w 171814"/>
              <a:gd name="connsiteY6" fmla="*/ 0 h 127326"/>
              <a:gd name="connsiteX7" fmla="*/ 171815 w 171814"/>
              <a:gd name="connsiteY7" fmla="*/ 48579 h 127326"/>
              <a:gd name="connsiteX8" fmla="*/ 171815 w 171814"/>
              <a:gd name="connsiteY8" fmla="*/ 127327 h 127326"/>
              <a:gd name="connsiteX9" fmla="*/ 150593 w 171814"/>
              <a:gd name="connsiteY9" fmla="*/ 127327 h 127326"/>
              <a:gd name="connsiteX10" fmla="*/ 150593 w 171814"/>
              <a:gd name="connsiteY10" fmla="*/ 51391 h 127326"/>
              <a:gd name="connsiteX11" fmla="*/ 127583 w 171814"/>
              <a:gd name="connsiteY11" fmla="*/ 18409 h 127326"/>
              <a:gd name="connsiteX12" fmla="*/ 96390 w 171814"/>
              <a:gd name="connsiteY12" fmla="*/ 37329 h 127326"/>
              <a:gd name="connsiteX13" fmla="*/ 96390 w 171814"/>
              <a:gd name="connsiteY13" fmla="*/ 127327 h 127326"/>
              <a:gd name="connsiteX14" fmla="*/ 75169 w 171814"/>
              <a:gd name="connsiteY14" fmla="*/ 127327 h 127326"/>
              <a:gd name="connsiteX15" fmla="*/ 75169 w 171814"/>
              <a:gd name="connsiteY15" fmla="*/ 51391 h 127326"/>
              <a:gd name="connsiteX16" fmla="*/ 52158 w 171814"/>
              <a:gd name="connsiteY16" fmla="*/ 18409 h 127326"/>
              <a:gd name="connsiteX17" fmla="*/ 21221 w 171814"/>
              <a:gd name="connsiteY17" fmla="*/ 37329 h 127326"/>
              <a:gd name="connsiteX18" fmla="*/ 21221 w 171814"/>
              <a:gd name="connsiteY18" fmla="*/ 127327 h 127326"/>
              <a:gd name="connsiteX19" fmla="*/ 0 w 171814"/>
              <a:gd name="connsiteY19" fmla="*/ 127327 h 127326"/>
              <a:gd name="connsiteX20" fmla="*/ 0 w 171814"/>
              <a:gd name="connsiteY20" fmla="*/ 3068 h 12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1814" h="127326">
                <a:moveTo>
                  <a:pt x="0" y="3068"/>
                </a:moveTo>
                <a:lnTo>
                  <a:pt x="17386" y="3068"/>
                </a:lnTo>
                <a:lnTo>
                  <a:pt x="19176" y="20965"/>
                </a:lnTo>
                <a:lnTo>
                  <a:pt x="19943" y="20965"/>
                </a:lnTo>
                <a:cubicBezTo>
                  <a:pt x="30937" y="9204"/>
                  <a:pt x="43721" y="0"/>
                  <a:pt x="58550" y="0"/>
                </a:cubicBezTo>
                <a:cubicBezTo>
                  <a:pt x="77726" y="0"/>
                  <a:pt x="87953" y="8949"/>
                  <a:pt x="93066" y="23522"/>
                </a:cubicBezTo>
                <a:cubicBezTo>
                  <a:pt x="105850" y="9716"/>
                  <a:pt x="118890" y="0"/>
                  <a:pt x="133975" y="0"/>
                </a:cubicBezTo>
                <a:cubicBezTo>
                  <a:pt x="159542" y="0"/>
                  <a:pt x="171815" y="16875"/>
                  <a:pt x="171815" y="48579"/>
                </a:cubicBezTo>
                <a:lnTo>
                  <a:pt x="171815" y="127327"/>
                </a:lnTo>
                <a:lnTo>
                  <a:pt x="150593" y="127327"/>
                </a:lnTo>
                <a:lnTo>
                  <a:pt x="150593" y="51391"/>
                </a:lnTo>
                <a:cubicBezTo>
                  <a:pt x="150593" y="28124"/>
                  <a:pt x="143179" y="18409"/>
                  <a:pt x="127583" y="18409"/>
                </a:cubicBezTo>
                <a:cubicBezTo>
                  <a:pt x="117867" y="18409"/>
                  <a:pt x="107895" y="24545"/>
                  <a:pt x="96390" y="37329"/>
                </a:cubicBezTo>
                <a:lnTo>
                  <a:pt x="96390" y="127327"/>
                </a:lnTo>
                <a:lnTo>
                  <a:pt x="75169" y="127327"/>
                </a:lnTo>
                <a:lnTo>
                  <a:pt x="75169" y="51391"/>
                </a:lnTo>
                <a:cubicBezTo>
                  <a:pt x="75169" y="28124"/>
                  <a:pt x="68010" y="18409"/>
                  <a:pt x="52158" y="18409"/>
                </a:cubicBezTo>
                <a:cubicBezTo>
                  <a:pt x="42954" y="18409"/>
                  <a:pt x="32727" y="24545"/>
                  <a:pt x="21221" y="37329"/>
                </a:cubicBezTo>
                <a:lnTo>
                  <a:pt x="21221" y="127327"/>
                </a:lnTo>
                <a:lnTo>
                  <a:pt x="0" y="127327"/>
                </a:lnTo>
                <a:lnTo>
                  <a:pt x="0" y="3068"/>
                </a:lnTo>
                <a:close/>
              </a:path>
            </a:pathLst>
          </a:custGeom>
          <a:solidFill>
            <a:srgbClr val="FFFFFF"/>
          </a:solidFill>
          <a:ln w="6387" cap="flat">
            <a:noFill/>
            <a:prstDash val="solid"/>
            <a:miter/>
          </a:ln>
        </p:spPr>
        <p:txBody>
          <a:bodyPr rtlCol="0" anchor="ctr"/>
          <a:lstStyle/>
          <a:p>
            <a:endParaRPr lang="de-DE"/>
          </a:p>
        </p:txBody>
      </p:sp>
      <p:sp>
        <p:nvSpPr>
          <p:cNvPr id="67" name="Freihandform: Form 66">
            <a:extLst>
              <a:ext uri="{FF2B5EF4-FFF2-40B4-BE49-F238E27FC236}">
                <a16:creationId xmlns:a16="http://schemas.microsoft.com/office/drawing/2014/main" id="{958AB4B1-6B59-B9D3-D632-ACEF3CF2B2FE}"/>
              </a:ext>
            </a:extLst>
          </p:cNvPr>
          <p:cNvSpPr/>
          <p:nvPr/>
        </p:nvSpPr>
        <p:spPr>
          <a:xfrm>
            <a:off x="6416270" y="4277090"/>
            <a:ext cx="114670" cy="160053"/>
          </a:xfrm>
          <a:custGeom>
            <a:avLst/>
            <a:gdLst>
              <a:gd name="connsiteX0" fmla="*/ 0 w 114670"/>
              <a:gd name="connsiteY0" fmla="*/ 80027 h 160053"/>
              <a:gd name="connsiteX1" fmla="*/ 68521 w 114670"/>
              <a:gd name="connsiteY1" fmla="*/ 0 h 160053"/>
              <a:gd name="connsiteX2" fmla="*/ 111155 w 114670"/>
              <a:gd name="connsiteY2" fmla="*/ 19048 h 160053"/>
              <a:gd name="connsiteX3" fmla="*/ 100353 w 114670"/>
              <a:gd name="connsiteY3" fmla="*/ 31320 h 160053"/>
              <a:gd name="connsiteX4" fmla="*/ 68777 w 114670"/>
              <a:gd name="connsiteY4" fmla="*/ 17450 h 160053"/>
              <a:gd name="connsiteX5" fmla="*/ 20518 w 114670"/>
              <a:gd name="connsiteY5" fmla="*/ 79579 h 160053"/>
              <a:gd name="connsiteX6" fmla="*/ 68074 w 114670"/>
              <a:gd name="connsiteY6" fmla="*/ 142667 h 160053"/>
              <a:gd name="connsiteX7" fmla="*/ 103868 w 114670"/>
              <a:gd name="connsiteY7" fmla="*/ 125920 h 160053"/>
              <a:gd name="connsiteX8" fmla="*/ 114671 w 114670"/>
              <a:gd name="connsiteY8" fmla="*/ 137682 h 160053"/>
              <a:gd name="connsiteX9" fmla="*/ 67371 w 114670"/>
              <a:gd name="connsiteY9" fmla="*/ 160053 h 160053"/>
              <a:gd name="connsiteX10" fmla="*/ 0 w 114670"/>
              <a:gd name="connsiteY10" fmla="*/ 80027 h 160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670" h="160053">
                <a:moveTo>
                  <a:pt x="0" y="80027"/>
                </a:moveTo>
                <a:cubicBezTo>
                  <a:pt x="0" y="30362"/>
                  <a:pt x="29211" y="0"/>
                  <a:pt x="68521" y="0"/>
                </a:cubicBezTo>
                <a:cubicBezTo>
                  <a:pt x="87377" y="0"/>
                  <a:pt x="101951" y="8949"/>
                  <a:pt x="111155" y="19048"/>
                </a:cubicBezTo>
                <a:lnTo>
                  <a:pt x="100353" y="31320"/>
                </a:lnTo>
                <a:cubicBezTo>
                  <a:pt x="92107" y="22819"/>
                  <a:pt x="82008" y="17450"/>
                  <a:pt x="68777" y="17450"/>
                </a:cubicBezTo>
                <a:cubicBezTo>
                  <a:pt x="39821" y="17450"/>
                  <a:pt x="20518" y="41228"/>
                  <a:pt x="20518" y="79579"/>
                </a:cubicBezTo>
                <a:cubicBezTo>
                  <a:pt x="20518" y="117931"/>
                  <a:pt x="38863" y="142667"/>
                  <a:pt x="68074" y="142667"/>
                </a:cubicBezTo>
                <a:cubicBezTo>
                  <a:pt x="82903" y="142667"/>
                  <a:pt x="93961" y="136787"/>
                  <a:pt x="103868" y="125920"/>
                </a:cubicBezTo>
                <a:lnTo>
                  <a:pt x="114671" y="137682"/>
                </a:lnTo>
                <a:cubicBezTo>
                  <a:pt x="102207" y="152064"/>
                  <a:pt x="87122" y="160053"/>
                  <a:pt x="67371" y="160053"/>
                </a:cubicBezTo>
                <a:cubicBezTo>
                  <a:pt x="28764" y="160053"/>
                  <a:pt x="0" y="130395"/>
                  <a:pt x="0" y="80027"/>
                </a:cubicBezTo>
                <a:close/>
              </a:path>
            </a:pathLst>
          </a:custGeom>
          <a:solidFill>
            <a:srgbClr val="FFFFFF"/>
          </a:solidFill>
          <a:ln w="6387" cap="flat">
            <a:noFill/>
            <a:prstDash val="solid"/>
            <a:miter/>
          </a:ln>
        </p:spPr>
        <p:txBody>
          <a:bodyPr rtlCol="0" anchor="ctr"/>
          <a:lstStyle/>
          <a:p>
            <a:endParaRPr lang="de-DE"/>
          </a:p>
        </p:txBody>
      </p:sp>
      <p:sp>
        <p:nvSpPr>
          <p:cNvPr id="68" name="Freihandform: Form 67">
            <a:extLst>
              <a:ext uri="{FF2B5EF4-FFF2-40B4-BE49-F238E27FC236}">
                <a16:creationId xmlns:a16="http://schemas.microsoft.com/office/drawing/2014/main" id="{0BE06B83-42A4-7B02-F0EB-C78CEA6EECE2}"/>
              </a:ext>
            </a:extLst>
          </p:cNvPr>
          <p:cNvSpPr/>
          <p:nvPr/>
        </p:nvSpPr>
        <p:spPr>
          <a:xfrm>
            <a:off x="6549286" y="4317103"/>
            <a:ext cx="106169" cy="120103"/>
          </a:xfrm>
          <a:custGeom>
            <a:avLst/>
            <a:gdLst>
              <a:gd name="connsiteX0" fmla="*/ 0 w 106169"/>
              <a:gd name="connsiteY0" fmla="*/ 60276 h 120103"/>
              <a:gd name="connsiteX1" fmla="*/ 52989 w 106169"/>
              <a:gd name="connsiteY1" fmla="*/ 0 h 120103"/>
              <a:gd name="connsiteX2" fmla="*/ 106169 w 106169"/>
              <a:gd name="connsiteY2" fmla="*/ 60276 h 120103"/>
              <a:gd name="connsiteX3" fmla="*/ 52989 w 106169"/>
              <a:gd name="connsiteY3" fmla="*/ 120104 h 120103"/>
              <a:gd name="connsiteX4" fmla="*/ 0 w 106169"/>
              <a:gd name="connsiteY4" fmla="*/ 60276 h 120103"/>
              <a:gd name="connsiteX5" fmla="*/ 85907 w 106169"/>
              <a:gd name="connsiteY5" fmla="*/ 60276 h 120103"/>
              <a:gd name="connsiteX6" fmla="*/ 52925 w 106169"/>
              <a:gd name="connsiteY6" fmla="*/ 16235 h 120103"/>
              <a:gd name="connsiteX7" fmla="*/ 20198 w 106169"/>
              <a:gd name="connsiteY7" fmla="*/ 60276 h 120103"/>
              <a:gd name="connsiteX8" fmla="*/ 52925 w 106169"/>
              <a:gd name="connsiteY8" fmla="*/ 103805 h 120103"/>
              <a:gd name="connsiteX9" fmla="*/ 85907 w 106169"/>
              <a:gd name="connsiteY9" fmla="*/ 60276 h 120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169" h="120103">
                <a:moveTo>
                  <a:pt x="0" y="60276"/>
                </a:moveTo>
                <a:cubicBezTo>
                  <a:pt x="0" y="21924"/>
                  <a:pt x="24928" y="0"/>
                  <a:pt x="52989" y="0"/>
                </a:cubicBezTo>
                <a:cubicBezTo>
                  <a:pt x="81049" y="0"/>
                  <a:pt x="106169" y="21924"/>
                  <a:pt x="106169" y="60276"/>
                </a:cubicBezTo>
                <a:cubicBezTo>
                  <a:pt x="106169" y="98627"/>
                  <a:pt x="80985" y="120104"/>
                  <a:pt x="52989" y="120104"/>
                </a:cubicBezTo>
                <a:cubicBezTo>
                  <a:pt x="24992" y="120104"/>
                  <a:pt x="0" y="98180"/>
                  <a:pt x="0" y="60276"/>
                </a:cubicBezTo>
                <a:close/>
                <a:moveTo>
                  <a:pt x="85907" y="60276"/>
                </a:moveTo>
                <a:cubicBezTo>
                  <a:pt x="85907" y="33941"/>
                  <a:pt x="72740" y="16235"/>
                  <a:pt x="52925" y="16235"/>
                </a:cubicBezTo>
                <a:cubicBezTo>
                  <a:pt x="33110" y="16235"/>
                  <a:pt x="20198" y="33877"/>
                  <a:pt x="20198" y="60276"/>
                </a:cubicBezTo>
                <a:cubicBezTo>
                  <a:pt x="20198" y="86674"/>
                  <a:pt x="33366" y="103805"/>
                  <a:pt x="52925" y="103805"/>
                </a:cubicBezTo>
                <a:cubicBezTo>
                  <a:pt x="72484" y="103805"/>
                  <a:pt x="85907" y="86355"/>
                  <a:pt x="85907" y="60276"/>
                </a:cubicBezTo>
                <a:close/>
              </a:path>
            </a:pathLst>
          </a:custGeom>
          <a:solidFill>
            <a:srgbClr val="FFFFFF"/>
          </a:solidFill>
          <a:ln w="6387" cap="flat">
            <a:noFill/>
            <a:prstDash val="solid"/>
            <a:miter/>
          </a:ln>
        </p:spPr>
        <p:txBody>
          <a:bodyPr rtlCol="0" anchor="ctr"/>
          <a:lstStyle/>
          <a:p>
            <a:endParaRPr lang="de-DE"/>
          </a:p>
        </p:txBody>
      </p:sp>
      <p:sp>
        <p:nvSpPr>
          <p:cNvPr id="69" name="Freihandform: Form 68">
            <a:extLst>
              <a:ext uri="{FF2B5EF4-FFF2-40B4-BE49-F238E27FC236}">
                <a16:creationId xmlns:a16="http://schemas.microsoft.com/office/drawing/2014/main" id="{B7D37515-C743-FBAF-FC64-E5E47277A99B}"/>
              </a:ext>
            </a:extLst>
          </p:cNvPr>
          <p:cNvSpPr/>
          <p:nvPr/>
        </p:nvSpPr>
        <p:spPr>
          <a:xfrm>
            <a:off x="6685306" y="4317167"/>
            <a:ext cx="158199" cy="117355"/>
          </a:xfrm>
          <a:custGeom>
            <a:avLst/>
            <a:gdLst>
              <a:gd name="connsiteX0" fmla="*/ 64 w 158199"/>
              <a:gd name="connsiteY0" fmla="*/ 2812 h 117355"/>
              <a:gd name="connsiteX1" fmla="*/ 16044 w 158199"/>
              <a:gd name="connsiteY1" fmla="*/ 2812 h 117355"/>
              <a:gd name="connsiteX2" fmla="*/ 17706 w 158199"/>
              <a:gd name="connsiteY2" fmla="*/ 19304 h 117355"/>
              <a:gd name="connsiteX3" fmla="*/ 18409 w 158199"/>
              <a:gd name="connsiteY3" fmla="*/ 19304 h 117355"/>
              <a:gd name="connsiteX4" fmla="*/ 53948 w 158199"/>
              <a:gd name="connsiteY4" fmla="*/ 0 h 117355"/>
              <a:gd name="connsiteX5" fmla="*/ 85716 w 158199"/>
              <a:gd name="connsiteY5" fmla="*/ 21669 h 117355"/>
              <a:gd name="connsiteX6" fmla="*/ 123364 w 158199"/>
              <a:gd name="connsiteY6" fmla="*/ 0 h 117355"/>
              <a:gd name="connsiteX7" fmla="*/ 158200 w 158199"/>
              <a:gd name="connsiteY7" fmla="*/ 44743 h 117355"/>
              <a:gd name="connsiteX8" fmla="*/ 158200 w 158199"/>
              <a:gd name="connsiteY8" fmla="*/ 117228 h 117355"/>
              <a:gd name="connsiteX9" fmla="*/ 138641 w 158199"/>
              <a:gd name="connsiteY9" fmla="*/ 117228 h 117355"/>
              <a:gd name="connsiteX10" fmla="*/ 138641 w 158199"/>
              <a:gd name="connsiteY10" fmla="*/ 47300 h 117355"/>
              <a:gd name="connsiteX11" fmla="*/ 117483 w 158199"/>
              <a:gd name="connsiteY11" fmla="*/ 16939 h 117355"/>
              <a:gd name="connsiteX12" fmla="*/ 88784 w 158199"/>
              <a:gd name="connsiteY12" fmla="*/ 34388 h 117355"/>
              <a:gd name="connsiteX13" fmla="*/ 88784 w 158199"/>
              <a:gd name="connsiteY13" fmla="*/ 117292 h 117355"/>
              <a:gd name="connsiteX14" fmla="*/ 69224 w 158199"/>
              <a:gd name="connsiteY14" fmla="*/ 117292 h 117355"/>
              <a:gd name="connsiteX15" fmla="*/ 69224 w 158199"/>
              <a:gd name="connsiteY15" fmla="*/ 47364 h 117355"/>
              <a:gd name="connsiteX16" fmla="*/ 48067 w 158199"/>
              <a:gd name="connsiteY16" fmla="*/ 17002 h 117355"/>
              <a:gd name="connsiteX17" fmla="*/ 19560 w 158199"/>
              <a:gd name="connsiteY17" fmla="*/ 34452 h 117355"/>
              <a:gd name="connsiteX18" fmla="*/ 19560 w 158199"/>
              <a:gd name="connsiteY18" fmla="*/ 117356 h 117355"/>
              <a:gd name="connsiteX19" fmla="*/ 0 w 158199"/>
              <a:gd name="connsiteY19" fmla="*/ 117356 h 117355"/>
              <a:gd name="connsiteX20" fmla="*/ 0 w 158199"/>
              <a:gd name="connsiteY20" fmla="*/ 2940 h 11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199" h="117355">
                <a:moveTo>
                  <a:pt x="64" y="2812"/>
                </a:moveTo>
                <a:lnTo>
                  <a:pt x="16044" y="2812"/>
                </a:lnTo>
                <a:lnTo>
                  <a:pt x="17706" y="19304"/>
                </a:lnTo>
                <a:lnTo>
                  <a:pt x="18409" y="19304"/>
                </a:lnTo>
                <a:cubicBezTo>
                  <a:pt x="28508" y="8501"/>
                  <a:pt x="40333" y="0"/>
                  <a:pt x="53948" y="0"/>
                </a:cubicBezTo>
                <a:cubicBezTo>
                  <a:pt x="71589" y="0"/>
                  <a:pt x="81050" y="8246"/>
                  <a:pt x="85716" y="21669"/>
                </a:cubicBezTo>
                <a:cubicBezTo>
                  <a:pt x="97477" y="8949"/>
                  <a:pt x="109493" y="0"/>
                  <a:pt x="123364" y="0"/>
                </a:cubicBezTo>
                <a:cubicBezTo>
                  <a:pt x="146886" y="0"/>
                  <a:pt x="158200" y="15532"/>
                  <a:pt x="158200" y="44743"/>
                </a:cubicBezTo>
                <a:lnTo>
                  <a:pt x="158200" y="117228"/>
                </a:lnTo>
                <a:lnTo>
                  <a:pt x="138641" y="117228"/>
                </a:lnTo>
                <a:lnTo>
                  <a:pt x="138641" y="47300"/>
                </a:lnTo>
                <a:cubicBezTo>
                  <a:pt x="138641" y="25887"/>
                  <a:pt x="131801" y="16939"/>
                  <a:pt x="117483" y="16939"/>
                </a:cubicBezTo>
                <a:cubicBezTo>
                  <a:pt x="108534" y="16939"/>
                  <a:pt x="99330" y="22563"/>
                  <a:pt x="88784" y="34388"/>
                </a:cubicBezTo>
                <a:lnTo>
                  <a:pt x="88784" y="117292"/>
                </a:lnTo>
                <a:lnTo>
                  <a:pt x="69224" y="117292"/>
                </a:lnTo>
                <a:lnTo>
                  <a:pt x="69224" y="47364"/>
                </a:lnTo>
                <a:cubicBezTo>
                  <a:pt x="69224" y="25951"/>
                  <a:pt x="62641" y="17002"/>
                  <a:pt x="48067" y="17002"/>
                </a:cubicBezTo>
                <a:cubicBezTo>
                  <a:pt x="39566" y="17002"/>
                  <a:pt x="30170" y="22627"/>
                  <a:pt x="19560" y="34452"/>
                </a:cubicBezTo>
                <a:lnTo>
                  <a:pt x="19560" y="117356"/>
                </a:lnTo>
                <a:lnTo>
                  <a:pt x="0" y="117356"/>
                </a:lnTo>
                <a:lnTo>
                  <a:pt x="0" y="2940"/>
                </a:lnTo>
                <a:close/>
              </a:path>
            </a:pathLst>
          </a:custGeom>
          <a:solidFill>
            <a:srgbClr val="FFFFFF"/>
          </a:solidFill>
          <a:ln w="6387" cap="flat">
            <a:noFill/>
            <a:prstDash val="solid"/>
            <a:miter/>
          </a:ln>
        </p:spPr>
        <p:txBody>
          <a:bodyPr rtlCol="0" anchor="ctr"/>
          <a:lstStyle/>
          <a:p>
            <a:endParaRPr lang="de-DE"/>
          </a:p>
        </p:txBody>
      </p:sp>
      <p:sp>
        <p:nvSpPr>
          <p:cNvPr id="70" name="Freihandform: Form 69">
            <a:extLst>
              <a:ext uri="{FF2B5EF4-FFF2-40B4-BE49-F238E27FC236}">
                <a16:creationId xmlns:a16="http://schemas.microsoft.com/office/drawing/2014/main" id="{3C5AB52B-1265-E5DE-D026-17BFF9F5A11D}"/>
              </a:ext>
            </a:extLst>
          </p:cNvPr>
          <p:cNvSpPr/>
          <p:nvPr/>
        </p:nvSpPr>
        <p:spPr>
          <a:xfrm>
            <a:off x="6880451" y="4317167"/>
            <a:ext cx="158199" cy="117355"/>
          </a:xfrm>
          <a:custGeom>
            <a:avLst/>
            <a:gdLst>
              <a:gd name="connsiteX0" fmla="*/ 64 w 158199"/>
              <a:gd name="connsiteY0" fmla="*/ 2812 h 117355"/>
              <a:gd name="connsiteX1" fmla="*/ 16044 w 158199"/>
              <a:gd name="connsiteY1" fmla="*/ 2812 h 117355"/>
              <a:gd name="connsiteX2" fmla="*/ 17706 w 158199"/>
              <a:gd name="connsiteY2" fmla="*/ 19304 h 117355"/>
              <a:gd name="connsiteX3" fmla="*/ 18409 w 158199"/>
              <a:gd name="connsiteY3" fmla="*/ 19304 h 117355"/>
              <a:gd name="connsiteX4" fmla="*/ 53947 w 158199"/>
              <a:gd name="connsiteY4" fmla="*/ 0 h 117355"/>
              <a:gd name="connsiteX5" fmla="*/ 85716 w 158199"/>
              <a:gd name="connsiteY5" fmla="*/ 21669 h 117355"/>
              <a:gd name="connsiteX6" fmla="*/ 123363 w 158199"/>
              <a:gd name="connsiteY6" fmla="*/ 0 h 117355"/>
              <a:gd name="connsiteX7" fmla="*/ 158200 w 158199"/>
              <a:gd name="connsiteY7" fmla="*/ 44743 h 117355"/>
              <a:gd name="connsiteX8" fmla="*/ 158200 w 158199"/>
              <a:gd name="connsiteY8" fmla="*/ 117228 h 117355"/>
              <a:gd name="connsiteX9" fmla="*/ 138640 w 158199"/>
              <a:gd name="connsiteY9" fmla="*/ 117228 h 117355"/>
              <a:gd name="connsiteX10" fmla="*/ 138640 w 158199"/>
              <a:gd name="connsiteY10" fmla="*/ 47300 h 117355"/>
              <a:gd name="connsiteX11" fmla="*/ 117483 w 158199"/>
              <a:gd name="connsiteY11" fmla="*/ 16939 h 117355"/>
              <a:gd name="connsiteX12" fmla="*/ 88784 w 158199"/>
              <a:gd name="connsiteY12" fmla="*/ 34388 h 117355"/>
              <a:gd name="connsiteX13" fmla="*/ 88784 w 158199"/>
              <a:gd name="connsiteY13" fmla="*/ 117292 h 117355"/>
              <a:gd name="connsiteX14" fmla="*/ 69224 w 158199"/>
              <a:gd name="connsiteY14" fmla="*/ 117292 h 117355"/>
              <a:gd name="connsiteX15" fmla="*/ 69224 w 158199"/>
              <a:gd name="connsiteY15" fmla="*/ 47364 h 117355"/>
              <a:gd name="connsiteX16" fmla="*/ 48067 w 158199"/>
              <a:gd name="connsiteY16" fmla="*/ 17002 h 117355"/>
              <a:gd name="connsiteX17" fmla="*/ 19559 w 158199"/>
              <a:gd name="connsiteY17" fmla="*/ 34452 h 117355"/>
              <a:gd name="connsiteX18" fmla="*/ 19559 w 158199"/>
              <a:gd name="connsiteY18" fmla="*/ 117356 h 117355"/>
              <a:gd name="connsiteX19" fmla="*/ 0 w 158199"/>
              <a:gd name="connsiteY19" fmla="*/ 117356 h 117355"/>
              <a:gd name="connsiteX20" fmla="*/ 0 w 158199"/>
              <a:gd name="connsiteY20" fmla="*/ 2940 h 11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199" h="117355">
                <a:moveTo>
                  <a:pt x="64" y="2812"/>
                </a:moveTo>
                <a:lnTo>
                  <a:pt x="16044" y="2812"/>
                </a:lnTo>
                <a:lnTo>
                  <a:pt x="17706" y="19304"/>
                </a:lnTo>
                <a:lnTo>
                  <a:pt x="18409" y="19304"/>
                </a:lnTo>
                <a:cubicBezTo>
                  <a:pt x="28508" y="8501"/>
                  <a:pt x="40333" y="0"/>
                  <a:pt x="53947" y="0"/>
                </a:cubicBezTo>
                <a:cubicBezTo>
                  <a:pt x="71589" y="0"/>
                  <a:pt x="81049" y="8246"/>
                  <a:pt x="85716" y="21669"/>
                </a:cubicBezTo>
                <a:cubicBezTo>
                  <a:pt x="97477" y="8949"/>
                  <a:pt x="109493" y="0"/>
                  <a:pt x="123363" y="0"/>
                </a:cubicBezTo>
                <a:cubicBezTo>
                  <a:pt x="146886" y="0"/>
                  <a:pt x="158200" y="15532"/>
                  <a:pt x="158200" y="44743"/>
                </a:cubicBezTo>
                <a:lnTo>
                  <a:pt x="158200" y="117228"/>
                </a:lnTo>
                <a:lnTo>
                  <a:pt x="138640" y="117228"/>
                </a:lnTo>
                <a:lnTo>
                  <a:pt x="138640" y="47300"/>
                </a:lnTo>
                <a:cubicBezTo>
                  <a:pt x="138640" y="25887"/>
                  <a:pt x="131801" y="16939"/>
                  <a:pt x="117483" y="16939"/>
                </a:cubicBezTo>
                <a:cubicBezTo>
                  <a:pt x="108534" y="16939"/>
                  <a:pt x="99330" y="22563"/>
                  <a:pt x="88784" y="34388"/>
                </a:cubicBezTo>
                <a:lnTo>
                  <a:pt x="88784" y="117292"/>
                </a:lnTo>
                <a:lnTo>
                  <a:pt x="69224" y="117292"/>
                </a:lnTo>
                <a:lnTo>
                  <a:pt x="69224" y="47364"/>
                </a:lnTo>
                <a:cubicBezTo>
                  <a:pt x="69224" y="25951"/>
                  <a:pt x="62640" y="17002"/>
                  <a:pt x="48067" y="17002"/>
                </a:cubicBezTo>
                <a:cubicBezTo>
                  <a:pt x="39566" y="17002"/>
                  <a:pt x="30170" y="22627"/>
                  <a:pt x="19559" y="34452"/>
                </a:cubicBezTo>
                <a:lnTo>
                  <a:pt x="19559" y="117356"/>
                </a:lnTo>
                <a:lnTo>
                  <a:pt x="0" y="117356"/>
                </a:lnTo>
                <a:lnTo>
                  <a:pt x="0" y="2940"/>
                </a:lnTo>
                <a:close/>
              </a:path>
            </a:pathLst>
          </a:custGeom>
          <a:solidFill>
            <a:srgbClr val="FFFFFF"/>
          </a:solidFill>
          <a:ln w="6387" cap="flat">
            <a:noFill/>
            <a:prstDash val="solid"/>
            <a:miter/>
          </a:ln>
        </p:spPr>
        <p:txBody>
          <a:bodyPr rtlCol="0" anchor="ctr"/>
          <a:lstStyle/>
          <a:p>
            <a:endParaRPr lang="de-DE"/>
          </a:p>
        </p:txBody>
      </p:sp>
      <p:sp>
        <p:nvSpPr>
          <p:cNvPr id="71" name="Freihandform: Form 70">
            <a:extLst>
              <a:ext uri="{FF2B5EF4-FFF2-40B4-BE49-F238E27FC236}">
                <a16:creationId xmlns:a16="http://schemas.microsoft.com/office/drawing/2014/main" id="{6112E5E3-BF72-EC7E-A398-81787D37064D}"/>
              </a:ext>
            </a:extLst>
          </p:cNvPr>
          <p:cNvSpPr/>
          <p:nvPr/>
        </p:nvSpPr>
        <p:spPr>
          <a:xfrm>
            <a:off x="7073998" y="4319980"/>
            <a:ext cx="91148" cy="117227"/>
          </a:xfrm>
          <a:custGeom>
            <a:avLst/>
            <a:gdLst>
              <a:gd name="connsiteX0" fmla="*/ 0 w 91148"/>
              <a:gd name="connsiteY0" fmla="*/ 72484 h 117227"/>
              <a:gd name="connsiteX1" fmla="*/ 0 w 91148"/>
              <a:gd name="connsiteY1" fmla="*/ 0 h 117227"/>
              <a:gd name="connsiteX2" fmla="*/ 19559 w 91148"/>
              <a:gd name="connsiteY2" fmla="*/ 0 h 117227"/>
              <a:gd name="connsiteX3" fmla="*/ 19559 w 91148"/>
              <a:gd name="connsiteY3" fmla="*/ 69927 h 117227"/>
              <a:gd name="connsiteX4" fmla="*/ 41227 w 91148"/>
              <a:gd name="connsiteY4" fmla="*/ 100289 h 117227"/>
              <a:gd name="connsiteX5" fmla="*/ 71589 w 91148"/>
              <a:gd name="connsiteY5" fmla="*/ 80986 h 117227"/>
              <a:gd name="connsiteX6" fmla="*/ 71589 w 91148"/>
              <a:gd name="connsiteY6" fmla="*/ 0 h 117227"/>
              <a:gd name="connsiteX7" fmla="*/ 91149 w 91148"/>
              <a:gd name="connsiteY7" fmla="*/ 0 h 117227"/>
              <a:gd name="connsiteX8" fmla="*/ 91149 w 91148"/>
              <a:gd name="connsiteY8" fmla="*/ 114415 h 117227"/>
              <a:gd name="connsiteX9" fmla="*/ 75169 w 91148"/>
              <a:gd name="connsiteY9" fmla="*/ 114415 h 117227"/>
              <a:gd name="connsiteX10" fmla="*/ 73507 w 91148"/>
              <a:gd name="connsiteY10" fmla="*/ 96518 h 117227"/>
              <a:gd name="connsiteX11" fmla="*/ 72803 w 91148"/>
              <a:gd name="connsiteY11" fmla="*/ 96518 h 117227"/>
              <a:gd name="connsiteX12" fmla="*/ 35155 w 91148"/>
              <a:gd name="connsiteY12" fmla="*/ 117228 h 117227"/>
              <a:gd name="connsiteX13" fmla="*/ 64 w 91148"/>
              <a:gd name="connsiteY13" fmla="*/ 72484 h 117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148" h="117227">
                <a:moveTo>
                  <a:pt x="0" y="72484"/>
                </a:moveTo>
                <a:lnTo>
                  <a:pt x="0" y="0"/>
                </a:lnTo>
                <a:lnTo>
                  <a:pt x="19559" y="0"/>
                </a:lnTo>
                <a:lnTo>
                  <a:pt x="19559" y="69927"/>
                </a:lnTo>
                <a:cubicBezTo>
                  <a:pt x="19559" y="91149"/>
                  <a:pt x="26143" y="100289"/>
                  <a:pt x="41227" y="100289"/>
                </a:cubicBezTo>
                <a:cubicBezTo>
                  <a:pt x="52733" y="100289"/>
                  <a:pt x="60978" y="94408"/>
                  <a:pt x="71589" y="80986"/>
                </a:cubicBezTo>
                <a:lnTo>
                  <a:pt x="71589" y="0"/>
                </a:lnTo>
                <a:lnTo>
                  <a:pt x="91149" y="0"/>
                </a:lnTo>
                <a:lnTo>
                  <a:pt x="91149" y="114415"/>
                </a:lnTo>
                <a:lnTo>
                  <a:pt x="75169" y="114415"/>
                </a:lnTo>
                <a:lnTo>
                  <a:pt x="73507" y="96518"/>
                </a:lnTo>
                <a:lnTo>
                  <a:pt x="72803" y="96518"/>
                </a:lnTo>
                <a:cubicBezTo>
                  <a:pt x="62193" y="108982"/>
                  <a:pt x="50879" y="117228"/>
                  <a:pt x="35155" y="117228"/>
                </a:cubicBezTo>
                <a:cubicBezTo>
                  <a:pt x="10930" y="117228"/>
                  <a:pt x="64" y="101695"/>
                  <a:pt x="64" y="72484"/>
                </a:cubicBezTo>
                <a:close/>
              </a:path>
            </a:pathLst>
          </a:custGeom>
          <a:solidFill>
            <a:srgbClr val="FFFFFF"/>
          </a:solidFill>
          <a:ln w="6387" cap="flat">
            <a:noFill/>
            <a:prstDash val="solid"/>
            <a:miter/>
          </a:ln>
        </p:spPr>
        <p:txBody>
          <a:bodyPr rtlCol="0" anchor="ctr"/>
          <a:lstStyle/>
          <a:p>
            <a:endParaRPr lang="de-DE"/>
          </a:p>
        </p:txBody>
      </p:sp>
      <p:sp>
        <p:nvSpPr>
          <p:cNvPr id="72" name="Freihandform: Form 71">
            <a:extLst>
              <a:ext uri="{FF2B5EF4-FFF2-40B4-BE49-F238E27FC236}">
                <a16:creationId xmlns:a16="http://schemas.microsoft.com/office/drawing/2014/main" id="{56B0EC5E-A6E1-07F3-92F7-7B3EFBC3DC11}"/>
              </a:ext>
            </a:extLst>
          </p:cNvPr>
          <p:cNvSpPr/>
          <p:nvPr/>
        </p:nvSpPr>
        <p:spPr>
          <a:xfrm>
            <a:off x="7203625" y="4317167"/>
            <a:ext cx="91851" cy="117291"/>
          </a:xfrm>
          <a:custGeom>
            <a:avLst/>
            <a:gdLst>
              <a:gd name="connsiteX0" fmla="*/ 64 w 91851"/>
              <a:gd name="connsiteY0" fmla="*/ 2812 h 117291"/>
              <a:gd name="connsiteX1" fmla="*/ 16044 w 91851"/>
              <a:gd name="connsiteY1" fmla="*/ 2812 h 117291"/>
              <a:gd name="connsiteX2" fmla="*/ 17706 w 91851"/>
              <a:gd name="connsiteY2" fmla="*/ 19304 h 117291"/>
              <a:gd name="connsiteX3" fmla="*/ 18409 w 91851"/>
              <a:gd name="connsiteY3" fmla="*/ 19304 h 117291"/>
              <a:gd name="connsiteX4" fmla="*/ 56760 w 91851"/>
              <a:gd name="connsiteY4" fmla="*/ 0 h 117291"/>
              <a:gd name="connsiteX5" fmla="*/ 91852 w 91851"/>
              <a:gd name="connsiteY5" fmla="*/ 44743 h 117291"/>
              <a:gd name="connsiteX6" fmla="*/ 91852 w 91851"/>
              <a:gd name="connsiteY6" fmla="*/ 117228 h 117291"/>
              <a:gd name="connsiteX7" fmla="*/ 72293 w 91851"/>
              <a:gd name="connsiteY7" fmla="*/ 117228 h 117291"/>
              <a:gd name="connsiteX8" fmla="*/ 72293 w 91851"/>
              <a:gd name="connsiteY8" fmla="*/ 47300 h 117291"/>
              <a:gd name="connsiteX9" fmla="*/ 50624 w 91851"/>
              <a:gd name="connsiteY9" fmla="*/ 16939 h 117291"/>
              <a:gd name="connsiteX10" fmla="*/ 19560 w 91851"/>
              <a:gd name="connsiteY10" fmla="*/ 34388 h 117291"/>
              <a:gd name="connsiteX11" fmla="*/ 19560 w 91851"/>
              <a:gd name="connsiteY11" fmla="*/ 117292 h 117291"/>
              <a:gd name="connsiteX12" fmla="*/ 0 w 91851"/>
              <a:gd name="connsiteY12" fmla="*/ 117292 h 117291"/>
              <a:gd name="connsiteX13" fmla="*/ 0 w 91851"/>
              <a:gd name="connsiteY13" fmla="*/ 2876 h 11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851" h="117291">
                <a:moveTo>
                  <a:pt x="64" y="2812"/>
                </a:moveTo>
                <a:lnTo>
                  <a:pt x="16044" y="2812"/>
                </a:lnTo>
                <a:lnTo>
                  <a:pt x="17706" y="19304"/>
                </a:lnTo>
                <a:lnTo>
                  <a:pt x="18409" y="19304"/>
                </a:lnTo>
                <a:cubicBezTo>
                  <a:pt x="29211" y="8501"/>
                  <a:pt x="41036" y="0"/>
                  <a:pt x="56760" y="0"/>
                </a:cubicBezTo>
                <a:cubicBezTo>
                  <a:pt x="80986" y="0"/>
                  <a:pt x="91852" y="15532"/>
                  <a:pt x="91852" y="44743"/>
                </a:cubicBezTo>
                <a:lnTo>
                  <a:pt x="91852" y="117228"/>
                </a:lnTo>
                <a:lnTo>
                  <a:pt x="72293" y="117228"/>
                </a:lnTo>
                <a:lnTo>
                  <a:pt x="72293" y="47300"/>
                </a:lnTo>
                <a:cubicBezTo>
                  <a:pt x="72293" y="25887"/>
                  <a:pt x="65709" y="16939"/>
                  <a:pt x="50624" y="16939"/>
                </a:cubicBezTo>
                <a:cubicBezTo>
                  <a:pt x="39118" y="16939"/>
                  <a:pt x="30873" y="22819"/>
                  <a:pt x="19560" y="34388"/>
                </a:cubicBezTo>
                <a:lnTo>
                  <a:pt x="19560" y="117292"/>
                </a:lnTo>
                <a:lnTo>
                  <a:pt x="0" y="117292"/>
                </a:lnTo>
                <a:lnTo>
                  <a:pt x="0" y="2876"/>
                </a:lnTo>
                <a:close/>
              </a:path>
            </a:pathLst>
          </a:custGeom>
          <a:solidFill>
            <a:srgbClr val="FFFFFF"/>
          </a:solidFill>
          <a:ln w="6387" cap="flat">
            <a:noFill/>
            <a:prstDash val="solid"/>
            <a:miter/>
          </a:ln>
        </p:spPr>
        <p:txBody>
          <a:bodyPr rtlCol="0" anchor="ctr"/>
          <a:lstStyle/>
          <a:p>
            <a:endParaRPr lang="de-DE"/>
          </a:p>
        </p:txBody>
      </p:sp>
      <p:sp>
        <p:nvSpPr>
          <p:cNvPr id="73" name="Freihandform: Form 72">
            <a:extLst>
              <a:ext uri="{FF2B5EF4-FFF2-40B4-BE49-F238E27FC236}">
                <a16:creationId xmlns:a16="http://schemas.microsoft.com/office/drawing/2014/main" id="{D31CFC3B-D2C3-7D82-6B1F-38C3034D55BE}"/>
              </a:ext>
            </a:extLst>
          </p:cNvPr>
          <p:cNvSpPr/>
          <p:nvPr/>
        </p:nvSpPr>
        <p:spPr>
          <a:xfrm>
            <a:off x="7329418" y="4270954"/>
            <a:ext cx="25950" cy="163377"/>
          </a:xfrm>
          <a:custGeom>
            <a:avLst/>
            <a:gdLst>
              <a:gd name="connsiteX0" fmla="*/ 0 w 25950"/>
              <a:gd name="connsiteY0" fmla="*/ 12720 h 163377"/>
              <a:gd name="connsiteX1" fmla="*/ 12976 w 25950"/>
              <a:gd name="connsiteY1" fmla="*/ 0 h 163377"/>
              <a:gd name="connsiteX2" fmla="*/ 25951 w 25950"/>
              <a:gd name="connsiteY2" fmla="*/ 12720 h 163377"/>
              <a:gd name="connsiteX3" fmla="*/ 12976 w 25950"/>
              <a:gd name="connsiteY3" fmla="*/ 25440 h 163377"/>
              <a:gd name="connsiteX4" fmla="*/ 0 w 25950"/>
              <a:gd name="connsiteY4" fmla="*/ 12720 h 163377"/>
              <a:gd name="connsiteX5" fmla="*/ 3068 w 25950"/>
              <a:gd name="connsiteY5" fmla="*/ 48962 h 163377"/>
              <a:gd name="connsiteX6" fmla="*/ 22628 w 25950"/>
              <a:gd name="connsiteY6" fmla="*/ 48962 h 163377"/>
              <a:gd name="connsiteX7" fmla="*/ 22628 w 25950"/>
              <a:gd name="connsiteY7" fmla="*/ 163377 h 163377"/>
              <a:gd name="connsiteX8" fmla="*/ 3068 w 25950"/>
              <a:gd name="connsiteY8" fmla="*/ 163377 h 163377"/>
              <a:gd name="connsiteX9" fmla="*/ 3068 w 25950"/>
              <a:gd name="connsiteY9" fmla="*/ 48962 h 1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950" h="163377">
                <a:moveTo>
                  <a:pt x="0" y="12720"/>
                </a:moveTo>
                <a:cubicBezTo>
                  <a:pt x="0" y="5177"/>
                  <a:pt x="5433" y="0"/>
                  <a:pt x="12976" y="0"/>
                </a:cubicBezTo>
                <a:cubicBezTo>
                  <a:pt x="20518" y="0"/>
                  <a:pt x="25951" y="5177"/>
                  <a:pt x="25951" y="12720"/>
                </a:cubicBezTo>
                <a:cubicBezTo>
                  <a:pt x="25951" y="20262"/>
                  <a:pt x="20518" y="25440"/>
                  <a:pt x="12976" y="25440"/>
                </a:cubicBezTo>
                <a:cubicBezTo>
                  <a:pt x="5433" y="25440"/>
                  <a:pt x="0" y="20518"/>
                  <a:pt x="0" y="12720"/>
                </a:cubicBezTo>
                <a:close/>
                <a:moveTo>
                  <a:pt x="3068" y="48962"/>
                </a:moveTo>
                <a:lnTo>
                  <a:pt x="22628" y="48962"/>
                </a:lnTo>
                <a:lnTo>
                  <a:pt x="22628" y="163377"/>
                </a:lnTo>
                <a:lnTo>
                  <a:pt x="3068" y="163377"/>
                </a:lnTo>
                <a:lnTo>
                  <a:pt x="3068" y="48962"/>
                </a:lnTo>
                <a:close/>
              </a:path>
            </a:pathLst>
          </a:custGeom>
          <a:solidFill>
            <a:srgbClr val="FFFFFF"/>
          </a:solidFill>
          <a:ln w="6387" cap="flat">
            <a:noFill/>
            <a:prstDash val="solid"/>
            <a:miter/>
          </a:ln>
        </p:spPr>
        <p:txBody>
          <a:bodyPr rtlCol="0" anchor="ctr"/>
          <a:lstStyle/>
          <a:p>
            <a:endParaRPr lang="de-DE"/>
          </a:p>
        </p:txBody>
      </p:sp>
      <p:sp>
        <p:nvSpPr>
          <p:cNvPr id="74" name="Freihandform: Form 73">
            <a:extLst>
              <a:ext uri="{FF2B5EF4-FFF2-40B4-BE49-F238E27FC236}">
                <a16:creationId xmlns:a16="http://schemas.microsoft.com/office/drawing/2014/main" id="{2394DFA4-2D07-56FE-C490-79D15C81940A}"/>
              </a:ext>
            </a:extLst>
          </p:cNvPr>
          <p:cNvSpPr/>
          <p:nvPr/>
        </p:nvSpPr>
        <p:spPr>
          <a:xfrm>
            <a:off x="7376974" y="4283226"/>
            <a:ext cx="71333" cy="154045"/>
          </a:xfrm>
          <a:custGeom>
            <a:avLst/>
            <a:gdLst>
              <a:gd name="connsiteX0" fmla="*/ 16939 w 71333"/>
              <a:gd name="connsiteY0" fmla="*/ 115566 h 154045"/>
              <a:gd name="connsiteX1" fmla="*/ 16939 w 71333"/>
              <a:gd name="connsiteY1" fmla="*/ 52478 h 154045"/>
              <a:gd name="connsiteX2" fmla="*/ 0 w 71333"/>
              <a:gd name="connsiteY2" fmla="*/ 52478 h 154045"/>
              <a:gd name="connsiteX3" fmla="*/ 0 w 71333"/>
              <a:gd name="connsiteY3" fmla="*/ 37904 h 154045"/>
              <a:gd name="connsiteX4" fmla="*/ 17898 w 71333"/>
              <a:gd name="connsiteY4" fmla="*/ 36753 h 154045"/>
              <a:gd name="connsiteX5" fmla="*/ 20263 w 71333"/>
              <a:gd name="connsiteY5" fmla="*/ 0 h 154045"/>
              <a:gd name="connsiteX6" fmla="*/ 36498 w 71333"/>
              <a:gd name="connsiteY6" fmla="*/ 0 h 154045"/>
              <a:gd name="connsiteX7" fmla="*/ 36498 w 71333"/>
              <a:gd name="connsiteY7" fmla="*/ 36753 h 154045"/>
              <a:gd name="connsiteX8" fmla="*/ 67563 w 71333"/>
              <a:gd name="connsiteY8" fmla="*/ 36753 h 154045"/>
              <a:gd name="connsiteX9" fmla="*/ 67563 w 71333"/>
              <a:gd name="connsiteY9" fmla="*/ 52541 h 154045"/>
              <a:gd name="connsiteX10" fmla="*/ 36498 w 71333"/>
              <a:gd name="connsiteY10" fmla="*/ 52541 h 154045"/>
              <a:gd name="connsiteX11" fmla="*/ 36498 w 71333"/>
              <a:gd name="connsiteY11" fmla="*/ 116141 h 154045"/>
              <a:gd name="connsiteX12" fmla="*/ 54140 w 71333"/>
              <a:gd name="connsiteY12" fmla="*/ 138065 h 154045"/>
              <a:gd name="connsiteX13" fmla="*/ 67307 w 71333"/>
              <a:gd name="connsiteY13" fmla="*/ 135253 h 154045"/>
              <a:gd name="connsiteX14" fmla="*/ 71334 w 71333"/>
              <a:gd name="connsiteY14" fmla="*/ 149123 h 154045"/>
              <a:gd name="connsiteX15" fmla="*/ 49665 w 71333"/>
              <a:gd name="connsiteY15" fmla="*/ 154045 h 154045"/>
              <a:gd name="connsiteX16" fmla="*/ 16939 w 71333"/>
              <a:gd name="connsiteY16" fmla="*/ 115694 h 15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333" h="154045">
                <a:moveTo>
                  <a:pt x="16939" y="115566"/>
                </a:moveTo>
                <a:lnTo>
                  <a:pt x="16939" y="52478"/>
                </a:lnTo>
                <a:lnTo>
                  <a:pt x="0" y="52478"/>
                </a:lnTo>
                <a:lnTo>
                  <a:pt x="0" y="37904"/>
                </a:lnTo>
                <a:lnTo>
                  <a:pt x="17898" y="36753"/>
                </a:lnTo>
                <a:lnTo>
                  <a:pt x="20263" y="0"/>
                </a:lnTo>
                <a:lnTo>
                  <a:pt x="36498" y="0"/>
                </a:lnTo>
                <a:lnTo>
                  <a:pt x="36498" y="36753"/>
                </a:lnTo>
                <a:lnTo>
                  <a:pt x="67563" y="36753"/>
                </a:lnTo>
                <a:lnTo>
                  <a:pt x="67563" y="52541"/>
                </a:lnTo>
                <a:lnTo>
                  <a:pt x="36498" y="52541"/>
                </a:lnTo>
                <a:lnTo>
                  <a:pt x="36498" y="116141"/>
                </a:lnTo>
                <a:cubicBezTo>
                  <a:pt x="36498" y="130011"/>
                  <a:pt x="41228" y="138065"/>
                  <a:pt x="54140" y="138065"/>
                </a:cubicBezTo>
                <a:cubicBezTo>
                  <a:pt x="58358" y="138065"/>
                  <a:pt x="62641" y="137362"/>
                  <a:pt x="67307" y="135253"/>
                </a:cubicBezTo>
                <a:lnTo>
                  <a:pt x="71334" y="149123"/>
                </a:lnTo>
                <a:cubicBezTo>
                  <a:pt x="65198" y="151936"/>
                  <a:pt x="57463" y="154045"/>
                  <a:pt x="49665" y="154045"/>
                </a:cubicBezTo>
                <a:cubicBezTo>
                  <a:pt x="25185" y="154045"/>
                  <a:pt x="16939" y="138513"/>
                  <a:pt x="16939" y="115694"/>
                </a:cubicBezTo>
                <a:close/>
              </a:path>
            </a:pathLst>
          </a:custGeom>
          <a:solidFill>
            <a:srgbClr val="FFFFFF"/>
          </a:solidFill>
          <a:ln w="6387" cap="flat">
            <a:noFill/>
            <a:prstDash val="solid"/>
            <a:miter/>
          </a:ln>
        </p:spPr>
        <p:txBody>
          <a:bodyPr rtlCol="0" anchor="ctr"/>
          <a:lstStyle/>
          <a:p>
            <a:endParaRPr lang="de-DE"/>
          </a:p>
        </p:txBody>
      </p:sp>
      <p:sp>
        <p:nvSpPr>
          <p:cNvPr id="75" name="Freihandform: Form 74">
            <a:extLst>
              <a:ext uri="{FF2B5EF4-FFF2-40B4-BE49-F238E27FC236}">
                <a16:creationId xmlns:a16="http://schemas.microsoft.com/office/drawing/2014/main" id="{EBC83935-4887-420D-DC1B-FB985193A201}"/>
              </a:ext>
            </a:extLst>
          </p:cNvPr>
          <p:cNvSpPr/>
          <p:nvPr/>
        </p:nvSpPr>
        <p:spPr>
          <a:xfrm>
            <a:off x="7467355" y="4270954"/>
            <a:ext cx="25951" cy="163377"/>
          </a:xfrm>
          <a:custGeom>
            <a:avLst/>
            <a:gdLst>
              <a:gd name="connsiteX0" fmla="*/ 0 w 25951"/>
              <a:gd name="connsiteY0" fmla="*/ 12720 h 163377"/>
              <a:gd name="connsiteX1" fmla="*/ 12976 w 25951"/>
              <a:gd name="connsiteY1" fmla="*/ 0 h 163377"/>
              <a:gd name="connsiteX2" fmla="*/ 25952 w 25951"/>
              <a:gd name="connsiteY2" fmla="*/ 12720 h 163377"/>
              <a:gd name="connsiteX3" fmla="*/ 12976 w 25951"/>
              <a:gd name="connsiteY3" fmla="*/ 25440 h 163377"/>
              <a:gd name="connsiteX4" fmla="*/ 0 w 25951"/>
              <a:gd name="connsiteY4" fmla="*/ 12720 h 163377"/>
              <a:gd name="connsiteX5" fmla="*/ 3068 w 25951"/>
              <a:gd name="connsiteY5" fmla="*/ 48962 h 163377"/>
              <a:gd name="connsiteX6" fmla="*/ 22628 w 25951"/>
              <a:gd name="connsiteY6" fmla="*/ 48962 h 163377"/>
              <a:gd name="connsiteX7" fmla="*/ 22628 w 25951"/>
              <a:gd name="connsiteY7" fmla="*/ 163377 h 163377"/>
              <a:gd name="connsiteX8" fmla="*/ 3068 w 25951"/>
              <a:gd name="connsiteY8" fmla="*/ 163377 h 163377"/>
              <a:gd name="connsiteX9" fmla="*/ 3068 w 25951"/>
              <a:gd name="connsiteY9" fmla="*/ 48962 h 1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951" h="163377">
                <a:moveTo>
                  <a:pt x="0" y="12720"/>
                </a:moveTo>
                <a:cubicBezTo>
                  <a:pt x="0" y="5177"/>
                  <a:pt x="5433" y="0"/>
                  <a:pt x="12976" y="0"/>
                </a:cubicBezTo>
                <a:cubicBezTo>
                  <a:pt x="20519" y="0"/>
                  <a:pt x="25952" y="5177"/>
                  <a:pt x="25952" y="12720"/>
                </a:cubicBezTo>
                <a:cubicBezTo>
                  <a:pt x="25952" y="20262"/>
                  <a:pt x="20519" y="25440"/>
                  <a:pt x="12976" y="25440"/>
                </a:cubicBezTo>
                <a:cubicBezTo>
                  <a:pt x="5433" y="25440"/>
                  <a:pt x="0" y="20518"/>
                  <a:pt x="0" y="12720"/>
                </a:cubicBezTo>
                <a:close/>
                <a:moveTo>
                  <a:pt x="3068" y="48962"/>
                </a:moveTo>
                <a:lnTo>
                  <a:pt x="22628" y="48962"/>
                </a:lnTo>
                <a:lnTo>
                  <a:pt x="22628" y="163377"/>
                </a:lnTo>
                <a:lnTo>
                  <a:pt x="3068" y="163377"/>
                </a:lnTo>
                <a:lnTo>
                  <a:pt x="3068" y="48962"/>
                </a:lnTo>
                <a:close/>
              </a:path>
            </a:pathLst>
          </a:custGeom>
          <a:solidFill>
            <a:srgbClr val="FFFFFF"/>
          </a:solidFill>
          <a:ln w="6387" cap="flat">
            <a:noFill/>
            <a:prstDash val="solid"/>
            <a:miter/>
          </a:ln>
        </p:spPr>
        <p:txBody>
          <a:bodyPr rtlCol="0" anchor="ctr"/>
          <a:lstStyle/>
          <a:p>
            <a:endParaRPr lang="de-DE"/>
          </a:p>
        </p:txBody>
      </p:sp>
      <p:sp>
        <p:nvSpPr>
          <p:cNvPr id="76" name="Freihandform: Form 75">
            <a:extLst>
              <a:ext uri="{FF2B5EF4-FFF2-40B4-BE49-F238E27FC236}">
                <a16:creationId xmlns:a16="http://schemas.microsoft.com/office/drawing/2014/main" id="{5C7788E0-531F-747C-5476-0F0C5E78FF4A}"/>
              </a:ext>
            </a:extLst>
          </p:cNvPr>
          <p:cNvSpPr/>
          <p:nvPr/>
        </p:nvSpPr>
        <p:spPr>
          <a:xfrm>
            <a:off x="7520024" y="4317167"/>
            <a:ext cx="97285" cy="119976"/>
          </a:xfrm>
          <a:custGeom>
            <a:avLst/>
            <a:gdLst>
              <a:gd name="connsiteX0" fmla="*/ 64 w 97285"/>
              <a:gd name="connsiteY0" fmla="*/ 60020 h 119976"/>
              <a:gd name="connsiteX1" fmla="*/ 51391 w 97285"/>
              <a:gd name="connsiteY1" fmla="*/ 0 h 119976"/>
              <a:gd name="connsiteX2" fmla="*/ 97285 w 97285"/>
              <a:gd name="connsiteY2" fmla="*/ 53692 h 119976"/>
              <a:gd name="connsiteX3" fmla="*/ 96326 w 97285"/>
              <a:gd name="connsiteY3" fmla="*/ 65198 h 119976"/>
              <a:gd name="connsiteX4" fmla="*/ 19368 w 97285"/>
              <a:gd name="connsiteY4" fmla="*/ 65198 h 119976"/>
              <a:gd name="connsiteX5" fmla="*/ 57016 w 97285"/>
              <a:gd name="connsiteY5" fmla="*/ 104252 h 119976"/>
              <a:gd name="connsiteX6" fmla="*/ 85716 w 97285"/>
              <a:gd name="connsiteY6" fmla="*/ 95751 h 119976"/>
              <a:gd name="connsiteX7" fmla="*/ 92555 w 97285"/>
              <a:gd name="connsiteY7" fmla="*/ 108215 h 119976"/>
              <a:gd name="connsiteX8" fmla="*/ 54651 w 97285"/>
              <a:gd name="connsiteY8" fmla="*/ 119976 h 119976"/>
              <a:gd name="connsiteX9" fmla="*/ 0 w 97285"/>
              <a:gd name="connsiteY9" fmla="*/ 59956 h 119976"/>
              <a:gd name="connsiteX10" fmla="*/ 79899 w 97285"/>
              <a:gd name="connsiteY10" fmla="*/ 50113 h 119976"/>
              <a:gd name="connsiteX11" fmla="*/ 51902 w 97285"/>
              <a:gd name="connsiteY11" fmla="*/ 15532 h 119976"/>
              <a:gd name="connsiteX12" fmla="*/ 19432 w 97285"/>
              <a:gd name="connsiteY12" fmla="*/ 50113 h 119976"/>
              <a:gd name="connsiteX13" fmla="*/ 79963 w 97285"/>
              <a:gd name="connsiteY13" fmla="*/ 50113 h 119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285" h="119976">
                <a:moveTo>
                  <a:pt x="64" y="60020"/>
                </a:moveTo>
                <a:cubicBezTo>
                  <a:pt x="64" y="22819"/>
                  <a:pt x="25249" y="0"/>
                  <a:pt x="51391" y="0"/>
                </a:cubicBezTo>
                <a:cubicBezTo>
                  <a:pt x="80602" y="0"/>
                  <a:pt x="97285" y="20710"/>
                  <a:pt x="97285" y="53692"/>
                </a:cubicBezTo>
                <a:cubicBezTo>
                  <a:pt x="97285" y="57911"/>
                  <a:pt x="97029" y="61490"/>
                  <a:pt x="96326" y="65198"/>
                </a:cubicBezTo>
                <a:lnTo>
                  <a:pt x="19368" y="65198"/>
                </a:lnTo>
                <a:cubicBezTo>
                  <a:pt x="21030" y="88720"/>
                  <a:pt x="35347" y="104252"/>
                  <a:pt x="57016" y="104252"/>
                </a:cubicBezTo>
                <a:cubicBezTo>
                  <a:pt x="68074" y="104252"/>
                  <a:pt x="77726" y="101184"/>
                  <a:pt x="85716" y="95751"/>
                </a:cubicBezTo>
                <a:lnTo>
                  <a:pt x="92555" y="108215"/>
                </a:lnTo>
                <a:cubicBezTo>
                  <a:pt x="82648" y="115246"/>
                  <a:pt x="70439" y="119976"/>
                  <a:pt x="54651" y="119976"/>
                </a:cubicBezTo>
                <a:cubicBezTo>
                  <a:pt x="24034" y="119976"/>
                  <a:pt x="0" y="97860"/>
                  <a:pt x="0" y="59956"/>
                </a:cubicBezTo>
                <a:close/>
                <a:moveTo>
                  <a:pt x="79899" y="50113"/>
                </a:moveTo>
                <a:cubicBezTo>
                  <a:pt x="79899" y="27485"/>
                  <a:pt x="69289" y="15532"/>
                  <a:pt x="51902" y="15532"/>
                </a:cubicBezTo>
                <a:cubicBezTo>
                  <a:pt x="35922" y="15532"/>
                  <a:pt x="21797" y="28252"/>
                  <a:pt x="19432" y="50113"/>
                </a:cubicBezTo>
                <a:lnTo>
                  <a:pt x="79963" y="50113"/>
                </a:lnTo>
                <a:close/>
              </a:path>
            </a:pathLst>
          </a:custGeom>
          <a:solidFill>
            <a:srgbClr val="FFFFFF"/>
          </a:solidFill>
          <a:ln w="6387" cap="flat">
            <a:noFill/>
            <a:prstDash val="solid"/>
            <a:miter/>
          </a:ln>
        </p:spPr>
        <p:txBody>
          <a:bodyPr rtlCol="0" anchor="ctr"/>
          <a:lstStyle/>
          <a:p>
            <a:endParaRPr lang="de-DE"/>
          </a:p>
        </p:txBody>
      </p:sp>
      <p:sp>
        <p:nvSpPr>
          <p:cNvPr id="77" name="Freihandform: Form 76">
            <a:extLst>
              <a:ext uri="{FF2B5EF4-FFF2-40B4-BE49-F238E27FC236}">
                <a16:creationId xmlns:a16="http://schemas.microsoft.com/office/drawing/2014/main" id="{C3FF847F-ED9F-F37E-449D-CDF3EE43CB72}"/>
              </a:ext>
            </a:extLst>
          </p:cNvPr>
          <p:cNvSpPr/>
          <p:nvPr/>
        </p:nvSpPr>
        <p:spPr>
          <a:xfrm>
            <a:off x="7632523" y="4317167"/>
            <a:ext cx="84564" cy="120103"/>
          </a:xfrm>
          <a:custGeom>
            <a:avLst/>
            <a:gdLst>
              <a:gd name="connsiteX0" fmla="*/ 63 w 84564"/>
              <a:gd name="connsiteY0" fmla="*/ 103549 h 120103"/>
              <a:gd name="connsiteX1" fmla="*/ 9012 w 84564"/>
              <a:gd name="connsiteY1" fmla="*/ 92235 h 120103"/>
              <a:gd name="connsiteX2" fmla="*/ 43401 w 84564"/>
              <a:gd name="connsiteY2" fmla="*/ 104699 h 120103"/>
              <a:gd name="connsiteX3" fmla="*/ 65772 w 84564"/>
              <a:gd name="connsiteY3" fmla="*/ 87058 h 120103"/>
              <a:gd name="connsiteX4" fmla="*/ 40077 w 84564"/>
              <a:gd name="connsiteY4" fmla="*/ 65645 h 120103"/>
              <a:gd name="connsiteX5" fmla="*/ 6392 w 84564"/>
              <a:gd name="connsiteY5" fmla="*/ 32471 h 120103"/>
              <a:gd name="connsiteX6" fmla="*/ 45957 w 84564"/>
              <a:gd name="connsiteY6" fmla="*/ 0 h 120103"/>
              <a:gd name="connsiteX7" fmla="*/ 81497 w 84564"/>
              <a:gd name="connsiteY7" fmla="*/ 12976 h 120103"/>
              <a:gd name="connsiteX8" fmla="*/ 72548 w 84564"/>
              <a:gd name="connsiteY8" fmla="*/ 24289 h 120103"/>
              <a:gd name="connsiteX9" fmla="*/ 46213 w 84564"/>
              <a:gd name="connsiteY9" fmla="*/ 15085 h 120103"/>
              <a:gd name="connsiteX10" fmla="*/ 25248 w 84564"/>
              <a:gd name="connsiteY10" fmla="*/ 31576 h 120103"/>
              <a:gd name="connsiteX11" fmla="*/ 49473 w 84564"/>
              <a:gd name="connsiteY11" fmla="*/ 51135 h 120103"/>
              <a:gd name="connsiteX12" fmla="*/ 84565 w 84564"/>
              <a:gd name="connsiteY12" fmla="*/ 85971 h 120103"/>
              <a:gd name="connsiteX13" fmla="*/ 42634 w 84564"/>
              <a:gd name="connsiteY13" fmla="*/ 120104 h 120103"/>
              <a:gd name="connsiteX14" fmla="*/ 0 w 84564"/>
              <a:gd name="connsiteY14" fmla="*/ 103613 h 120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564" h="120103">
                <a:moveTo>
                  <a:pt x="63" y="103549"/>
                </a:moveTo>
                <a:lnTo>
                  <a:pt x="9012" y="92235"/>
                </a:lnTo>
                <a:cubicBezTo>
                  <a:pt x="18920" y="100481"/>
                  <a:pt x="29275" y="104699"/>
                  <a:pt x="43401" y="104699"/>
                </a:cubicBezTo>
                <a:cubicBezTo>
                  <a:pt x="58485" y="104699"/>
                  <a:pt x="65772" y="96901"/>
                  <a:pt x="65772" y="87058"/>
                </a:cubicBezTo>
                <a:cubicBezTo>
                  <a:pt x="65772" y="75297"/>
                  <a:pt x="53052" y="70311"/>
                  <a:pt x="40077" y="65645"/>
                </a:cubicBezTo>
                <a:cubicBezTo>
                  <a:pt x="22883" y="59509"/>
                  <a:pt x="6392" y="51263"/>
                  <a:pt x="6392" y="32471"/>
                </a:cubicBezTo>
                <a:cubicBezTo>
                  <a:pt x="6392" y="13679"/>
                  <a:pt x="20965" y="0"/>
                  <a:pt x="45957" y="0"/>
                </a:cubicBezTo>
                <a:cubicBezTo>
                  <a:pt x="60339" y="0"/>
                  <a:pt x="72548" y="5433"/>
                  <a:pt x="81497" y="12976"/>
                </a:cubicBezTo>
                <a:lnTo>
                  <a:pt x="72548" y="24289"/>
                </a:lnTo>
                <a:cubicBezTo>
                  <a:pt x="64558" y="18409"/>
                  <a:pt x="56312" y="15085"/>
                  <a:pt x="46213" y="15085"/>
                </a:cubicBezTo>
                <a:cubicBezTo>
                  <a:pt x="31640" y="15085"/>
                  <a:pt x="25248" y="23075"/>
                  <a:pt x="25248" y="31576"/>
                </a:cubicBezTo>
                <a:cubicBezTo>
                  <a:pt x="25248" y="41931"/>
                  <a:pt x="35155" y="46150"/>
                  <a:pt x="49473" y="51135"/>
                </a:cubicBezTo>
                <a:cubicBezTo>
                  <a:pt x="67370" y="57463"/>
                  <a:pt x="84565" y="65261"/>
                  <a:pt x="84565" y="85971"/>
                </a:cubicBezTo>
                <a:cubicBezTo>
                  <a:pt x="84565" y="104572"/>
                  <a:pt x="69735" y="120104"/>
                  <a:pt x="42634" y="120104"/>
                </a:cubicBezTo>
                <a:cubicBezTo>
                  <a:pt x="25887" y="120104"/>
                  <a:pt x="10610" y="113968"/>
                  <a:pt x="0" y="103613"/>
                </a:cubicBezTo>
                <a:close/>
              </a:path>
            </a:pathLst>
          </a:custGeom>
          <a:solidFill>
            <a:srgbClr val="FFFFFF"/>
          </a:solidFill>
          <a:ln w="6387" cap="flat">
            <a:noFill/>
            <a:prstDash val="solid"/>
            <a:miter/>
          </a:ln>
        </p:spPr>
        <p:txBody>
          <a:bodyPr rtlCol="0" anchor="ctr"/>
          <a:lstStyle/>
          <a:p>
            <a:endParaRPr lang="de-DE"/>
          </a:p>
        </p:txBody>
      </p:sp>
      <p:sp>
        <p:nvSpPr>
          <p:cNvPr id="78" name="Freihandform: Form 77">
            <a:extLst>
              <a:ext uri="{FF2B5EF4-FFF2-40B4-BE49-F238E27FC236}">
                <a16:creationId xmlns:a16="http://schemas.microsoft.com/office/drawing/2014/main" id="{9266A2BA-5E96-119D-C5EA-C36B7586E204}"/>
              </a:ext>
            </a:extLst>
          </p:cNvPr>
          <p:cNvSpPr/>
          <p:nvPr/>
        </p:nvSpPr>
        <p:spPr>
          <a:xfrm>
            <a:off x="8430232" y="4077215"/>
            <a:ext cx="143434" cy="211188"/>
          </a:xfrm>
          <a:custGeom>
            <a:avLst/>
            <a:gdLst>
              <a:gd name="connsiteX0" fmla="*/ 0 w 143434"/>
              <a:gd name="connsiteY0" fmla="*/ 123492 h 211188"/>
              <a:gd name="connsiteX1" fmla="*/ 71590 w 143434"/>
              <a:gd name="connsiteY1" fmla="*/ 37329 h 211188"/>
              <a:gd name="connsiteX2" fmla="*/ 143435 w 143434"/>
              <a:gd name="connsiteY2" fmla="*/ 123492 h 211188"/>
              <a:gd name="connsiteX3" fmla="*/ 71590 w 143434"/>
              <a:gd name="connsiteY3" fmla="*/ 211189 h 211188"/>
              <a:gd name="connsiteX4" fmla="*/ 0 w 143434"/>
              <a:gd name="connsiteY4" fmla="*/ 123492 h 211188"/>
              <a:gd name="connsiteX5" fmla="*/ 121190 w 143434"/>
              <a:gd name="connsiteY5" fmla="*/ 123492 h 211188"/>
              <a:gd name="connsiteX6" fmla="*/ 71590 w 143434"/>
              <a:gd name="connsiteY6" fmla="*/ 56249 h 211188"/>
              <a:gd name="connsiteX7" fmla="*/ 22244 w 143434"/>
              <a:gd name="connsiteY7" fmla="*/ 123492 h 211188"/>
              <a:gd name="connsiteX8" fmla="*/ 71590 w 143434"/>
              <a:gd name="connsiteY8" fmla="*/ 192269 h 211188"/>
              <a:gd name="connsiteX9" fmla="*/ 121190 w 143434"/>
              <a:gd name="connsiteY9" fmla="*/ 123492 h 211188"/>
              <a:gd name="connsiteX10" fmla="*/ 32727 w 143434"/>
              <a:gd name="connsiteY10" fmla="*/ 12784 h 211188"/>
              <a:gd name="connsiteX11" fmla="*/ 45255 w 143434"/>
              <a:gd name="connsiteY11" fmla="*/ 0 h 211188"/>
              <a:gd name="connsiteX12" fmla="*/ 57783 w 143434"/>
              <a:gd name="connsiteY12" fmla="*/ 12784 h 211188"/>
              <a:gd name="connsiteX13" fmla="*/ 45255 w 143434"/>
              <a:gd name="connsiteY13" fmla="*/ 25312 h 211188"/>
              <a:gd name="connsiteX14" fmla="*/ 32727 w 143434"/>
              <a:gd name="connsiteY14" fmla="*/ 12784 h 211188"/>
              <a:gd name="connsiteX15" fmla="*/ 85396 w 143434"/>
              <a:gd name="connsiteY15" fmla="*/ 12784 h 211188"/>
              <a:gd name="connsiteX16" fmla="*/ 97924 w 143434"/>
              <a:gd name="connsiteY16" fmla="*/ 0 h 211188"/>
              <a:gd name="connsiteX17" fmla="*/ 110452 w 143434"/>
              <a:gd name="connsiteY17" fmla="*/ 12784 h 211188"/>
              <a:gd name="connsiteX18" fmla="*/ 97924 w 143434"/>
              <a:gd name="connsiteY18" fmla="*/ 25312 h 211188"/>
              <a:gd name="connsiteX19" fmla="*/ 85396 w 143434"/>
              <a:gd name="connsiteY19" fmla="*/ 12784 h 211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3434" h="211188">
                <a:moveTo>
                  <a:pt x="0" y="123492"/>
                </a:moveTo>
                <a:cubicBezTo>
                  <a:pt x="0" y="69800"/>
                  <a:pt x="29403" y="37329"/>
                  <a:pt x="71590" y="37329"/>
                </a:cubicBezTo>
                <a:cubicBezTo>
                  <a:pt x="113776" y="37329"/>
                  <a:pt x="143435" y="70055"/>
                  <a:pt x="143435" y="123492"/>
                </a:cubicBezTo>
                <a:cubicBezTo>
                  <a:pt x="143435" y="176928"/>
                  <a:pt x="113776" y="211189"/>
                  <a:pt x="71590" y="211189"/>
                </a:cubicBezTo>
                <a:cubicBezTo>
                  <a:pt x="29403" y="211189"/>
                  <a:pt x="0" y="177439"/>
                  <a:pt x="0" y="123492"/>
                </a:cubicBezTo>
                <a:close/>
                <a:moveTo>
                  <a:pt x="121190" y="123492"/>
                </a:moveTo>
                <a:cubicBezTo>
                  <a:pt x="121190" y="81817"/>
                  <a:pt x="101504" y="56249"/>
                  <a:pt x="71590" y="56249"/>
                </a:cubicBezTo>
                <a:cubicBezTo>
                  <a:pt x="41675" y="56249"/>
                  <a:pt x="22244" y="81817"/>
                  <a:pt x="22244" y="123492"/>
                </a:cubicBezTo>
                <a:cubicBezTo>
                  <a:pt x="22244" y="165167"/>
                  <a:pt x="41675" y="192269"/>
                  <a:pt x="71590" y="192269"/>
                </a:cubicBezTo>
                <a:cubicBezTo>
                  <a:pt x="101504" y="192269"/>
                  <a:pt x="121190" y="165423"/>
                  <a:pt x="121190" y="123492"/>
                </a:cubicBezTo>
                <a:close/>
                <a:moveTo>
                  <a:pt x="32727" y="12784"/>
                </a:moveTo>
                <a:cubicBezTo>
                  <a:pt x="32727" y="5369"/>
                  <a:pt x="38096" y="0"/>
                  <a:pt x="45255" y="0"/>
                </a:cubicBezTo>
                <a:cubicBezTo>
                  <a:pt x="52414" y="0"/>
                  <a:pt x="57783" y="5369"/>
                  <a:pt x="57783" y="12784"/>
                </a:cubicBezTo>
                <a:cubicBezTo>
                  <a:pt x="57783" y="20198"/>
                  <a:pt x="52669" y="25312"/>
                  <a:pt x="45255" y="25312"/>
                </a:cubicBezTo>
                <a:cubicBezTo>
                  <a:pt x="37840" y="25312"/>
                  <a:pt x="32727" y="19943"/>
                  <a:pt x="32727" y="12784"/>
                </a:cubicBezTo>
                <a:close/>
                <a:moveTo>
                  <a:pt x="85396" y="12784"/>
                </a:moveTo>
                <a:cubicBezTo>
                  <a:pt x="85396" y="5369"/>
                  <a:pt x="90510" y="0"/>
                  <a:pt x="97924" y="0"/>
                </a:cubicBezTo>
                <a:cubicBezTo>
                  <a:pt x="105339" y="0"/>
                  <a:pt x="110452" y="5369"/>
                  <a:pt x="110452" y="12784"/>
                </a:cubicBezTo>
                <a:cubicBezTo>
                  <a:pt x="110452" y="20198"/>
                  <a:pt x="105083" y="25312"/>
                  <a:pt x="97924" y="25312"/>
                </a:cubicBezTo>
                <a:cubicBezTo>
                  <a:pt x="90766" y="25312"/>
                  <a:pt x="85396" y="19943"/>
                  <a:pt x="85396" y="12784"/>
                </a:cubicBezTo>
                <a:close/>
              </a:path>
            </a:pathLst>
          </a:custGeom>
          <a:solidFill>
            <a:srgbClr val="FFFFFF"/>
          </a:solidFill>
          <a:ln w="6387" cap="flat">
            <a:noFill/>
            <a:prstDash val="solid"/>
            <a:miter/>
          </a:ln>
        </p:spPr>
        <p:txBody>
          <a:bodyPr rtlCol="0" anchor="ctr"/>
          <a:lstStyle/>
          <a:p>
            <a:endParaRPr lang="de-DE"/>
          </a:p>
        </p:txBody>
      </p:sp>
      <p:sp>
        <p:nvSpPr>
          <p:cNvPr id="79" name="Freihandform: Form 78">
            <a:extLst>
              <a:ext uri="{FF2B5EF4-FFF2-40B4-BE49-F238E27FC236}">
                <a16:creationId xmlns:a16="http://schemas.microsoft.com/office/drawing/2014/main" id="{DBEB1458-D726-6C68-43EA-A0296F56CEF4}"/>
              </a:ext>
            </a:extLst>
          </p:cNvPr>
          <p:cNvSpPr/>
          <p:nvPr/>
        </p:nvSpPr>
        <p:spPr>
          <a:xfrm>
            <a:off x="8594377" y="4100226"/>
            <a:ext cx="147013" cy="185109"/>
          </a:xfrm>
          <a:custGeom>
            <a:avLst/>
            <a:gdLst>
              <a:gd name="connsiteX0" fmla="*/ 89742 w 147013"/>
              <a:gd name="connsiteY0" fmla="*/ 77981 h 185109"/>
              <a:gd name="connsiteX1" fmla="*/ 38096 w 147013"/>
              <a:gd name="connsiteY1" fmla="*/ 77981 h 185109"/>
              <a:gd name="connsiteX2" fmla="*/ 38096 w 147013"/>
              <a:gd name="connsiteY2" fmla="*/ 185110 h 185109"/>
              <a:gd name="connsiteX3" fmla="*/ 16875 w 147013"/>
              <a:gd name="connsiteY3" fmla="*/ 185110 h 185109"/>
              <a:gd name="connsiteX4" fmla="*/ 16875 w 147013"/>
              <a:gd name="connsiteY4" fmla="*/ 77981 h 185109"/>
              <a:gd name="connsiteX5" fmla="*/ 0 w 147013"/>
              <a:gd name="connsiteY5" fmla="*/ 77981 h 185109"/>
              <a:gd name="connsiteX6" fmla="*/ 0 w 147013"/>
              <a:gd name="connsiteY6" fmla="*/ 62129 h 185109"/>
              <a:gd name="connsiteX7" fmla="*/ 16875 w 147013"/>
              <a:gd name="connsiteY7" fmla="*/ 60851 h 185109"/>
              <a:gd name="connsiteX8" fmla="*/ 16875 w 147013"/>
              <a:gd name="connsiteY8" fmla="*/ 44488 h 185109"/>
              <a:gd name="connsiteX9" fmla="*/ 55481 w 147013"/>
              <a:gd name="connsiteY9" fmla="*/ 2557 h 185109"/>
              <a:gd name="connsiteX10" fmla="*/ 78492 w 147013"/>
              <a:gd name="connsiteY10" fmla="*/ 7159 h 185109"/>
              <a:gd name="connsiteX11" fmla="*/ 73890 w 147013"/>
              <a:gd name="connsiteY11" fmla="*/ 23267 h 185109"/>
              <a:gd name="connsiteX12" fmla="*/ 57271 w 147013"/>
              <a:gd name="connsiteY12" fmla="*/ 19687 h 185109"/>
              <a:gd name="connsiteX13" fmla="*/ 38096 w 147013"/>
              <a:gd name="connsiteY13" fmla="*/ 44999 h 185109"/>
              <a:gd name="connsiteX14" fmla="*/ 38096 w 147013"/>
              <a:gd name="connsiteY14" fmla="*/ 60851 h 185109"/>
              <a:gd name="connsiteX15" fmla="*/ 89742 w 147013"/>
              <a:gd name="connsiteY15" fmla="*/ 60851 h 185109"/>
              <a:gd name="connsiteX16" fmla="*/ 89742 w 147013"/>
              <a:gd name="connsiteY16" fmla="*/ 41420 h 185109"/>
              <a:gd name="connsiteX17" fmla="*/ 126304 w 147013"/>
              <a:gd name="connsiteY17" fmla="*/ 0 h 185109"/>
              <a:gd name="connsiteX18" fmla="*/ 147014 w 147013"/>
              <a:gd name="connsiteY18" fmla="*/ 4091 h 185109"/>
              <a:gd name="connsiteX19" fmla="*/ 142411 w 147013"/>
              <a:gd name="connsiteY19" fmla="*/ 20454 h 185109"/>
              <a:gd name="connsiteX20" fmla="*/ 128349 w 147013"/>
              <a:gd name="connsiteY20" fmla="*/ 17130 h 185109"/>
              <a:gd name="connsiteX21" fmla="*/ 110963 w 147013"/>
              <a:gd name="connsiteY21" fmla="*/ 41420 h 185109"/>
              <a:gd name="connsiteX22" fmla="*/ 110963 w 147013"/>
              <a:gd name="connsiteY22" fmla="*/ 60851 h 185109"/>
              <a:gd name="connsiteX23" fmla="*/ 137298 w 147013"/>
              <a:gd name="connsiteY23" fmla="*/ 60851 h 185109"/>
              <a:gd name="connsiteX24" fmla="*/ 137298 w 147013"/>
              <a:gd name="connsiteY24" fmla="*/ 77981 h 185109"/>
              <a:gd name="connsiteX25" fmla="*/ 110963 w 147013"/>
              <a:gd name="connsiteY25" fmla="*/ 77981 h 185109"/>
              <a:gd name="connsiteX26" fmla="*/ 110963 w 147013"/>
              <a:gd name="connsiteY26" fmla="*/ 185110 h 185109"/>
              <a:gd name="connsiteX27" fmla="*/ 89742 w 147013"/>
              <a:gd name="connsiteY27" fmla="*/ 185110 h 185109"/>
              <a:gd name="connsiteX28" fmla="*/ 89742 w 147013"/>
              <a:gd name="connsiteY28" fmla="*/ 77981 h 18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7013" h="185109">
                <a:moveTo>
                  <a:pt x="89742" y="77981"/>
                </a:moveTo>
                <a:lnTo>
                  <a:pt x="38096" y="77981"/>
                </a:lnTo>
                <a:lnTo>
                  <a:pt x="38096" y="185110"/>
                </a:lnTo>
                <a:lnTo>
                  <a:pt x="16875" y="185110"/>
                </a:lnTo>
                <a:lnTo>
                  <a:pt x="16875" y="77981"/>
                </a:lnTo>
                <a:lnTo>
                  <a:pt x="0" y="77981"/>
                </a:lnTo>
                <a:lnTo>
                  <a:pt x="0" y="62129"/>
                </a:lnTo>
                <a:lnTo>
                  <a:pt x="16875" y="60851"/>
                </a:lnTo>
                <a:lnTo>
                  <a:pt x="16875" y="44488"/>
                </a:lnTo>
                <a:cubicBezTo>
                  <a:pt x="16875" y="18664"/>
                  <a:pt x="29659" y="2557"/>
                  <a:pt x="55481" y="2557"/>
                </a:cubicBezTo>
                <a:cubicBezTo>
                  <a:pt x="63919" y="2557"/>
                  <a:pt x="72100" y="4346"/>
                  <a:pt x="78492" y="7159"/>
                </a:cubicBezTo>
                <a:lnTo>
                  <a:pt x="73890" y="23267"/>
                </a:lnTo>
                <a:cubicBezTo>
                  <a:pt x="68521" y="20710"/>
                  <a:pt x="63663" y="19687"/>
                  <a:pt x="57271" y="19687"/>
                </a:cubicBezTo>
                <a:cubicBezTo>
                  <a:pt x="44998" y="19687"/>
                  <a:pt x="38096" y="28636"/>
                  <a:pt x="38096" y="44999"/>
                </a:cubicBezTo>
                <a:lnTo>
                  <a:pt x="38096" y="60851"/>
                </a:lnTo>
                <a:lnTo>
                  <a:pt x="89742" y="60851"/>
                </a:lnTo>
                <a:lnTo>
                  <a:pt x="89742" y="41420"/>
                </a:lnTo>
                <a:cubicBezTo>
                  <a:pt x="89742" y="16108"/>
                  <a:pt x="101248" y="0"/>
                  <a:pt x="126304" y="0"/>
                </a:cubicBezTo>
                <a:cubicBezTo>
                  <a:pt x="133974" y="0"/>
                  <a:pt x="141389" y="1790"/>
                  <a:pt x="147014" y="4091"/>
                </a:cubicBezTo>
                <a:lnTo>
                  <a:pt x="142411" y="20454"/>
                </a:lnTo>
                <a:cubicBezTo>
                  <a:pt x="137809" y="18153"/>
                  <a:pt x="132951" y="17130"/>
                  <a:pt x="128349" y="17130"/>
                </a:cubicBezTo>
                <a:cubicBezTo>
                  <a:pt x="116843" y="17130"/>
                  <a:pt x="110963" y="25312"/>
                  <a:pt x="110963" y="41420"/>
                </a:cubicBezTo>
                <a:lnTo>
                  <a:pt x="110963" y="60851"/>
                </a:lnTo>
                <a:lnTo>
                  <a:pt x="137298" y="60851"/>
                </a:lnTo>
                <a:lnTo>
                  <a:pt x="137298" y="77981"/>
                </a:lnTo>
                <a:lnTo>
                  <a:pt x="110963" y="77981"/>
                </a:lnTo>
                <a:lnTo>
                  <a:pt x="110963" y="185110"/>
                </a:lnTo>
                <a:lnTo>
                  <a:pt x="89742" y="185110"/>
                </a:lnTo>
                <a:lnTo>
                  <a:pt x="89742" y="77981"/>
                </a:lnTo>
                <a:close/>
              </a:path>
            </a:pathLst>
          </a:custGeom>
          <a:solidFill>
            <a:srgbClr val="FFFFFF"/>
          </a:solidFill>
          <a:ln w="6387" cap="flat">
            <a:noFill/>
            <a:prstDash val="solid"/>
            <a:miter/>
          </a:ln>
        </p:spPr>
        <p:txBody>
          <a:bodyPr rtlCol="0" anchor="ctr"/>
          <a:lstStyle/>
          <a:p>
            <a:endParaRPr lang="de-DE"/>
          </a:p>
        </p:txBody>
      </p:sp>
      <p:sp>
        <p:nvSpPr>
          <p:cNvPr id="80" name="Freihandform: Form 79">
            <a:extLst>
              <a:ext uri="{FF2B5EF4-FFF2-40B4-BE49-F238E27FC236}">
                <a16:creationId xmlns:a16="http://schemas.microsoft.com/office/drawing/2014/main" id="{C3C42BB1-A0A0-079B-977F-528AC1AFA417}"/>
              </a:ext>
            </a:extLst>
          </p:cNvPr>
          <p:cNvSpPr/>
          <p:nvPr/>
        </p:nvSpPr>
        <p:spPr>
          <a:xfrm>
            <a:off x="8743692" y="4158009"/>
            <a:ext cx="105594" cy="130394"/>
          </a:xfrm>
          <a:custGeom>
            <a:avLst/>
            <a:gdLst>
              <a:gd name="connsiteX0" fmla="*/ 0 w 105594"/>
              <a:gd name="connsiteY0" fmla="*/ 65198 h 130394"/>
              <a:gd name="connsiteX1" fmla="*/ 55737 w 105594"/>
              <a:gd name="connsiteY1" fmla="*/ 0 h 130394"/>
              <a:gd name="connsiteX2" fmla="*/ 105594 w 105594"/>
              <a:gd name="connsiteY2" fmla="*/ 58294 h 130394"/>
              <a:gd name="connsiteX3" fmla="*/ 104572 w 105594"/>
              <a:gd name="connsiteY3" fmla="*/ 70822 h 130394"/>
              <a:gd name="connsiteX4" fmla="*/ 20966 w 105594"/>
              <a:gd name="connsiteY4" fmla="*/ 70822 h 130394"/>
              <a:gd name="connsiteX5" fmla="*/ 61873 w 105594"/>
              <a:gd name="connsiteY5" fmla="*/ 113265 h 130394"/>
              <a:gd name="connsiteX6" fmla="*/ 93066 w 105594"/>
              <a:gd name="connsiteY6" fmla="*/ 104060 h 130394"/>
              <a:gd name="connsiteX7" fmla="*/ 100481 w 105594"/>
              <a:gd name="connsiteY7" fmla="*/ 117611 h 130394"/>
              <a:gd name="connsiteX8" fmla="*/ 59317 w 105594"/>
              <a:gd name="connsiteY8" fmla="*/ 130395 h 130394"/>
              <a:gd name="connsiteX9" fmla="*/ 0 w 105594"/>
              <a:gd name="connsiteY9" fmla="*/ 65198 h 130394"/>
              <a:gd name="connsiteX10" fmla="*/ 86674 w 105594"/>
              <a:gd name="connsiteY10" fmla="*/ 54459 h 130394"/>
              <a:gd name="connsiteX11" fmla="*/ 56248 w 105594"/>
              <a:gd name="connsiteY11" fmla="*/ 16875 h 130394"/>
              <a:gd name="connsiteX12" fmla="*/ 20966 w 105594"/>
              <a:gd name="connsiteY12" fmla="*/ 54459 h 130394"/>
              <a:gd name="connsiteX13" fmla="*/ 86674 w 105594"/>
              <a:gd name="connsiteY13" fmla="*/ 54459 h 13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594" h="130394">
                <a:moveTo>
                  <a:pt x="0" y="65198"/>
                </a:moveTo>
                <a:cubicBezTo>
                  <a:pt x="0" y="24801"/>
                  <a:pt x="27358" y="0"/>
                  <a:pt x="55737" y="0"/>
                </a:cubicBezTo>
                <a:cubicBezTo>
                  <a:pt x="87441" y="0"/>
                  <a:pt x="105594" y="22499"/>
                  <a:pt x="105594" y="58294"/>
                </a:cubicBezTo>
                <a:cubicBezTo>
                  <a:pt x="105594" y="62896"/>
                  <a:pt x="105339" y="66732"/>
                  <a:pt x="104572" y="70822"/>
                </a:cubicBezTo>
                <a:lnTo>
                  <a:pt x="20966" y="70822"/>
                </a:lnTo>
                <a:cubicBezTo>
                  <a:pt x="22755" y="96390"/>
                  <a:pt x="38351" y="113265"/>
                  <a:pt x="61873" y="113265"/>
                </a:cubicBezTo>
                <a:cubicBezTo>
                  <a:pt x="73890" y="113265"/>
                  <a:pt x="84373" y="109941"/>
                  <a:pt x="93066" y="104060"/>
                </a:cubicBezTo>
                <a:lnTo>
                  <a:pt x="100481" y="117611"/>
                </a:lnTo>
                <a:cubicBezTo>
                  <a:pt x="89743" y="125281"/>
                  <a:pt x="76447" y="130395"/>
                  <a:pt x="59317" y="130395"/>
                </a:cubicBezTo>
                <a:cubicBezTo>
                  <a:pt x="26079" y="130395"/>
                  <a:pt x="0" y="106361"/>
                  <a:pt x="0" y="65198"/>
                </a:cubicBezTo>
                <a:close/>
                <a:moveTo>
                  <a:pt x="86674" y="54459"/>
                </a:moveTo>
                <a:cubicBezTo>
                  <a:pt x="86674" y="29914"/>
                  <a:pt x="75169" y="16875"/>
                  <a:pt x="56248" y="16875"/>
                </a:cubicBezTo>
                <a:cubicBezTo>
                  <a:pt x="38863" y="16875"/>
                  <a:pt x="23522" y="30681"/>
                  <a:pt x="20966" y="54459"/>
                </a:cubicBezTo>
                <a:lnTo>
                  <a:pt x="86674" y="54459"/>
                </a:lnTo>
                <a:close/>
              </a:path>
            </a:pathLst>
          </a:custGeom>
          <a:solidFill>
            <a:srgbClr val="FFFFFF"/>
          </a:solidFill>
          <a:ln w="6387" cap="flat">
            <a:noFill/>
            <a:prstDash val="solid"/>
            <a:miter/>
          </a:ln>
        </p:spPr>
        <p:txBody>
          <a:bodyPr rtlCol="0" anchor="ctr"/>
          <a:lstStyle/>
          <a:p>
            <a:endParaRPr lang="de-DE"/>
          </a:p>
        </p:txBody>
      </p:sp>
      <p:sp>
        <p:nvSpPr>
          <p:cNvPr id="81" name="Freihandform: Form 80">
            <a:extLst>
              <a:ext uri="{FF2B5EF4-FFF2-40B4-BE49-F238E27FC236}">
                <a16:creationId xmlns:a16="http://schemas.microsoft.com/office/drawing/2014/main" id="{D938A8A4-ACF4-3B6D-B21A-D12E57D8E6CC}"/>
              </a:ext>
            </a:extLst>
          </p:cNvPr>
          <p:cNvSpPr/>
          <p:nvPr/>
        </p:nvSpPr>
        <p:spPr>
          <a:xfrm>
            <a:off x="8879712" y="4158009"/>
            <a:ext cx="99713" cy="127326"/>
          </a:xfrm>
          <a:custGeom>
            <a:avLst/>
            <a:gdLst>
              <a:gd name="connsiteX0" fmla="*/ 0 w 99713"/>
              <a:gd name="connsiteY0" fmla="*/ 3068 h 127326"/>
              <a:gd name="connsiteX1" fmla="*/ 17386 w 99713"/>
              <a:gd name="connsiteY1" fmla="*/ 3068 h 127326"/>
              <a:gd name="connsiteX2" fmla="*/ 19176 w 99713"/>
              <a:gd name="connsiteY2" fmla="*/ 20965 h 127326"/>
              <a:gd name="connsiteX3" fmla="*/ 19943 w 99713"/>
              <a:gd name="connsiteY3" fmla="*/ 20965 h 127326"/>
              <a:gd name="connsiteX4" fmla="*/ 61617 w 99713"/>
              <a:gd name="connsiteY4" fmla="*/ 0 h 127326"/>
              <a:gd name="connsiteX5" fmla="*/ 99714 w 99713"/>
              <a:gd name="connsiteY5" fmla="*/ 48579 h 127326"/>
              <a:gd name="connsiteX6" fmla="*/ 99714 w 99713"/>
              <a:gd name="connsiteY6" fmla="*/ 127327 h 127326"/>
              <a:gd name="connsiteX7" fmla="*/ 78492 w 99713"/>
              <a:gd name="connsiteY7" fmla="*/ 127327 h 127326"/>
              <a:gd name="connsiteX8" fmla="*/ 78492 w 99713"/>
              <a:gd name="connsiteY8" fmla="*/ 51391 h 127326"/>
              <a:gd name="connsiteX9" fmla="*/ 54970 w 99713"/>
              <a:gd name="connsiteY9" fmla="*/ 18409 h 127326"/>
              <a:gd name="connsiteX10" fmla="*/ 21221 w 99713"/>
              <a:gd name="connsiteY10" fmla="*/ 37329 h 127326"/>
              <a:gd name="connsiteX11" fmla="*/ 21221 w 99713"/>
              <a:gd name="connsiteY11" fmla="*/ 127327 h 127326"/>
              <a:gd name="connsiteX12" fmla="*/ 0 w 99713"/>
              <a:gd name="connsiteY12" fmla="*/ 127327 h 127326"/>
              <a:gd name="connsiteX13" fmla="*/ 0 w 99713"/>
              <a:gd name="connsiteY13" fmla="*/ 3068 h 12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713" h="127326">
                <a:moveTo>
                  <a:pt x="0" y="3068"/>
                </a:moveTo>
                <a:lnTo>
                  <a:pt x="17386" y="3068"/>
                </a:lnTo>
                <a:lnTo>
                  <a:pt x="19176" y="20965"/>
                </a:lnTo>
                <a:lnTo>
                  <a:pt x="19943" y="20965"/>
                </a:lnTo>
                <a:cubicBezTo>
                  <a:pt x="31704" y="9204"/>
                  <a:pt x="44487" y="0"/>
                  <a:pt x="61617" y="0"/>
                </a:cubicBezTo>
                <a:cubicBezTo>
                  <a:pt x="87953" y="0"/>
                  <a:pt x="99714" y="16875"/>
                  <a:pt x="99714" y="48579"/>
                </a:cubicBezTo>
                <a:lnTo>
                  <a:pt x="99714" y="127327"/>
                </a:lnTo>
                <a:lnTo>
                  <a:pt x="78492" y="127327"/>
                </a:lnTo>
                <a:lnTo>
                  <a:pt x="78492" y="51391"/>
                </a:lnTo>
                <a:cubicBezTo>
                  <a:pt x="78492" y="28124"/>
                  <a:pt x="71333" y="18409"/>
                  <a:pt x="54970" y="18409"/>
                </a:cubicBezTo>
                <a:cubicBezTo>
                  <a:pt x="42442" y="18409"/>
                  <a:pt x="33494" y="24801"/>
                  <a:pt x="21221" y="37329"/>
                </a:cubicBezTo>
                <a:lnTo>
                  <a:pt x="21221" y="127327"/>
                </a:lnTo>
                <a:lnTo>
                  <a:pt x="0" y="127327"/>
                </a:lnTo>
                <a:lnTo>
                  <a:pt x="0" y="3068"/>
                </a:lnTo>
                <a:close/>
              </a:path>
            </a:pathLst>
          </a:custGeom>
          <a:solidFill>
            <a:srgbClr val="FFFFFF"/>
          </a:solidFill>
          <a:ln w="6387" cap="flat">
            <a:noFill/>
            <a:prstDash val="solid"/>
            <a:miter/>
          </a:ln>
        </p:spPr>
        <p:txBody>
          <a:bodyPr rtlCol="0" anchor="ctr"/>
          <a:lstStyle/>
          <a:p>
            <a:endParaRPr lang="de-DE"/>
          </a:p>
        </p:txBody>
      </p:sp>
      <p:sp>
        <p:nvSpPr>
          <p:cNvPr id="82" name="Freihandform: Form 81">
            <a:extLst>
              <a:ext uri="{FF2B5EF4-FFF2-40B4-BE49-F238E27FC236}">
                <a16:creationId xmlns:a16="http://schemas.microsoft.com/office/drawing/2014/main" id="{F37D0A6A-6CD9-9597-A307-B44B6F1AA1EF}"/>
              </a:ext>
            </a:extLst>
          </p:cNvPr>
          <p:cNvSpPr/>
          <p:nvPr/>
        </p:nvSpPr>
        <p:spPr>
          <a:xfrm>
            <a:off x="9004737" y="4121191"/>
            <a:ext cx="77469" cy="167212"/>
          </a:xfrm>
          <a:custGeom>
            <a:avLst/>
            <a:gdLst>
              <a:gd name="connsiteX0" fmla="*/ 18409 w 77469"/>
              <a:gd name="connsiteY0" fmla="*/ 125537 h 167212"/>
              <a:gd name="connsiteX1" fmla="*/ 18409 w 77469"/>
              <a:gd name="connsiteY1" fmla="*/ 57016 h 167212"/>
              <a:gd name="connsiteX2" fmla="*/ 0 w 77469"/>
              <a:gd name="connsiteY2" fmla="*/ 57016 h 167212"/>
              <a:gd name="connsiteX3" fmla="*/ 0 w 77469"/>
              <a:gd name="connsiteY3" fmla="*/ 41164 h 167212"/>
              <a:gd name="connsiteX4" fmla="*/ 19432 w 77469"/>
              <a:gd name="connsiteY4" fmla="*/ 39886 h 167212"/>
              <a:gd name="connsiteX5" fmla="*/ 21989 w 77469"/>
              <a:gd name="connsiteY5" fmla="*/ 0 h 167212"/>
              <a:gd name="connsiteX6" fmla="*/ 39630 w 77469"/>
              <a:gd name="connsiteY6" fmla="*/ 0 h 167212"/>
              <a:gd name="connsiteX7" fmla="*/ 39630 w 77469"/>
              <a:gd name="connsiteY7" fmla="*/ 39886 h 167212"/>
              <a:gd name="connsiteX8" fmla="*/ 73379 w 77469"/>
              <a:gd name="connsiteY8" fmla="*/ 39886 h 167212"/>
              <a:gd name="connsiteX9" fmla="*/ 73379 w 77469"/>
              <a:gd name="connsiteY9" fmla="*/ 57016 h 167212"/>
              <a:gd name="connsiteX10" fmla="*/ 39630 w 77469"/>
              <a:gd name="connsiteY10" fmla="*/ 57016 h 167212"/>
              <a:gd name="connsiteX11" fmla="*/ 39630 w 77469"/>
              <a:gd name="connsiteY11" fmla="*/ 126048 h 167212"/>
              <a:gd name="connsiteX12" fmla="*/ 58806 w 77469"/>
              <a:gd name="connsiteY12" fmla="*/ 149826 h 167212"/>
              <a:gd name="connsiteX13" fmla="*/ 73124 w 77469"/>
              <a:gd name="connsiteY13" fmla="*/ 146758 h 167212"/>
              <a:gd name="connsiteX14" fmla="*/ 77470 w 77469"/>
              <a:gd name="connsiteY14" fmla="*/ 161843 h 167212"/>
              <a:gd name="connsiteX15" fmla="*/ 53948 w 77469"/>
              <a:gd name="connsiteY15" fmla="*/ 167212 h 167212"/>
              <a:gd name="connsiteX16" fmla="*/ 18409 w 77469"/>
              <a:gd name="connsiteY16" fmla="*/ 125537 h 16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469" h="167212">
                <a:moveTo>
                  <a:pt x="18409" y="125537"/>
                </a:moveTo>
                <a:lnTo>
                  <a:pt x="18409" y="57016"/>
                </a:lnTo>
                <a:lnTo>
                  <a:pt x="0" y="57016"/>
                </a:lnTo>
                <a:lnTo>
                  <a:pt x="0" y="41164"/>
                </a:lnTo>
                <a:lnTo>
                  <a:pt x="19432" y="39886"/>
                </a:lnTo>
                <a:lnTo>
                  <a:pt x="21989" y="0"/>
                </a:lnTo>
                <a:lnTo>
                  <a:pt x="39630" y="0"/>
                </a:lnTo>
                <a:lnTo>
                  <a:pt x="39630" y="39886"/>
                </a:lnTo>
                <a:lnTo>
                  <a:pt x="73379" y="39886"/>
                </a:lnTo>
                <a:lnTo>
                  <a:pt x="73379" y="57016"/>
                </a:lnTo>
                <a:lnTo>
                  <a:pt x="39630" y="57016"/>
                </a:lnTo>
                <a:lnTo>
                  <a:pt x="39630" y="126048"/>
                </a:lnTo>
                <a:cubicBezTo>
                  <a:pt x="39630" y="141133"/>
                  <a:pt x="44743" y="149826"/>
                  <a:pt x="58806" y="149826"/>
                </a:cubicBezTo>
                <a:cubicBezTo>
                  <a:pt x="63408" y="149826"/>
                  <a:pt x="68010" y="149059"/>
                  <a:pt x="73124" y="146758"/>
                </a:cubicBezTo>
                <a:lnTo>
                  <a:pt x="77470" y="161843"/>
                </a:lnTo>
                <a:cubicBezTo>
                  <a:pt x="70822" y="164911"/>
                  <a:pt x="62385" y="167212"/>
                  <a:pt x="53948" y="167212"/>
                </a:cubicBezTo>
                <a:cubicBezTo>
                  <a:pt x="27358" y="167212"/>
                  <a:pt x="18409" y="150338"/>
                  <a:pt x="18409" y="125537"/>
                </a:cubicBezTo>
                <a:close/>
              </a:path>
            </a:pathLst>
          </a:custGeom>
          <a:solidFill>
            <a:srgbClr val="FFFFFF"/>
          </a:solidFill>
          <a:ln w="6387" cap="flat">
            <a:noFill/>
            <a:prstDash val="solid"/>
            <a:miter/>
          </a:ln>
        </p:spPr>
        <p:txBody>
          <a:bodyPr rtlCol="0" anchor="ctr"/>
          <a:lstStyle/>
          <a:p>
            <a:endParaRPr lang="de-DE"/>
          </a:p>
        </p:txBody>
      </p:sp>
      <p:sp>
        <p:nvSpPr>
          <p:cNvPr id="83" name="Freihandform: Form 82">
            <a:extLst>
              <a:ext uri="{FF2B5EF4-FFF2-40B4-BE49-F238E27FC236}">
                <a16:creationId xmlns:a16="http://schemas.microsoft.com/office/drawing/2014/main" id="{1DD0D5EF-BB48-118F-1890-285FB541CC87}"/>
              </a:ext>
            </a:extLst>
          </p:cNvPr>
          <p:cNvSpPr/>
          <p:nvPr/>
        </p:nvSpPr>
        <p:spPr>
          <a:xfrm>
            <a:off x="9106240" y="4103294"/>
            <a:ext cx="34516" cy="185109"/>
          </a:xfrm>
          <a:custGeom>
            <a:avLst/>
            <a:gdLst>
              <a:gd name="connsiteX0" fmla="*/ 0 w 34516"/>
              <a:gd name="connsiteY0" fmla="*/ 156985 h 185109"/>
              <a:gd name="connsiteX1" fmla="*/ 0 w 34516"/>
              <a:gd name="connsiteY1" fmla="*/ 0 h 185109"/>
              <a:gd name="connsiteX2" fmla="*/ 21222 w 34516"/>
              <a:gd name="connsiteY2" fmla="*/ 0 h 185109"/>
              <a:gd name="connsiteX3" fmla="*/ 21222 w 34516"/>
              <a:gd name="connsiteY3" fmla="*/ 158519 h 185109"/>
              <a:gd name="connsiteX4" fmla="*/ 27358 w 34516"/>
              <a:gd name="connsiteY4" fmla="*/ 167468 h 185109"/>
              <a:gd name="connsiteX5" fmla="*/ 31704 w 34516"/>
              <a:gd name="connsiteY5" fmla="*/ 166957 h 185109"/>
              <a:gd name="connsiteX6" fmla="*/ 34516 w 34516"/>
              <a:gd name="connsiteY6" fmla="*/ 182809 h 185109"/>
              <a:gd name="connsiteX7" fmla="*/ 22244 w 34516"/>
              <a:gd name="connsiteY7" fmla="*/ 185110 h 185109"/>
              <a:gd name="connsiteX8" fmla="*/ 0 w 34516"/>
              <a:gd name="connsiteY8" fmla="*/ 156985 h 18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16" h="185109">
                <a:moveTo>
                  <a:pt x="0" y="156985"/>
                </a:moveTo>
                <a:lnTo>
                  <a:pt x="0" y="0"/>
                </a:lnTo>
                <a:lnTo>
                  <a:pt x="21222" y="0"/>
                </a:lnTo>
                <a:lnTo>
                  <a:pt x="21222" y="158519"/>
                </a:lnTo>
                <a:cubicBezTo>
                  <a:pt x="21222" y="165167"/>
                  <a:pt x="24034" y="167468"/>
                  <a:pt x="27358" y="167468"/>
                </a:cubicBezTo>
                <a:cubicBezTo>
                  <a:pt x="28636" y="167468"/>
                  <a:pt x="29659" y="167468"/>
                  <a:pt x="31704" y="166957"/>
                </a:cubicBezTo>
                <a:lnTo>
                  <a:pt x="34516" y="182809"/>
                </a:lnTo>
                <a:cubicBezTo>
                  <a:pt x="31448" y="184343"/>
                  <a:pt x="27613" y="185110"/>
                  <a:pt x="22244" y="185110"/>
                </a:cubicBezTo>
                <a:cubicBezTo>
                  <a:pt x="6392" y="185110"/>
                  <a:pt x="0" y="174882"/>
                  <a:pt x="0" y="156985"/>
                </a:cubicBezTo>
                <a:close/>
              </a:path>
            </a:pathLst>
          </a:custGeom>
          <a:solidFill>
            <a:srgbClr val="FFFFFF"/>
          </a:solidFill>
          <a:ln w="6387" cap="flat">
            <a:noFill/>
            <a:prstDash val="solid"/>
            <a:miter/>
          </a:ln>
        </p:spPr>
        <p:txBody>
          <a:bodyPr rtlCol="0" anchor="ctr"/>
          <a:lstStyle/>
          <a:p>
            <a:endParaRPr lang="de-DE"/>
          </a:p>
        </p:txBody>
      </p:sp>
      <p:sp>
        <p:nvSpPr>
          <p:cNvPr id="84" name="Freihandform: Form 83">
            <a:extLst>
              <a:ext uri="{FF2B5EF4-FFF2-40B4-BE49-F238E27FC236}">
                <a16:creationId xmlns:a16="http://schemas.microsoft.com/office/drawing/2014/main" id="{1D313594-11CE-F37A-6560-704EE4A71FD2}"/>
              </a:ext>
            </a:extLst>
          </p:cNvPr>
          <p:cNvSpPr/>
          <p:nvPr/>
        </p:nvSpPr>
        <p:spPr>
          <a:xfrm>
            <a:off x="9168114" y="4107896"/>
            <a:ext cx="28123" cy="177439"/>
          </a:xfrm>
          <a:custGeom>
            <a:avLst/>
            <a:gdLst>
              <a:gd name="connsiteX0" fmla="*/ 0 w 28123"/>
              <a:gd name="connsiteY0" fmla="*/ 13807 h 177439"/>
              <a:gd name="connsiteX1" fmla="*/ 14062 w 28123"/>
              <a:gd name="connsiteY1" fmla="*/ 0 h 177439"/>
              <a:gd name="connsiteX2" fmla="*/ 28124 w 28123"/>
              <a:gd name="connsiteY2" fmla="*/ 13807 h 177439"/>
              <a:gd name="connsiteX3" fmla="*/ 14062 w 28123"/>
              <a:gd name="connsiteY3" fmla="*/ 27613 h 177439"/>
              <a:gd name="connsiteX4" fmla="*/ 0 w 28123"/>
              <a:gd name="connsiteY4" fmla="*/ 13807 h 177439"/>
              <a:gd name="connsiteX5" fmla="*/ 3323 w 28123"/>
              <a:gd name="connsiteY5" fmla="*/ 53181 h 177439"/>
              <a:gd name="connsiteX6" fmla="*/ 24545 w 28123"/>
              <a:gd name="connsiteY6" fmla="*/ 53181 h 177439"/>
              <a:gd name="connsiteX7" fmla="*/ 24545 w 28123"/>
              <a:gd name="connsiteY7" fmla="*/ 177439 h 177439"/>
              <a:gd name="connsiteX8" fmla="*/ 3323 w 28123"/>
              <a:gd name="connsiteY8" fmla="*/ 177439 h 177439"/>
              <a:gd name="connsiteX9" fmla="*/ 3323 w 28123"/>
              <a:gd name="connsiteY9" fmla="*/ 53181 h 17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23" h="177439">
                <a:moveTo>
                  <a:pt x="0" y="13807"/>
                </a:moveTo>
                <a:cubicBezTo>
                  <a:pt x="0" y="5625"/>
                  <a:pt x="5880" y="0"/>
                  <a:pt x="14062" y="0"/>
                </a:cubicBezTo>
                <a:cubicBezTo>
                  <a:pt x="22244" y="0"/>
                  <a:pt x="28124" y="5625"/>
                  <a:pt x="28124" y="13807"/>
                </a:cubicBezTo>
                <a:cubicBezTo>
                  <a:pt x="28124" y="21988"/>
                  <a:pt x="22244" y="27613"/>
                  <a:pt x="14062" y="27613"/>
                </a:cubicBezTo>
                <a:cubicBezTo>
                  <a:pt x="5880" y="27613"/>
                  <a:pt x="0" y="22244"/>
                  <a:pt x="0" y="13807"/>
                </a:cubicBezTo>
                <a:close/>
                <a:moveTo>
                  <a:pt x="3323" y="53181"/>
                </a:moveTo>
                <a:lnTo>
                  <a:pt x="24545" y="53181"/>
                </a:lnTo>
                <a:lnTo>
                  <a:pt x="24545" y="177439"/>
                </a:lnTo>
                <a:lnTo>
                  <a:pt x="3323" y="177439"/>
                </a:lnTo>
                <a:lnTo>
                  <a:pt x="3323" y="53181"/>
                </a:lnTo>
                <a:close/>
              </a:path>
            </a:pathLst>
          </a:custGeom>
          <a:solidFill>
            <a:srgbClr val="FFFFFF"/>
          </a:solidFill>
          <a:ln w="6387" cap="flat">
            <a:noFill/>
            <a:prstDash val="solid"/>
            <a:miter/>
          </a:ln>
        </p:spPr>
        <p:txBody>
          <a:bodyPr rtlCol="0" anchor="ctr"/>
          <a:lstStyle/>
          <a:p>
            <a:endParaRPr lang="de-DE"/>
          </a:p>
        </p:txBody>
      </p:sp>
      <p:sp>
        <p:nvSpPr>
          <p:cNvPr id="85" name="Freihandform: Form 84">
            <a:extLst>
              <a:ext uri="{FF2B5EF4-FFF2-40B4-BE49-F238E27FC236}">
                <a16:creationId xmlns:a16="http://schemas.microsoft.com/office/drawing/2014/main" id="{3DA35C0D-25A5-3665-C154-15B600D7210A}"/>
              </a:ext>
            </a:extLst>
          </p:cNvPr>
          <p:cNvSpPr/>
          <p:nvPr/>
        </p:nvSpPr>
        <p:spPr>
          <a:xfrm>
            <a:off x="9225386" y="4158009"/>
            <a:ext cx="98435" cy="130394"/>
          </a:xfrm>
          <a:custGeom>
            <a:avLst/>
            <a:gdLst>
              <a:gd name="connsiteX0" fmla="*/ 0 w 98435"/>
              <a:gd name="connsiteY0" fmla="*/ 65453 h 130394"/>
              <a:gd name="connsiteX1" fmla="*/ 59828 w 98435"/>
              <a:gd name="connsiteY1" fmla="*/ 0 h 130394"/>
              <a:gd name="connsiteX2" fmla="*/ 96135 w 98435"/>
              <a:gd name="connsiteY2" fmla="*/ 14574 h 130394"/>
              <a:gd name="connsiteX3" fmla="*/ 85652 w 98435"/>
              <a:gd name="connsiteY3" fmla="*/ 27869 h 130394"/>
              <a:gd name="connsiteX4" fmla="*/ 60851 w 98435"/>
              <a:gd name="connsiteY4" fmla="*/ 17642 h 130394"/>
              <a:gd name="connsiteX5" fmla="*/ 21988 w 98435"/>
              <a:gd name="connsiteY5" fmla="*/ 65453 h 130394"/>
              <a:gd name="connsiteX6" fmla="*/ 60084 w 98435"/>
              <a:gd name="connsiteY6" fmla="*/ 112753 h 130394"/>
              <a:gd name="connsiteX7" fmla="*/ 89231 w 98435"/>
              <a:gd name="connsiteY7" fmla="*/ 100992 h 130394"/>
              <a:gd name="connsiteX8" fmla="*/ 98436 w 98435"/>
              <a:gd name="connsiteY8" fmla="*/ 114543 h 130394"/>
              <a:gd name="connsiteX9" fmla="*/ 58294 w 98435"/>
              <a:gd name="connsiteY9" fmla="*/ 130395 h 130394"/>
              <a:gd name="connsiteX10" fmla="*/ 0 w 98435"/>
              <a:gd name="connsiteY10" fmla="*/ 65453 h 13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435" h="130394">
                <a:moveTo>
                  <a:pt x="0" y="65453"/>
                </a:moveTo>
                <a:cubicBezTo>
                  <a:pt x="0" y="23778"/>
                  <a:pt x="27869" y="0"/>
                  <a:pt x="59828" y="0"/>
                </a:cubicBezTo>
                <a:cubicBezTo>
                  <a:pt x="76192" y="0"/>
                  <a:pt x="87442" y="6392"/>
                  <a:pt x="96135" y="14574"/>
                </a:cubicBezTo>
                <a:lnTo>
                  <a:pt x="85652" y="27869"/>
                </a:lnTo>
                <a:cubicBezTo>
                  <a:pt x="78748" y="21477"/>
                  <a:pt x="70822" y="17642"/>
                  <a:pt x="60851" y="17642"/>
                </a:cubicBezTo>
                <a:cubicBezTo>
                  <a:pt x="38351" y="17642"/>
                  <a:pt x="21988" y="36817"/>
                  <a:pt x="21988" y="65453"/>
                </a:cubicBezTo>
                <a:cubicBezTo>
                  <a:pt x="21988" y="94089"/>
                  <a:pt x="37329" y="112753"/>
                  <a:pt x="60084" y="112753"/>
                </a:cubicBezTo>
                <a:cubicBezTo>
                  <a:pt x="71589" y="112753"/>
                  <a:pt x="81817" y="107640"/>
                  <a:pt x="89231" y="100992"/>
                </a:cubicBezTo>
                <a:lnTo>
                  <a:pt x="98436" y="114543"/>
                </a:lnTo>
                <a:cubicBezTo>
                  <a:pt x="87186" y="124770"/>
                  <a:pt x="73123" y="130395"/>
                  <a:pt x="58294" y="130395"/>
                </a:cubicBezTo>
                <a:cubicBezTo>
                  <a:pt x="25312" y="130395"/>
                  <a:pt x="0" y="106617"/>
                  <a:pt x="0" y="65453"/>
                </a:cubicBezTo>
                <a:close/>
              </a:path>
            </a:pathLst>
          </a:custGeom>
          <a:solidFill>
            <a:srgbClr val="FFFFFF"/>
          </a:solidFill>
          <a:ln w="6387" cap="flat">
            <a:noFill/>
            <a:prstDash val="solid"/>
            <a:miter/>
          </a:ln>
        </p:spPr>
        <p:txBody>
          <a:bodyPr rtlCol="0" anchor="ctr"/>
          <a:lstStyle/>
          <a:p>
            <a:endParaRPr lang="de-DE"/>
          </a:p>
        </p:txBody>
      </p:sp>
      <p:sp>
        <p:nvSpPr>
          <p:cNvPr id="86" name="Freihandform: Form 85">
            <a:extLst>
              <a:ext uri="{FF2B5EF4-FFF2-40B4-BE49-F238E27FC236}">
                <a16:creationId xmlns:a16="http://schemas.microsoft.com/office/drawing/2014/main" id="{DCE78AB5-8CB2-C84C-6DE3-8361A132ED5C}"/>
              </a:ext>
            </a:extLst>
          </p:cNvPr>
          <p:cNvSpPr/>
          <p:nvPr/>
        </p:nvSpPr>
        <p:spPr>
          <a:xfrm>
            <a:off x="9351179" y="4103294"/>
            <a:ext cx="99713" cy="182041"/>
          </a:xfrm>
          <a:custGeom>
            <a:avLst/>
            <a:gdLst>
              <a:gd name="connsiteX0" fmla="*/ 0 w 99713"/>
              <a:gd name="connsiteY0" fmla="*/ 0 h 182041"/>
              <a:gd name="connsiteX1" fmla="*/ 21221 w 99713"/>
              <a:gd name="connsiteY1" fmla="*/ 0 h 182041"/>
              <a:gd name="connsiteX2" fmla="*/ 21221 w 99713"/>
              <a:gd name="connsiteY2" fmla="*/ 49601 h 182041"/>
              <a:gd name="connsiteX3" fmla="*/ 20454 w 99713"/>
              <a:gd name="connsiteY3" fmla="*/ 75169 h 182041"/>
              <a:gd name="connsiteX4" fmla="*/ 61617 w 99713"/>
              <a:gd name="connsiteY4" fmla="*/ 54715 h 182041"/>
              <a:gd name="connsiteX5" fmla="*/ 99714 w 99713"/>
              <a:gd name="connsiteY5" fmla="*/ 103293 h 182041"/>
              <a:gd name="connsiteX6" fmla="*/ 99714 w 99713"/>
              <a:gd name="connsiteY6" fmla="*/ 182042 h 182041"/>
              <a:gd name="connsiteX7" fmla="*/ 78492 w 99713"/>
              <a:gd name="connsiteY7" fmla="*/ 182042 h 182041"/>
              <a:gd name="connsiteX8" fmla="*/ 78492 w 99713"/>
              <a:gd name="connsiteY8" fmla="*/ 106106 h 182041"/>
              <a:gd name="connsiteX9" fmla="*/ 54970 w 99713"/>
              <a:gd name="connsiteY9" fmla="*/ 73123 h 182041"/>
              <a:gd name="connsiteX10" fmla="*/ 21221 w 99713"/>
              <a:gd name="connsiteY10" fmla="*/ 92043 h 182041"/>
              <a:gd name="connsiteX11" fmla="*/ 21221 w 99713"/>
              <a:gd name="connsiteY11" fmla="*/ 182042 h 182041"/>
              <a:gd name="connsiteX12" fmla="*/ 0 w 99713"/>
              <a:gd name="connsiteY12" fmla="*/ 182042 h 182041"/>
              <a:gd name="connsiteX13" fmla="*/ 0 w 99713"/>
              <a:gd name="connsiteY13" fmla="*/ 0 h 18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713" h="182041">
                <a:moveTo>
                  <a:pt x="0" y="0"/>
                </a:moveTo>
                <a:lnTo>
                  <a:pt x="21221" y="0"/>
                </a:lnTo>
                <a:lnTo>
                  <a:pt x="21221" y="49601"/>
                </a:lnTo>
                <a:lnTo>
                  <a:pt x="20454" y="75169"/>
                </a:lnTo>
                <a:cubicBezTo>
                  <a:pt x="31960" y="63919"/>
                  <a:pt x="44487" y="54715"/>
                  <a:pt x="61617" y="54715"/>
                </a:cubicBezTo>
                <a:cubicBezTo>
                  <a:pt x="87952" y="54715"/>
                  <a:pt x="99714" y="71589"/>
                  <a:pt x="99714" y="103293"/>
                </a:cubicBezTo>
                <a:lnTo>
                  <a:pt x="99714" y="182042"/>
                </a:lnTo>
                <a:lnTo>
                  <a:pt x="78492" y="182042"/>
                </a:lnTo>
                <a:lnTo>
                  <a:pt x="78492" y="106106"/>
                </a:lnTo>
                <a:cubicBezTo>
                  <a:pt x="78492" y="82839"/>
                  <a:pt x="71333" y="73123"/>
                  <a:pt x="54970" y="73123"/>
                </a:cubicBezTo>
                <a:cubicBezTo>
                  <a:pt x="42442" y="73123"/>
                  <a:pt x="33494" y="79515"/>
                  <a:pt x="21221" y="92043"/>
                </a:cubicBezTo>
                <a:lnTo>
                  <a:pt x="21221" y="182042"/>
                </a:lnTo>
                <a:lnTo>
                  <a:pt x="0" y="182042"/>
                </a:lnTo>
                <a:lnTo>
                  <a:pt x="0" y="0"/>
                </a:lnTo>
                <a:close/>
              </a:path>
            </a:pathLst>
          </a:custGeom>
          <a:solidFill>
            <a:srgbClr val="FFFFFF"/>
          </a:solidFill>
          <a:ln w="6387" cap="flat">
            <a:noFill/>
            <a:prstDash val="solid"/>
            <a:miter/>
          </a:ln>
        </p:spPr>
        <p:txBody>
          <a:bodyPr rtlCol="0" anchor="ctr"/>
          <a:lstStyle/>
          <a:p>
            <a:endParaRPr lang="de-DE"/>
          </a:p>
        </p:txBody>
      </p:sp>
      <p:sp>
        <p:nvSpPr>
          <p:cNvPr id="87" name="Freihandform: Form 86">
            <a:extLst>
              <a:ext uri="{FF2B5EF4-FFF2-40B4-BE49-F238E27FC236}">
                <a16:creationId xmlns:a16="http://schemas.microsoft.com/office/drawing/2014/main" id="{983DAF13-D078-1B8B-0A30-FAFDED1154FE}"/>
              </a:ext>
            </a:extLst>
          </p:cNvPr>
          <p:cNvSpPr/>
          <p:nvPr/>
        </p:nvSpPr>
        <p:spPr>
          <a:xfrm>
            <a:off x="9479784" y="4212979"/>
            <a:ext cx="58805" cy="16363"/>
          </a:xfrm>
          <a:custGeom>
            <a:avLst/>
            <a:gdLst>
              <a:gd name="connsiteX0" fmla="*/ 0 w 58805"/>
              <a:gd name="connsiteY0" fmla="*/ 0 h 16363"/>
              <a:gd name="connsiteX1" fmla="*/ 58805 w 58805"/>
              <a:gd name="connsiteY1" fmla="*/ 0 h 16363"/>
              <a:gd name="connsiteX2" fmla="*/ 58805 w 58805"/>
              <a:gd name="connsiteY2" fmla="*/ 16363 h 16363"/>
              <a:gd name="connsiteX3" fmla="*/ 0 w 58805"/>
              <a:gd name="connsiteY3" fmla="*/ 16363 h 16363"/>
              <a:gd name="connsiteX4" fmla="*/ 0 w 58805"/>
              <a:gd name="connsiteY4" fmla="*/ 0 h 16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05" h="16363">
                <a:moveTo>
                  <a:pt x="0" y="0"/>
                </a:moveTo>
                <a:lnTo>
                  <a:pt x="58805" y="0"/>
                </a:lnTo>
                <a:lnTo>
                  <a:pt x="58805" y="16363"/>
                </a:lnTo>
                <a:lnTo>
                  <a:pt x="0" y="16363"/>
                </a:lnTo>
                <a:lnTo>
                  <a:pt x="0" y="0"/>
                </a:lnTo>
                <a:close/>
              </a:path>
            </a:pathLst>
          </a:custGeom>
          <a:solidFill>
            <a:srgbClr val="FFFFFF"/>
          </a:solidFill>
          <a:ln w="6387" cap="flat">
            <a:noFill/>
            <a:prstDash val="solid"/>
            <a:miter/>
          </a:ln>
        </p:spPr>
        <p:txBody>
          <a:bodyPr rtlCol="0" anchor="ctr"/>
          <a:lstStyle/>
          <a:p>
            <a:endParaRPr lang="de-DE"/>
          </a:p>
        </p:txBody>
      </p:sp>
      <p:sp>
        <p:nvSpPr>
          <p:cNvPr id="88" name="Freihandform: Form 87">
            <a:extLst>
              <a:ext uri="{FF2B5EF4-FFF2-40B4-BE49-F238E27FC236}">
                <a16:creationId xmlns:a16="http://schemas.microsoft.com/office/drawing/2014/main" id="{22C4E72E-162D-B3FB-EB92-D747C45B0289}"/>
              </a:ext>
            </a:extLst>
          </p:cNvPr>
          <p:cNvSpPr/>
          <p:nvPr/>
        </p:nvSpPr>
        <p:spPr>
          <a:xfrm>
            <a:off x="8434195" y="4410106"/>
            <a:ext cx="103293" cy="182041"/>
          </a:xfrm>
          <a:custGeom>
            <a:avLst/>
            <a:gdLst>
              <a:gd name="connsiteX0" fmla="*/ 0 w 103293"/>
              <a:gd name="connsiteY0" fmla="*/ 0 h 182041"/>
              <a:gd name="connsiteX1" fmla="*/ 20966 w 103293"/>
              <a:gd name="connsiteY1" fmla="*/ 0 h 182041"/>
              <a:gd name="connsiteX2" fmla="*/ 20966 w 103293"/>
              <a:gd name="connsiteY2" fmla="*/ 122725 h 182041"/>
              <a:gd name="connsiteX3" fmla="*/ 21733 w 103293"/>
              <a:gd name="connsiteY3" fmla="*/ 122725 h 182041"/>
              <a:gd name="connsiteX4" fmla="*/ 74146 w 103293"/>
              <a:gd name="connsiteY4" fmla="*/ 57783 h 182041"/>
              <a:gd name="connsiteX5" fmla="*/ 97924 w 103293"/>
              <a:gd name="connsiteY5" fmla="*/ 57783 h 182041"/>
              <a:gd name="connsiteX6" fmla="*/ 56504 w 103293"/>
              <a:gd name="connsiteY6" fmla="*/ 107895 h 182041"/>
              <a:gd name="connsiteX7" fmla="*/ 103293 w 103293"/>
              <a:gd name="connsiteY7" fmla="*/ 182042 h 182041"/>
              <a:gd name="connsiteX8" fmla="*/ 80283 w 103293"/>
              <a:gd name="connsiteY8" fmla="*/ 182042 h 182041"/>
              <a:gd name="connsiteX9" fmla="*/ 43976 w 103293"/>
              <a:gd name="connsiteY9" fmla="*/ 122469 h 182041"/>
              <a:gd name="connsiteX10" fmla="*/ 20966 w 103293"/>
              <a:gd name="connsiteY10" fmla="*/ 149315 h 182041"/>
              <a:gd name="connsiteX11" fmla="*/ 20966 w 103293"/>
              <a:gd name="connsiteY11" fmla="*/ 182042 h 182041"/>
              <a:gd name="connsiteX12" fmla="*/ 0 w 103293"/>
              <a:gd name="connsiteY12" fmla="*/ 182042 h 182041"/>
              <a:gd name="connsiteX13" fmla="*/ 0 w 103293"/>
              <a:gd name="connsiteY13" fmla="*/ 0 h 18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293" h="182041">
                <a:moveTo>
                  <a:pt x="0" y="0"/>
                </a:moveTo>
                <a:lnTo>
                  <a:pt x="20966" y="0"/>
                </a:lnTo>
                <a:lnTo>
                  <a:pt x="20966" y="122725"/>
                </a:lnTo>
                <a:lnTo>
                  <a:pt x="21733" y="122725"/>
                </a:lnTo>
                <a:lnTo>
                  <a:pt x="74146" y="57783"/>
                </a:lnTo>
                <a:lnTo>
                  <a:pt x="97924" y="57783"/>
                </a:lnTo>
                <a:lnTo>
                  <a:pt x="56504" y="107895"/>
                </a:lnTo>
                <a:lnTo>
                  <a:pt x="103293" y="182042"/>
                </a:lnTo>
                <a:lnTo>
                  <a:pt x="80283" y="182042"/>
                </a:lnTo>
                <a:lnTo>
                  <a:pt x="43976" y="122469"/>
                </a:lnTo>
                <a:lnTo>
                  <a:pt x="20966" y="149315"/>
                </a:lnTo>
                <a:lnTo>
                  <a:pt x="20966" y="182042"/>
                </a:lnTo>
                <a:lnTo>
                  <a:pt x="0" y="182042"/>
                </a:lnTo>
                <a:lnTo>
                  <a:pt x="0" y="0"/>
                </a:lnTo>
                <a:close/>
              </a:path>
            </a:pathLst>
          </a:custGeom>
          <a:solidFill>
            <a:srgbClr val="FFFFFF"/>
          </a:solidFill>
          <a:ln w="6387" cap="flat">
            <a:noFill/>
            <a:prstDash val="solid"/>
            <a:miter/>
          </a:ln>
        </p:spPr>
        <p:txBody>
          <a:bodyPr rtlCol="0" anchor="ctr"/>
          <a:lstStyle/>
          <a:p>
            <a:endParaRPr lang="de-DE"/>
          </a:p>
        </p:txBody>
      </p:sp>
      <p:sp>
        <p:nvSpPr>
          <p:cNvPr id="89" name="Freihandform: Form 88">
            <a:extLst>
              <a:ext uri="{FF2B5EF4-FFF2-40B4-BE49-F238E27FC236}">
                <a16:creationId xmlns:a16="http://schemas.microsoft.com/office/drawing/2014/main" id="{97314FE6-B69F-CA4E-88A5-B00D41BF94B9}"/>
              </a:ext>
            </a:extLst>
          </p:cNvPr>
          <p:cNvSpPr/>
          <p:nvPr/>
        </p:nvSpPr>
        <p:spPr>
          <a:xfrm>
            <a:off x="8546949" y="4464820"/>
            <a:ext cx="105594" cy="130394"/>
          </a:xfrm>
          <a:custGeom>
            <a:avLst/>
            <a:gdLst>
              <a:gd name="connsiteX0" fmla="*/ 0 w 105594"/>
              <a:gd name="connsiteY0" fmla="*/ 65198 h 130394"/>
              <a:gd name="connsiteX1" fmla="*/ 55737 w 105594"/>
              <a:gd name="connsiteY1" fmla="*/ 0 h 130394"/>
              <a:gd name="connsiteX2" fmla="*/ 105594 w 105594"/>
              <a:gd name="connsiteY2" fmla="*/ 58294 h 130394"/>
              <a:gd name="connsiteX3" fmla="*/ 104572 w 105594"/>
              <a:gd name="connsiteY3" fmla="*/ 70822 h 130394"/>
              <a:gd name="connsiteX4" fmla="*/ 20966 w 105594"/>
              <a:gd name="connsiteY4" fmla="*/ 70822 h 130394"/>
              <a:gd name="connsiteX5" fmla="*/ 61874 w 105594"/>
              <a:gd name="connsiteY5" fmla="*/ 113265 h 130394"/>
              <a:gd name="connsiteX6" fmla="*/ 93067 w 105594"/>
              <a:gd name="connsiteY6" fmla="*/ 104060 h 130394"/>
              <a:gd name="connsiteX7" fmla="*/ 100481 w 105594"/>
              <a:gd name="connsiteY7" fmla="*/ 117611 h 130394"/>
              <a:gd name="connsiteX8" fmla="*/ 59317 w 105594"/>
              <a:gd name="connsiteY8" fmla="*/ 130395 h 130394"/>
              <a:gd name="connsiteX9" fmla="*/ 0 w 105594"/>
              <a:gd name="connsiteY9" fmla="*/ 65198 h 130394"/>
              <a:gd name="connsiteX10" fmla="*/ 86675 w 105594"/>
              <a:gd name="connsiteY10" fmla="*/ 54459 h 130394"/>
              <a:gd name="connsiteX11" fmla="*/ 56249 w 105594"/>
              <a:gd name="connsiteY11" fmla="*/ 16875 h 130394"/>
              <a:gd name="connsiteX12" fmla="*/ 20966 w 105594"/>
              <a:gd name="connsiteY12" fmla="*/ 54459 h 130394"/>
              <a:gd name="connsiteX13" fmla="*/ 86675 w 105594"/>
              <a:gd name="connsiteY13" fmla="*/ 54459 h 13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594" h="130394">
                <a:moveTo>
                  <a:pt x="0" y="65198"/>
                </a:moveTo>
                <a:cubicBezTo>
                  <a:pt x="0" y="24801"/>
                  <a:pt x="27358" y="0"/>
                  <a:pt x="55737" y="0"/>
                </a:cubicBezTo>
                <a:cubicBezTo>
                  <a:pt x="87442" y="0"/>
                  <a:pt x="105594" y="22499"/>
                  <a:pt x="105594" y="58294"/>
                </a:cubicBezTo>
                <a:cubicBezTo>
                  <a:pt x="105594" y="62896"/>
                  <a:pt x="105339" y="66732"/>
                  <a:pt x="104572" y="70822"/>
                </a:cubicBezTo>
                <a:lnTo>
                  <a:pt x="20966" y="70822"/>
                </a:lnTo>
                <a:cubicBezTo>
                  <a:pt x="22756" y="96390"/>
                  <a:pt x="38351" y="113265"/>
                  <a:pt x="61874" y="113265"/>
                </a:cubicBezTo>
                <a:cubicBezTo>
                  <a:pt x="73891" y="113265"/>
                  <a:pt x="84373" y="109941"/>
                  <a:pt x="93067" y="104060"/>
                </a:cubicBezTo>
                <a:lnTo>
                  <a:pt x="100481" y="117611"/>
                </a:lnTo>
                <a:cubicBezTo>
                  <a:pt x="89743" y="125281"/>
                  <a:pt x="76447" y="130395"/>
                  <a:pt x="59317" y="130395"/>
                </a:cubicBezTo>
                <a:cubicBezTo>
                  <a:pt x="26079" y="130395"/>
                  <a:pt x="0" y="106361"/>
                  <a:pt x="0" y="65198"/>
                </a:cubicBezTo>
                <a:close/>
                <a:moveTo>
                  <a:pt x="86675" y="54459"/>
                </a:moveTo>
                <a:cubicBezTo>
                  <a:pt x="86675" y="29914"/>
                  <a:pt x="75169" y="16875"/>
                  <a:pt x="56249" y="16875"/>
                </a:cubicBezTo>
                <a:cubicBezTo>
                  <a:pt x="38863" y="16875"/>
                  <a:pt x="23523" y="30681"/>
                  <a:pt x="20966" y="54459"/>
                </a:cubicBezTo>
                <a:lnTo>
                  <a:pt x="86675" y="54459"/>
                </a:lnTo>
                <a:close/>
              </a:path>
            </a:pathLst>
          </a:custGeom>
          <a:solidFill>
            <a:srgbClr val="FFFFFF"/>
          </a:solidFill>
          <a:ln w="6387" cap="flat">
            <a:noFill/>
            <a:prstDash val="solid"/>
            <a:miter/>
          </a:ln>
        </p:spPr>
        <p:txBody>
          <a:bodyPr rtlCol="0" anchor="ctr"/>
          <a:lstStyle/>
          <a:p>
            <a:endParaRPr lang="de-DE"/>
          </a:p>
        </p:txBody>
      </p:sp>
      <p:sp>
        <p:nvSpPr>
          <p:cNvPr id="90" name="Freihandform: Form 89">
            <a:extLst>
              <a:ext uri="{FF2B5EF4-FFF2-40B4-BE49-F238E27FC236}">
                <a16:creationId xmlns:a16="http://schemas.microsoft.com/office/drawing/2014/main" id="{EE8FA847-E1A2-7A7D-1987-4DD3FD0D3353}"/>
              </a:ext>
            </a:extLst>
          </p:cNvPr>
          <p:cNvSpPr/>
          <p:nvPr/>
        </p:nvSpPr>
        <p:spPr>
          <a:xfrm>
            <a:off x="8679645" y="4414708"/>
            <a:ext cx="28124" cy="177439"/>
          </a:xfrm>
          <a:custGeom>
            <a:avLst/>
            <a:gdLst>
              <a:gd name="connsiteX0" fmla="*/ 0 w 28124"/>
              <a:gd name="connsiteY0" fmla="*/ 13807 h 177439"/>
              <a:gd name="connsiteX1" fmla="*/ 14062 w 28124"/>
              <a:gd name="connsiteY1" fmla="*/ 0 h 177439"/>
              <a:gd name="connsiteX2" fmla="*/ 28125 w 28124"/>
              <a:gd name="connsiteY2" fmla="*/ 13807 h 177439"/>
              <a:gd name="connsiteX3" fmla="*/ 14062 w 28124"/>
              <a:gd name="connsiteY3" fmla="*/ 27613 h 177439"/>
              <a:gd name="connsiteX4" fmla="*/ 0 w 28124"/>
              <a:gd name="connsiteY4" fmla="*/ 13807 h 177439"/>
              <a:gd name="connsiteX5" fmla="*/ 3324 w 28124"/>
              <a:gd name="connsiteY5" fmla="*/ 53181 h 177439"/>
              <a:gd name="connsiteX6" fmla="*/ 24545 w 28124"/>
              <a:gd name="connsiteY6" fmla="*/ 53181 h 177439"/>
              <a:gd name="connsiteX7" fmla="*/ 24545 w 28124"/>
              <a:gd name="connsiteY7" fmla="*/ 177439 h 177439"/>
              <a:gd name="connsiteX8" fmla="*/ 3324 w 28124"/>
              <a:gd name="connsiteY8" fmla="*/ 177439 h 177439"/>
              <a:gd name="connsiteX9" fmla="*/ 3324 w 28124"/>
              <a:gd name="connsiteY9" fmla="*/ 53181 h 17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24" h="177439">
                <a:moveTo>
                  <a:pt x="0" y="13807"/>
                </a:moveTo>
                <a:cubicBezTo>
                  <a:pt x="0" y="5625"/>
                  <a:pt x="5881" y="0"/>
                  <a:pt x="14062" y="0"/>
                </a:cubicBezTo>
                <a:cubicBezTo>
                  <a:pt x="22244" y="0"/>
                  <a:pt x="28125" y="5625"/>
                  <a:pt x="28125" y="13807"/>
                </a:cubicBezTo>
                <a:cubicBezTo>
                  <a:pt x="28125" y="21988"/>
                  <a:pt x="22244" y="27613"/>
                  <a:pt x="14062" y="27613"/>
                </a:cubicBezTo>
                <a:cubicBezTo>
                  <a:pt x="5881" y="27613"/>
                  <a:pt x="0" y="22244"/>
                  <a:pt x="0" y="13807"/>
                </a:cubicBezTo>
                <a:close/>
                <a:moveTo>
                  <a:pt x="3324" y="53181"/>
                </a:moveTo>
                <a:lnTo>
                  <a:pt x="24545" y="53181"/>
                </a:lnTo>
                <a:lnTo>
                  <a:pt x="24545" y="177439"/>
                </a:lnTo>
                <a:lnTo>
                  <a:pt x="3324" y="177439"/>
                </a:lnTo>
                <a:lnTo>
                  <a:pt x="3324" y="53181"/>
                </a:lnTo>
                <a:close/>
              </a:path>
            </a:pathLst>
          </a:custGeom>
          <a:solidFill>
            <a:srgbClr val="FFFFFF"/>
          </a:solidFill>
          <a:ln w="6387" cap="flat">
            <a:noFill/>
            <a:prstDash val="solid"/>
            <a:miter/>
          </a:ln>
        </p:spPr>
        <p:txBody>
          <a:bodyPr rtlCol="0" anchor="ctr"/>
          <a:lstStyle/>
          <a:p>
            <a:endParaRPr lang="de-DE"/>
          </a:p>
        </p:txBody>
      </p:sp>
      <p:sp>
        <p:nvSpPr>
          <p:cNvPr id="91" name="Freihandform: Form 90">
            <a:extLst>
              <a:ext uri="{FF2B5EF4-FFF2-40B4-BE49-F238E27FC236}">
                <a16:creationId xmlns:a16="http://schemas.microsoft.com/office/drawing/2014/main" id="{5A19B3B6-47CD-2790-7462-D34435952C0E}"/>
              </a:ext>
            </a:extLst>
          </p:cNvPr>
          <p:cNvSpPr/>
          <p:nvPr/>
        </p:nvSpPr>
        <p:spPr>
          <a:xfrm>
            <a:off x="8731291" y="4428003"/>
            <a:ext cx="77469" cy="167212"/>
          </a:xfrm>
          <a:custGeom>
            <a:avLst/>
            <a:gdLst>
              <a:gd name="connsiteX0" fmla="*/ 18409 w 77469"/>
              <a:gd name="connsiteY0" fmla="*/ 125537 h 167212"/>
              <a:gd name="connsiteX1" fmla="*/ 18409 w 77469"/>
              <a:gd name="connsiteY1" fmla="*/ 57016 h 167212"/>
              <a:gd name="connsiteX2" fmla="*/ 0 w 77469"/>
              <a:gd name="connsiteY2" fmla="*/ 57016 h 167212"/>
              <a:gd name="connsiteX3" fmla="*/ 0 w 77469"/>
              <a:gd name="connsiteY3" fmla="*/ 41164 h 167212"/>
              <a:gd name="connsiteX4" fmla="*/ 19432 w 77469"/>
              <a:gd name="connsiteY4" fmla="*/ 39886 h 167212"/>
              <a:gd name="connsiteX5" fmla="*/ 21989 w 77469"/>
              <a:gd name="connsiteY5" fmla="*/ 0 h 167212"/>
              <a:gd name="connsiteX6" fmla="*/ 39630 w 77469"/>
              <a:gd name="connsiteY6" fmla="*/ 0 h 167212"/>
              <a:gd name="connsiteX7" fmla="*/ 39630 w 77469"/>
              <a:gd name="connsiteY7" fmla="*/ 39886 h 167212"/>
              <a:gd name="connsiteX8" fmla="*/ 73380 w 77469"/>
              <a:gd name="connsiteY8" fmla="*/ 39886 h 167212"/>
              <a:gd name="connsiteX9" fmla="*/ 73380 w 77469"/>
              <a:gd name="connsiteY9" fmla="*/ 57016 h 167212"/>
              <a:gd name="connsiteX10" fmla="*/ 39630 w 77469"/>
              <a:gd name="connsiteY10" fmla="*/ 57016 h 167212"/>
              <a:gd name="connsiteX11" fmla="*/ 39630 w 77469"/>
              <a:gd name="connsiteY11" fmla="*/ 126048 h 167212"/>
              <a:gd name="connsiteX12" fmla="*/ 58806 w 77469"/>
              <a:gd name="connsiteY12" fmla="*/ 149826 h 167212"/>
              <a:gd name="connsiteX13" fmla="*/ 73124 w 77469"/>
              <a:gd name="connsiteY13" fmla="*/ 146758 h 167212"/>
              <a:gd name="connsiteX14" fmla="*/ 77470 w 77469"/>
              <a:gd name="connsiteY14" fmla="*/ 161843 h 167212"/>
              <a:gd name="connsiteX15" fmla="*/ 53948 w 77469"/>
              <a:gd name="connsiteY15" fmla="*/ 167212 h 167212"/>
              <a:gd name="connsiteX16" fmla="*/ 18409 w 77469"/>
              <a:gd name="connsiteY16" fmla="*/ 125537 h 16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469" h="167212">
                <a:moveTo>
                  <a:pt x="18409" y="125537"/>
                </a:moveTo>
                <a:lnTo>
                  <a:pt x="18409" y="57016"/>
                </a:lnTo>
                <a:lnTo>
                  <a:pt x="0" y="57016"/>
                </a:lnTo>
                <a:lnTo>
                  <a:pt x="0" y="41164"/>
                </a:lnTo>
                <a:lnTo>
                  <a:pt x="19432" y="39886"/>
                </a:lnTo>
                <a:lnTo>
                  <a:pt x="21989" y="0"/>
                </a:lnTo>
                <a:lnTo>
                  <a:pt x="39630" y="0"/>
                </a:lnTo>
                <a:lnTo>
                  <a:pt x="39630" y="39886"/>
                </a:lnTo>
                <a:lnTo>
                  <a:pt x="73380" y="39886"/>
                </a:lnTo>
                <a:lnTo>
                  <a:pt x="73380" y="57016"/>
                </a:lnTo>
                <a:lnTo>
                  <a:pt x="39630" y="57016"/>
                </a:lnTo>
                <a:lnTo>
                  <a:pt x="39630" y="126048"/>
                </a:lnTo>
                <a:cubicBezTo>
                  <a:pt x="39630" y="141133"/>
                  <a:pt x="44743" y="149826"/>
                  <a:pt x="58806" y="149826"/>
                </a:cubicBezTo>
                <a:cubicBezTo>
                  <a:pt x="63408" y="149826"/>
                  <a:pt x="68010" y="149059"/>
                  <a:pt x="73124" y="146758"/>
                </a:cubicBezTo>
                <a:lnTo>
                  <a:pt x="77470" y="161843"/>
                </a:lnTo>
                <a:cubicBezTo>
                  <a:pt x="70823" y="164911"/>
                  <a:pt x="62385" y="167212"/>
                  <a:pt x="53948" y="167212"/>
                </a:cubicBezTo>
                <a:cubicBezTo>
                  <a:pt x="27358" y="167212"/>
                  <a:pt x="18409" y="150338"/>
                  <a:pt x="18409" y="125537"/>
                </a:cubicBezTo>
                <a:close/>
              </a:path>
            </a:pathLst>
          </a:custGeom>
          <a:solidFill>
            <a:srgbClr val="FFFFFF"/>
          </a:solidFill>
          <a:ln w="6387" cap="flat">
            <a:noFill/>
            <a:prstDash val="solid"/>
            <a:miter/>
          </a:ln>
        </p:spPr>
        <p:txBody>
          <a:bodyPr rtlCol="0" anchor="ctr"/>
          <a:lstStyle/>
          <a:p>
            <a:endParaRPr lang="de-DE"/>
          </a:p>
        </p:txBody>
      </p:sp>
      <p:sp>
        <p:nvSpPr>
          <p:cNvPr id="92" name="Freihandform: Form 91">
            <a:extLst>
              <a:ext uri="{FF2B5EF4-FFF2-40B4-BE49-F238E27FC236}">
                <a16:creationId xmlns:a16="http://schemas.microsoft.com/office/drawing/2014/main" id="{7DC3B718-110C-2216-85B5-8660808D3BFE}"/>
              </a:ext>
            </a:extLst>
          </p:cNvPr>
          <p:cNvSpPr/>
          <p:nvPr/>
        </p:nvSpPr>
        <p:spPr>
          <a:xfrm>
            <a:off x="8816432" y="4464820"/>
            <a:ext cx="91787" cy="130394"/>
          </a:xfrm>
          <a:custGeom>
            <a:avLst/>
            <a:gdLst>
              <a:gd name="connsiteX0" fmla="*/ 0 w 91787"/>
              <a:gd name="connsiteY0" fmla="*/ 112498 h 130394"/>
              <a:gd name="connsiteX1" fmla="*/ 9716 w 91787"/>
              <a:gd name="connsiteY1" fmla="*/ 100225 h 130394"/>
              <a:gd name="connsiteX2" fmla="*/ 47044 w 91787"/>
              <a:gd name="connsiteY2" fmla="*/ 113776 h 130394"/>
              <a:gd name="connsiteX3" fmla="*/ 71334 w 91787"/>
              <a:gd name="connsiteY3" fmla="*/ 94600 h 130394"/>
              <a:gd name="connsiteX4" fmla="*/ 43465 w 91787"/>
              <a:gd name="connsiteY4" fmla="*/ 71334 h 130394"/>
              <a:gd name="connsiteX5" fmla="*/ 6903 w 91787"/>
              <a:gd name="connsiteY5" fmla="*/ 35283 h 130394"/>
              <a:gd name="connsiteX6" fmla="*/ 49856 w 91787"/>
              <a:gd name="connsiteY6" fmla="*/ 0 h 130394"/>
              <a:gd name="connsiteX7" fmla="*/ 88464 w 91787"/>
              <a:gd name="connsiteY7" fmla="*/ 14062 h 130394"/>
              <a:gd name="connsiteX8" fmla="*/ 78748 w 91787"/>
              <a:gd name="connsiteY8" fmla="*/ 26335 h 130394"/>
              <a:gd name="connsiteX9" fmla="*/ 50112 w 91787"/>
              <a:gd name="connsiteY9" fmla="*/ 16363 h 130394"/>
              <a:gd name="connsiteX10" fmla="*/ 27358 w 91787"/>
              <a:gd name="connsiteY10" fmla="*/ 34261 h 130394"/>
              <a:gd name="connsiteX11" fmla="*/ 53692 w 91787"/>
              <a:gd name="connsiteY11" fmla="*/ 55482 h 130394"/>
              <a:gd name="connsiteX12" fmla="*/ 91788 w 91787"/>
              <a:gd name="connsiteY12" fmla="*/ 93322 h 130394"/>
              <a:gd name="connsiteX13" fmla="*/ 46277 w 91787"/>
              <a:gd name="connsiteY13" fmla="*/ 130395 h 130394"/>
              <a:gd name="connsiteX14" fmla="*/ 0 w 91787"/>
              <a:gd name="connsiteY14" fmla="*/ 112498 h 13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787" h="130394">
                <a:moveTo>
                  <a:pt x="0" y="112498"/>
                </a:moveTo>
                <a:lnTo>
                  <a:pt x="9716" y="100225"/>
                </a:lnTo>
                <a:cubicBezTo>
                  <a:pt x="20454" y="109174"/>
                  <a:pt x="31704" y="113776"/>
                  <a:pt x="47044" y="113776"/>
                </a:cubicBezTo>
                <a:cubicBezTo>
                  <a:pt x="63407" y="113776"/>
                  <a:pt x="71334" y="105339"/>
                  <a:pt x="71334" y="94600"/>
                </a:cubicBezTo>
                <a:cubicBezTo>
                  <a:pt x="71334" y="81816"/>
                  <a:pt x="57527" y="76447"/>
                  <a:pt x="43465" y="71334"/>
                </a:cubicBezTo>
                <a:cubicBezTo>
                  <a:pt x="24801" y="64686"/>
                  <a:pt x="6903" y="55737"/>
                  <a:pt x="6903" y="35283"/>
                </a:cubicBezTo>
                <a:cubicBezTo>
                  <a:pt x="6903" y="14829"/>
                  <a:pt x="22755" y="0"/>
                  <a:pt x="49856" y="0"/>
                </a:cubicBezTo>
                <a:cubicBezTo>
                  <a:pt x="65453" y="0"/>
                  <a:pt x="78748" y="5881"/>
                  <a:pt x="88464" y="14062"/>
                </a:cubicBezTo>
                <a:lnTo>
                  <a:pt x="78748" y="26335"/>
                </a:lnTo>
                <a:cubicBezTo>
                  <a:pt x="70055" y="19943"/>
                  <a:pt x="61106" y="16363"/>
                  <a:pt x="50112" y="16363"/>
                </a:cubicBezTo>
                <a:cubicBezTo>
                  <a:pt x="34261" y="16363"/>
                  <a:pt x="27358" y="25056"/>
                  <a:pt x="27358" y="34261"/>
                </a:cubicBezTo>
                <a:cubicBezTo>
                  <a:pt x="27358" y="45510"/>
                  <a:pt x="38096" y="50113"/>
                  <a:pt x="53692" y="55482"/>
                </a:cubicBezTo>
                <a:cubicBezTo>
                  <a:pt x="73123" y="62385"/>
                  <a:pt x="91788" y="70822"/>
                  <a:pt x="91788" y="93322"/>
                </a:cubicBezTo>
                <a:cubicBezTo>
                  <a:pt x="91788" y="113520"/>
                  <a:pt x="75680" y="130395"/>
                  <a:pt x="46277" y="130395"/>
                </a:cubicBezTo>
                <a:cubicBezTo>
                  <a:pt x="28125" y="130395"/>
                  <a:pt x="11505" y="123747"/>
                  <a:pt x="0" y="112498"/>
                </a:cubicBezTo>
                <a:close/>
              </a:path>
            </a:pathLst>
          </a:custGeom>
          <a:solidFill>
            <a:srgbClr val="FFFFFF"/>
          </a:solidFill>
          <a:ln w="6387" cap="flat">
            <a:noFill/>
            <a:prstDash val="solid"/>
            <a:miter/>
          </a:ln>
        </p:spPr>
        <p:txBody>
          <a:bodyPr rtlCol="0" anchor="ctr"/>
          <a:lstStyle/>
          <a:p>
            <a:endParaRPr lang="de-DE"/>
          </a:p>
        </p:txBody>
      </p:sp>
      <p:sp>
        <p:nvSpPr>
          <p:cNvPr id="93" name="Freihandform: Form 92">
            <a:extLst>
              <a:ext uri="{FF2B5EF4-FFF2-40B4-BE49-F238E27FC236}">
                <a16:creationId xmlns:a16="http://schemas.microsoft.com/office/drawing/2014/main" id="{8A8DC5B0-D4B2-4243-E398-5FF8E64EC71F}"/>
              </a:ext>
            </a:extLst>
          </p:cNvPr>
          <p:cNvSpPr/>
          <p:nvPr/>
        </p:nvSpPr>
        <p:spPr>
          <a:xfrm>
            <a:off x="8929696" y="4464820"/>
            <a:ext cx="97412" cy="130394"/>
          </a:xfrm>
          <a:custGeom>
            <a:avLst/>
            <a:gdLst>
              <a:gd name="connsiteX0" fmla="*/ 0 w 97412"/>
              <a:gd name="connsiteY0" fmla="*/ 95112 h 130394"/>
              <a:gd name="connsiteX1" fmla="*/ 76192 w 97412"/>
              <a:gd name="connsiteY1" fmla="*/ 48323 h 130394"/>
              <a:gd name="connsiteX2" fmla="*/ 50624 w 97412"/>
              <a:gd name="connsiteY2" fmla="*/ 17642 h 130394"/>
              <a:gd name="connsiteX3" fmla="*/ 13551 w 97412"/>
              <a:gd name="connsiteY3" fmla="*/ 30426 h 130394"/>
              <a:gd name="connsiteX4" fmla="*/ 5369 w 97412"/>
              <a:gd name="connsiteY4" fmla="*/ 16108 h 130394"/>
              <a:gd name="connsiteX5" fmla="*/ 54203 w 97412"/>
              <a:gd name="connsiteY5" fmla="*/ 0 h 130394"/>
              <a:gd name="connsiteX6" fmla="*/ 97413 w 97412"/>
              <a:gd name="connsiteY6" fmla="*/ 50880 h 130394"/>
              <a:gd name="connsiteX7" fmla="*/ 97413 w 97412"/>
              <a:gd name="connsiteY7" fmla="*/ 127327 h 130394"/>
              <a:gd name="connsiteX8" fmla="*/ 80027 w 97412"/>
              <a:gd name="connsiteY8" fmla="*/ 127327 h 130394"/>
              <a:gd name="connsiteX9" fmla="*/ 77981 w 97412"/>
              <a:gd name="connsiteY9" fmla="*/ 112498 h 130394"/>
              <a:gd name="connsiteX10" fmla="*/ 77214 w 97412"/>
              <a:gd name="connsiteY10" fmla="*/ 112498 h 130394"/>
              <a:gd name="connsiteX11" fmla="*/ 36306 w 97412"/>
              <a:gd name="connsiteY11" fmla="*/ 130395 h 130394"/>
              <a:gd name="connsiteX12" fmla="*/ 0 w 97412"/>
              <a:gd name="connsiteY12" fmla="*/ 95112 h 130394"/>
              <a:gd name="connsiteX13" fmla="*/ 76192 w 97412"/>
              <a:gd name="connsiteY13" fmla="*/ 97157 h 130394"/>
              <a:gd name="connsiteX14" fmla="*/ 76192 w 97412"/>
              <a:gd name="connsiteY14" fmla="*/ 63408 h 130394"/>
              <a:gd name="connsiteX15" fmla="*/ 20710 w 97412"/>
              <a:gd name="connsiteY15" fmla="*/ 93833 h 130394"/>
              <a:gd name="connsiteX16" fmla="*/ 42186 w 97412"/>
              <a:gd name="connsiteY16" fmla="*/ 113009 h 130394"/>
              <a:gd name="connsiteX17" fmla="*/ 76192 w 97412"/>
              <a:gd name="connsiteY17" fmla="*/ 97157 h 13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412" h="130394">
                <a:moveTo>
                  <a:pt x="0" y="95112"/>
                </a:moveTo>
                <a:cubicBezTo>
                  <a:pt x="0" y="67499"/>
                  <a:pt x="23011" y="54203"/>
                  <a:pt x="76192" y="48323"/>
                </a:cubicBezTo>
                <a:cubicBezTo>
                  <a:pt x="75936" y="32727"/>
                  <a:pt x="70822" y="17642"/>
                  <a:pt x="50624" y="17642"/>
                </a:cubicBezTo>
                <a:cubicBezTo>
                  <a:pt x="36306" y="17642"/>
                  <a:pt x="23267" y="24034"/>
                  <a:pt x="13551" y="30426"/>
                </a:cubicBezTo>
                <a:lnTo>
                  <a:pt x="5369" y="16108"/>
                </a:lnTo>
                <a:cubicBezTo>
                  <a:pt x="16875" y="8437"/>
                  <a:pt x="34261" y="0"/>
                  <a:pt x="54203" y="0"/>
                </a:cubicBezTo>
                <a:cubicBezTo>
                  <a:pt x="84373" y="0"/>
                  <a:pt x="97413" y="20198"/>
                  <a:pt x="97413" y="50880"/>
                </a:cubicBezTo>
                <a:lnTo>
                  <a:pt x="97413" y="127327"/>
                </a:lnTo>
                <a:lnTo>
                  <a:pt x="80027" y="127327"/>
                </a:lnTo>
                <a:lnTo>
                  <a:pt x="77981" y="112498"/>
                </a:lnTo>
                <a:lnTo>
                  <a:pt x="77214" y="112498"/>
                </a:lnTo>
                <a:cubicBezTo>
                  <a:pt x="65453" y="122469"/>
                  <a:pt x="51902" y="130395"/>
                  <a:pt x="36306" y="130395"/>
                </a:cubicBezTo>
                <a:cubicBezTo>
                  <a:pt x="15597" y="130395"/>
                  <a:pt x="0" y="117611"/>
                  <a:pt x="0" y="95112"/>
                </a:cubicBezTo>
                <a:close/>
                <a:moveTo>
                  <a:pt x="76192" y="97157"/>
                </a:moveTo>
                <a:lnTo>
                  <a:pt x="76192" y="63408"/>
                </a:lnTo>
                <a:cubicBezTo>
                  <a:pt x="34261" y="68266"/>
                  <a:pt x="20710" y="77726"/>
                  <a:pt x="20710" y="93833"/>
                </a:cubicBezTo>
                <a:cubicBezTo>
                  <a:pt x="20710" y="107640"/>
                  <a:pt x="30170" y="113009"/>
                  <a:pt x="42186" y="113009"/>
                </a:cubicBezTo>
                <a:cubicBezTo>
                  <a:pt x="54203" y="113009"/>
                  <a:pt x="64175" y="107640"/>
                  <a:pt x="76192" y="97157"/>
                </a:cubicBezTo>
                <a:close/>
              </a:path>
            </a:pathLst>
          </a:custGeom>
          <a:solidFill>
            <a:srgbClr val="FFFFFF"/>
          </a:solidFill>
          <a:ln w="6387" cap="flat">
            <a:noFill/>
            <a:prstDash val="solid"/>
            <a:miter/>
          </a:ln>
        </p:spPr>
        <p:txBody>
          <a:bodyPr rtlCol="0" anchor="ctr"/>
          <a:lstStyle/>
          <a:p>
            <a:endParaRPr lang="de-DE"/>
          </a:p>
        </p:txBody>
      </p:sp>
      <p:sp>
        <p:nvSpPr>
          <p:cNvPr id="94" name="Freihandform: Form 93">
            <a:extLst>
              <a:ext uri="{FF2B5EF4-FFF2-40B4-BE49-F238E27FC236}">
                <a16:creationId xmlns:a16="http://schemas.microsoft.com/office/drawing/2014/main" id="{C6519FA6-8677-0142-04EF-27B2A9C5F4DF}"/>
              </a:ext>
            </a:extLst>
          </p:cNvPr>
          <p:cNvSpPr/>
          <p:nvPr/>
        </p:nvSpPr>
        <p:spPr>
          <a:xfrm>
            <a:off x="9066227" y="4464820"/>
            <a:ext cx="68521" cy="127326"/>
          </a:xfrm>
          <a:custGeom>
            <a:avLst/>
            <a:gdLst>
              <a:gd name="connsiteX0" fmla="*/ 0 w 68521"/>
              <a:gd name="connsiteY0" fmla="*/ 3068 h 127326"/>
              <a:gd name="connsiteX1" fmla="*/ 17386 w 68521"/>
              <a:gd name="connsiteY1" fmla="*/ 3068 h 127326"/>
              <a:gd name="connsiteX2" fmla="*/ 19176 w 68521"/>
              <a:gd name="connsiteY2" fmla="*/ 25568 h 127326"/>
              <a:gd name="connsiteX3" fmla="*/ 19943 w 68521"/>
              <a:gd name="connsiteY3" fmla="*/ 25568 h 127326"/>
              <a:gd name="connsiteX4" fmla="*/ 55226 w 68521"/>
              <a:gd name="connsiteY4" fmla="*/ 0 h 127326"/>
              <a:gd name="connsiteX5" fmla="*/ 68521 w 68521"/>
              <a:gd name="connsiteY5" fmla="*/ 2557 h 127326"/>
              <a:gd name="connsiteX6" fmla="*/ 63919 w 68521"/>
              <a:gd name="connsiteY6" fmla="*/ 20710 h 127326"/>
              <a:gd name="connsiteX7" fmla="*/ 52669 w 68521"/>
              <a:gd name="connsiteY7" fmla="*/ 19176 h 127326"/>
              <a:gd name="connsiteX8" fmla="*/ 21222 w 68521"/>
              <a:gd name="connsiteY8" fmla="*/ 47556 h 127326"/>
              <a:gd name="connsiteX9" fmla="*/ 21222 w 68521"/>
              <a:gd name="connsiteY9" fmla="*/ 127327 h 127326"/>
              <a:gd name="connsiteX10" fmla="*/ 0 w 68521"/>
              <a:gd name="connsiteY10" fmla="*/ 127327 h 127326"/>
              <a:gd name="connsiteX11" fmla="*/ 0 w 68521"/>
              <a:gd name="connsiteY11" fmla="*/ 3068 h 12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21" h="127326">
                <a:moveTo>
                  <a:pt x="0" y="3068"/>
                </a:moveTo>
                <a:lnTo>
                  <a:pt x="17386" y="3068"/>
                </a:lnTo>
                <a:lnTo>
                  <a:pt x="19176" y="25568"/>
                </a:lnTo>
                <a:lnTo>
                  <a:pt x="19943" y="25568"/>
                </a:lnTo>
                <a:cubicBezTo>
                  <a:pt x="28636" y="9971"/>
                  <a:pt x="41419" y="0"/>
                  <a:pt x="55226" y="0"/>
                </a:cubicBezTo>
                <a:cubicBezTo>
                  <a:pt x="60851" y="0"/>
                  <a:pt x="64686" y="767"/>
                  <a:pt x="68521" y="2557"/>
                </a:cubicBezTo>
                <a:lnTo>
                  <a:pt x="63919" y="20710"/>
                </a:lnTo>
                <a:cubicBezTo>
                  <a:pt x="60340" y="19687"/>
                  <a:pt x="57527" y="19176"/>
                  <a:pt x="52669" y="19176"/>
                </a:cubicBezTo>
                <a:cubicBezTo>
                  <a:pt x="42186" y="19176"/>
                  <a:pt x="29659" y="26590"/>
                  <a:pt x="21222" y="47556"/>
                </a:cubicBezTo>
                <a:lnTo>
                  <a:pt x="21222" y="127327"/>
                </a:lnTo>
                <a:lnTo>
                  <a:pt x="0" y="127327"/>
                </a:lnTo>
                <a:lnTo>
                  <a:pt x="0" y="3068"/>
                </a:lnTo>
                <a:close/>
              </a:path>
            </a:pathLst>
          </a:custGeom>
          <a:solidFill>
            <a:srgbClr val="FFFFFF"/>
          </a:solidFill>
          <a:ln w="6387" cap="flat">
            <a:noFill/>
            <a:prstDash val="solid"/>
            <a:miter/>
          </a:ln>
        </p:spPr>
        <p:txBody>
          <a:bodyPr rtlCol="0" anchor="ctr"/>
          <a:lstStyle/>
          <a:p>
            <a:endParaRPr lang="de-DE"/>
          </a:p>
        </p:txBody>
      </p:sp>
      <p:sp>
        <p:nvSpPr>
          <p:cNvPr id="95" name="Freihandform: Form 94">
            <a:extLst>
              <a:ext uri="{FF2B5EF4-FFF2-40B4-BE49-F238E27FC236}">
                <a16:creationId xmlns:a16="http://schemas.microsoft.com/office/drawing/2014/main" id="{666268AF-0CF9-0163-FAB4-6CF342565EDC}"/>
              </a:ext>
            </a:extLst>
          </p:cNvPr>
          <p:cNvSpPr/>
          <p:nvPr/>
        </p:nvSpPr>
        <p:spPr>
          <a:xfrm>
            <a:off x="9155203" y="4410106"/>
            <a:ext cx="108917" cy="185109"/>
          </a:xfrm>
          <a:custGeom>
            <a:avLst/>
            <a:gdLst>
              <a:gd name="connsiteX0" fmla="*/ 19687 w 108917"/>
              <a:gd name="connsiteY0" fmla="*/ 169258 h 185109"/>
              <a:gd name="connsiteX1" fmla="*/ 18920 w 108917"/>
              <a:gd name="connsiteY1" fmla="*/ 169258 h 185109"/>
              <a:gd name="connsiteX2" fmla="*/ 16875 w 108917"/>
              <a:gd name="connsiteY2" fmla="*/ 182042 h 185109"/>
              <a:gd name="connsiteX3" fmla="*/ 0 w 108917"/>
              <a:gd name="connsiteY3" fmla="*/ 182042 h 185109"/>
              <a:gd name="connsiteX4" fmla="*/ 0 w 108917"/>
              <a:gd name="connsiteY4" fmla="*/ 0 h 185109"/>
              <a:gd name="connsiteX5" fmla="*/ 21221 w 108917"/>
              <a:gd name="connsiteY5" fmla="*/ 0 h 185109"/>
              <a:gd name="connsiteX6" fmla="*/ 21221 w 108917"/>
              <a:gd name="connsiteY6" fmla="*/ 49601 h 185109"/>
              <a:gd name="connsiteX7" fmla="*/ 20454 w 108917"/>
              <a:gd name="connsiteY7" fmla="*/ 71845 h 185109"/>
              <a:gd name="connsiteX8" fmla="*/ 59572 w 108917"/>
              <a:gd name="connsiteY8" fmla="*/ 54715 h 185109"/>
              <a:gd name="connsiteX9" fmla="*/ 108918 w 108917"/>
              <a:gd name="connsiteY9" fmla="*/ 117867 h 185109"/>
              <a:gd name="connsiteX10" fmla="*/ 54970 w 108917"/>
              <a:gd name="connsiteY10" fmla="*/ 185110 h 185109"/>
              <a:gd name="connsiteX11" fmla="*/ 19687 w 108917"/>
              <a:gd name="connsiteY11" fmla="*/ 169258 h 185109"/>
              <a:gd name="connsiteX12" fmla="*/ 86930 w 108917"/>
              <a:gd name="connsiteY12" fmla="*/ 118123 h 185109"/>
              <a:gd name="connsiteX13" fmla="*/ 54203 w 108917"/>
              <a:gd name="connsiteY13" fmla="*/ 72612 h 185109"/>
              <a:gd name="connsiteX14" fmla="*/ 21221 w 108917"/>
              <a:gd name="connsiteY14" fmla="*/ 89487 h 185109"/>
              <a:gd name="connsiteX15" fmla="*/ 21221 w 108917"/>
              <a:gd name="connsiteY15" fmla="*/ 154429 h 185109"/>
              <a:gd name="connsiteX16" fmla="*/ 51390 w 108917"/>
              <a:gd name="connsiteY16" fmla="*/ 167212 h 185109"/>
              <a:gd name="connsiteX17" fmla="*/ 86930 w 108917"/>
              <a:gd name="connsiteY17" fmla="*/ 118123 h 18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17" h="185109">
                <a:moveTo>
                  <a:pt x="19687" y="169258"/>
                </a:moveTo>
                <a:lnTo>
                  <a:pt x="18920" y="169258"/>
                </a:lnTo>
                <a:lnTo>
                  <a:pt x="16875" y="182042"/>
                </a:lnTo>
                <a:lnTo>
                  <a:pt x="0" y="182042"/>
                </a:lnTo>
                <a:lnTo>
                  <a:pt x="0" y="0"/>
                </a:lnTo>
                <a:lnTo>
                  <a:pt x="21221" y="0"/>
                </a:lnTo>
                <a:lnTo>
                  <a:pt x="21221" y="49601"/>
                </a:lnTo>
                <a:lnTo>
                  <a:pt x="20454" y="71845"/>
                </a:lnTo>
                <a:cubicBezTo>
                  <a:pt x="31960" y="62129"/>
                  <a:pt x="45766" y="54715"/>
                  <a:pt x="59572" y="54715"/>
                </a:cubicBezTo>
                <a:cubicBezTo>
                  <a:pt x="91532" y="54715"/>
                  <a:pt x="108918" y="79515"/>
                  <a:pt x="108918" y="117867"/>
                </a:cubicBezTo>
                <a:cubicBezTo>
                  <a:pt x="108918" y="160309"/>
                  <a:pt x="83350" y="185110"/>
                  <a:pt x="54970" y="185110"/>
                </a:cubicBezTo>
                <a:cubicBezTo>
                  <a:pt x="43465" y="185110"/>
                  <a:pt x="30681" y="179229"/>
                  <a:pt x="19687" y="169258"/>
                </a:cubicBezTo>
                <a:close/>
                <a:moveTo>
                  <a:pt x="86930" y="118123"/>
                </a:moveTo>
                <a:cubicBezTo>
                  <a:pt x="86930" y="90765"/>
                  <a:pt x="77470" y="72612"/>
                  <a:pt x="54203" y="72612"/>
                </a:cubicBezTo>
                <a:cubicBezTo>
                  <a:pt x="43720" y="72612"/>
                  <a:pt x="32982" y="78237"/>
                  <a:pt x="21221" y="89487"/>
                </a:cubicBezTo>
                <a:lnTo>
                  <a:pt x="21221" y="154429"/>
                </a:lnTo>
                <a:cubicBezTo>
                  <a:pt x="31960" y="163888"/>
                  <a:pt x="43209" y="167212"/>
                  <a:pt x="51390" y="167212"/>
                </a:cubicBezTo>
                <a:cubicBezTo>
                  <a:pt x="71845" y="167212"/>
                  <a:pt x="86930" y="148804"/>
                  <a:pt x="86930" y="118123"/>
                </a:cubicBezTo>
                <a:close/>
              </a:path>
            </a:pathLst>
          </a:custGeom>
          <a:solidFill>
            <a:srgbClr val="FFFFFF"/>
          </a:solidFill>
          <a:ln w="6387" cap="flat">
            <a:noFill/>
            <a:prstDash val="solid"/>
            <a:miter/>
          </a:ln>
        </p:spPr>
        <p:txBody>
          <a:bodyPr rtlCol="0" anchor="ctr"/>
          <a:lstStyle/>
          <a:p>
            <a:endParaRPr lang="de-DE"/>
          </a:p>
        </p:txBody>
      </p:sp>
      <p:sp>
        <p:nvSpPr>
          <p:cNvPr id="96" name="Freihandform: Form 95">
            <a:extLst>
              <a:ext uri="{FF2B5EF4-FFF2-40B4-BE49-F238E27FC236}">
                <a16:creationId xmlns:a16="http://schemas.microsoft.com/office/drawing/2014/main" id="{9B1B1887-C2C6-17D1-E04B-FBFB8DCBEAFC}"/>
              </a:ext>
            </a:extLst>
          </p:cNvPr>
          <p:cNvSpPr/>
          <p:nvPr/>
        </p:nvSpPr>
        <p:spPr>
          <a:xfrm>
            <a:off x="9287643" y="4464820"/>
            <a:ext cx="105594" cy="130394"/>
          </a:xfrm>
          <a:custGeom>
            <a:avLst/>
            <a:gdLst>
              <a:gd name="connsiteX0" fmla="*/ 0 w 105594"/>
              <a:gd name="connsiteY0" fmla="*/ 65198 h 130394"/>
              <a:gd name="connsiteX1" fmla="*/ 55737 w 105594"/>
              <a:gd name="connsiteY1" fmla="*/ 0 h 130394"/>
              <a:gd name="connsiteX2" fmla="*/ 105594 w 105594"/>
              <a:gd name="connsiteY2" fmla="*/ 58294 h 130394"/>
              <a:gd name="connsiteX3" fmla="*/ 104572 w 105594"/>
              <a:gd name="connsiteY3" fmla="*/ 70822 h 130394"/>
              <a:gd name="connsiteX4" fmla="*/ 20966 w 105594"/>
              <a:gd name="connsiteY4" fmla="*/ 70822 h 130394"/>
              <a:gd name="connsiteX5" fmla="*/ 61874 w 105594"/>
              <a:gd name="connsiteY5" fmla="*/ 113265 h 130394"/>
              <a:gd name="connsiteX6" fmla="*/ 93067 w 105594"/>
              <a:gd name="connsiteY6" fmla="*/ 104060 h 130394"/>
              <a:gd name="connsiteX7" fmla="*/ 100481 w 105594"/>
              <a:gd name="connsiteY7" fmla="*/ 117611 h 130394"/>
              <a:gd name="connsiteX8" fmla="*/ 59317 w 105594"/>
              <a:gd name="connsiteY8" fmla="*/ 130395 h 130394"/>
              <a:gd name="connsiteX9" fmla="*/ 0 w 105594"/>
              <a:gd name="connsiteY9" fmla="*/ 65198 h 130394"/>
              <a:gd name="connsiteX10" fmla="*/ 86675 w 105594"/>
              <a:gd name="connsiteY10" fmla="*/ 54459 h 130394"/>
              <a:gd name="connsiteX11" fmla="*/ 56249 w 105594"/>
              <a:gd name="connsiteY11" fmla="*/ 16875 h 130394"/>
              <a:gd name="connsiteX12" fmla="*/ 20966 w 105594"/>
              <a:gd name="connsiteY12" fmla="*/ 54459 h 130394"/>
              <a:gd name="connsiteX13" fmla="*/ 86675 w 105594"/>
              <a:gd name="connsiteY13" fmla="*/ 54459 h 13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594" h="130394">
                <a:moveTo>
                  <a:pt x="0" y="65198"/>
                </a:moveTo>
                <a:cubicBezTo>
                  <a:pt x="0" y="24801"/>
                  <a:pt x="27358" y="0"/>
                  <a:pt x="55737" y="0"/>
                </a:cubicBezTo>
                <a:cubicBezTo>
                  <a:pt x="87442" y="0"/>
                  <a:pt x="105594" y="22499"/>
                  <a:pt x="105594" y="58294"/>
                </a:cubicBezTo>
                <a:cubicBezTo>
                  <a:pt x="105594" y="62896"/>
                  <a:pt x="105339" y="66732"/>
                  <a:pt x="104572" y="70822"/>
                </a:cubicBezTo>
                <a:lnTo>
                  <a:pt x="20966" y="70822"/>
                </a:lnTo>
                <a:cubicBezTo>
                  <a:pt x="22756" y="96390"/>
                  <a:pt x="38351" y="113265"/>
                  <a:pt x="61874" y="113265"/>
                </a:cubicBezTo>
                <a:cubicBezTo>
                  <a:pt x="73891" y="113265"/>
                  <a:pt x="84373" y="109941"/>
                  <a:pt x="93067" y="104060"/>
                </a:cubicBezTo>
                <a:lnTo>
                  <a:pt x="100481" y="117611"/>
                </a:lnTo>
                <a:cubicBezTo>
                  <a:pt x="89743" y="125281"/>
                  <a:pt x="76447" y="130395"/>
                  <a:pt x="59317" y="130395"/>
                </a:cubicBezTo>
                <a:cubicBezTo>
                  <a:pt x="26079" y="130395"/>
                  <a:pt x="0" y="106361"/>
                  <a:pt x="0" y="65198"/>
                </a:cubicBezTo>
                <a:close/>
                <a:moveTo>
                  <a:pt x="86675" y="54459"/>
                </a:moveTo>
                <a:cubicBezTo>
                  <a:pt x="86675" y="29914"/>
                  <a:pt x="75169" y="16875"/>
                  <a:pt x="56249" y="16875"/>
                </a:cubicBezTo>
                <a:cubicBezTo>
                  <a:pt x="38863" y="16875"/>
                  <a:pt x="23523" y="30681"/>
                  <a:pt x="20966" y="54459"/>
                </a:cubicBezTo>
                <a:lnTo>
                  <a:pt x="86675" y="54459"/>
                </a:lnTo>
                <a:close/>
              </a:path>
            </a:pathLst>
          </a:custGeom>
          <a:solidFill>
            <a:srgbClr val="FFFFFF"/>
          </a:solidFill>
          <a:ln w="6387" cap="flat">
            <a:noFill/>
            <a:prstDash val="solid"/>
            <a:miter/>
          </a:ln>
        </p:spPr>
        <p:txBody>
          <a:bodyPr rtlCol="0" anchor="ctr"/>
          <a:lstStyle/>
          <a:p>
            <a:endParaRPr lang="de-DE"/>
          </a:p>
        </p:txBody>
      </p:sp>
      <p:sp>
        <p:nvSpPr>
          <p:cNvPr id="97" name="Freihandform: Form 96">
            <a:extLst>
              <a:ext uri="{FF2B5EF4-FFF2-40B4-BE49-F238E27FC236}">
                <a16:creationId xmlns:a16="http://schemas.microsoft.com/office/drawing/2014/main" id="{66D863D9-1423-C732-3814-91D653E6E0C7}"/>
              </a:ext>
            </a:extLst>
          </p:cNvPr>
          <p:cNvSpPr/>
          <p:nvPr/>
        </p:nvSpPr>
        <p:spPr>
          <a:xfrm>
            <a:off x="9420339" y="4414708"/>
            <a:ext cx="28124" cy="177439"/>
          </a:xfrm>
          <a:custGeom>
            <a:avLst/>
            <a:gdLst>
              <a:gd name="connsiteX0" fmla="*/ 0 w 28124"/>
              <a:gd name="connsiteY0" fmla="*/ 13807 h 177439"/>
              <a:gd name="connsiteX1" fmla="*/ 14062 w 28124"/>
              <a:gd name="connsiteY1" fmla="*/ 0 h 177439"/>
              <a:gd name="connsiteX2" fmla="*/ 28125 w 28124"/>
              <a:gd name="connsiteY2" fmla="*/ 13807 h 177439"/>
              <a:gd name="connsiteX3" fmla="*/ 14062 w 28124"/>
              <a:gd name="connsiteY3" fmla="*/ 27613 h 177439"/>
              <a:gd name="connsiteX4" fmla="*/ 0 w 28124"/>
              <a:gd name="connsiteY4" fmla="*/ 13807 h 177439"/>
              <a:gd name="connsiteX5" fmla="*/ 3324 w 28124"/>
              <a:gd name="connsiteY5" fmla="*/ 53181 h 177439"/>
              <a:gd name="connsiteX6" fmla="*/ 24545 w 28124"/>
              <a:gd name="connsiteY6" fmla="*/ 53181 h 177439"/>
              <a:gd name="connsiteX7" fmla="*/ 24545 w 28124"/>
              <a:gd name="connsiteY7" fmla="*/ 177439 h 177439"/>
              <a:gd name="connsiteX8" fmla="*/ 3324 w 28124"/>
              <a:gd name="connsiteY8" fmla="*/ 177439 h 177439"/>
              <a:gd name="connsiteX9" fmla="*/ 3324 w 28124"/>
              <a:gd name="connsiteY9" fmla="*/ 53181 h 17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24" h="177439">
                <a:moveTo>
                  <a:pt x="0" y="13807"/>
                </a:moveTo>
                <a:cubicBezTo>
                  <a:pt x="0" y="5625"/>
                  <a:pt x="5881" y="0"/>
                  <a:pt x="14062" y="0"/>
                </a:cubicBezTo>
                <a:cubicBezTo>
                  <a:pt x="22244" y="0"/>
                  <a:pt x="28125" y="5625"/>
                  <a:pt x="28125" y="13807"/>
                </a:cubicBezTo>
                <a:cubicBezTo>
                  <a:pt x="28125" y="21988"/>
                  <a:pt x="22244" y="27613"/>
                  <a:pt x="14062" y="27613"/>
                </a:cubicBezTo>
                <a:cubicBezTo>
                  <a:pt x="5881" y="27613"/>
                  <a:pt x="0" y="22244"/>
                  <a:pt x="0" y="13807"/>
                </a:cubicBezTo>
                <a:close/>
                <a:moveTo>
                  <a:pt x="3324" y="53181"/>
                </a:moveTo>
                <a:lnTo>
                  <a:pt x="24545" y="53181"/>
                </a:lnTo>
                <a:lnTo>
                  <a:pt x="24545" y="177439"/>
                </a:lnTo>
                <a:lnTo>
                  <a:pt x="3324" y="177439"/>
                </a:lnTo>
                <a:lnTo>
                  <a:pt x="3324" y="53181"/>
                </a:lnTo>
                <a:close/>
              </a:path>
            </a:pathLst>
          </a:custGeom>
          <a:solidFill>
            <a:srgbClr val="FFFFFF"/>
          </a:solidFill>
          <a:ln w="6387" cap="flat">
            <a:noFill/>
            <a:prstDash val="solid"/>
            <a:miter/>
          </a:ln>
        </p:spPr>
        <p:txBody>
          <a:bodyPr rtlCol="0" anchor="ctr"/>
          <a:lstStyle/>
          <a:p>
            <a:endParaRPr lang="de-DE"/>
          </a:p>
        </p:txBody>
      </p:sp>
      <p:sp>
        <p:nvSpPr>
          <p:cNvPr id="98" name="Freihandform: Form 97">
            <a:extLst>
              <a:ext uri="{FF2B5EF4-FFF2-40B4-BE49-F238E27FC236}">
                <a16:creationId xmlns:a16="http://schemas.microsoft.com/office/drawing/2014/main" id="{8EBE6272-A65C-875D-D431-5E96474AF40B}"/>
              </a:ext>
            </a:extLst>
          </p:cNvPr>
          <p:cNvSpPr/>
          <p:nvPr/>
        </p:nvSpPr>
        <p:spPr>
          <a:xfrm>
            <a:off x="9471985" y="4428003"/>
            <a:ext cx="77469" cy="167212"/>
          </a:xfrm>
          <a:custGeom>
            <a:avLst/>
            <a:gdLst>
              <a:gd name="connsiteX0" fmla="*/ 18409 w 77469"/>
              <a:gd name="connsiteY0" fmla="*/ 125537 h 167212"/>
              <a:gd name="connsiteX1" fmla="*/ 18409 w 77469"/>
              <a:gd name="connsiteY1" fmla="*/ 57016 h 167212"/>
              <a:gd name="connsiteX2" fmla="*/ 0 w 77469"/>
              <a:gd name="connsiteY2" fmla="*/ 57016 h 167212"/>
              <a:gd name="connsiteX3" fmla="*/ 0 w 77469"/>
              <a:gd name="connsiteY3" fmla="*/ 41164 h 167212"/>
              <a:gd name="connsiteX4" fmla="*/ 19432 w 77469"/>
              <a:gd name="connsiteY4" fmla="*/ 39886 h 167212"/>
              <a:gd name="connsiteX5" fmla="*/ 21989 w 77469"/>
              <a:gd name="connsiteY5" fmla="*/ 0 h 167212"/>
              <a:gd name="connsiteX6" fmla="*/ 39630 w 77469"/>
              <a:gd name="connsiteY6" fmla="*/ 0 h 167212"/>
              <a:gd name="connsiteX7" fmla="*/ 39630 w 77469"/>
              <a:gd name="connsiteY7" fmla="*/ 39886 h 167212"/>
              <a:gd name="connsiteX8" fmla="*/ 73379 w 77469"/>
              <a:gd name="connsiteY8" fmla="*/ 39886 h 167212"/>
              <a:gd name="connsiteX9" fmla="*/ 73379 w 77469"/>
              <a:gd name="connsiteY9" fmla="*/ 57016 h 167212"/>
              <a:gd name="connsiteX10" fmla="*/ 39630 w 77469"/>
              <a:gd name="connsiteY10" fmla="*/ 57016 h 167212"/>
              <a:gd name="connsiteX11" fmla="*/ 39630 w 77469"/>
              <a:gd name="connsiteY11" fmla="*/ 126048 h 167212"/>
              <a:gd name="connsiteX12" fmla="*/ 58806 w 77469"/>
              <a:gd name="connsiteY12" fmla="*/ 149826 h 167212"/>
              <a:gd name="connsiteX13" fmla="*/ 73124 w 77469"/>
              <a:gd name="connsiteY13" fmla="*/ 146758 h 167212"/>
              <a:gd name="connsiteX14" fmla="*/ 77470 w 77469"/>
              <a:gd name="connsiteY14" fmla="*/ 161843 h 167212"/>
              <a:gd name="connsiteX15" fmla="*/ 53948 w 77469"/>
              <a:gd name="connsiteY15" fmla="*/ 167212 h 167212"/>
              <a:gd name="connsiteX16" fmla="*/ 18409 w 77469"/>
              <a:gd name="connsiteY16" fmla="*/ 125537 h 16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469" h="167212">
                <a:moveTo>
                  <a:pt x="18409" y="125537"/>
                </a:moveTo>
                <a:lnTo>
                  <a:pt x="18409" y="57016"/>
                </a:lnTo>
                <a:lnTo>
                  <a:pt x="0" y="57016"/>
                </a:lnTo>
                <a:lnTo>
                  <a:pt x="0" y="41164"/>
                </a:lnTo>
                <a:lnTo>
                  <a:pt x="19432" y="39886"/>
                </a:lnTo>
                <a:lnTo>
                  <a:pt x="21989" y="0"/>
                </a:lnTo>
                <a:lnTo>
                  <a:pt x="39630" y="0"/>
                </a:lnTo>
                <a:lnTo>
                  <a:pt x="39630" y="39886"/>
                </a:lnTo>
                <a:lnTo>
                  <a:pt x="73379" y="39886"/>
                </a:lnTo>
                <a:lnTo>
                  <a:pt x="73379" y="57016"/>
                </a:lnTo>
                <a:lnTo>
                  <a:pt x="39630" y="57016"/>
                </a:lnTo>
                <a:lnTo>
                  <a:pt x="39630" y="126048"/>
                </a:lnTo>
                <a:cubicBezTo>
                  <a:pt x="39630" y="141133"/>
                  <a:pt x="44743" y="149826"/>
                  <a:pt x="58806" y="149826"/>
                </a:cubicBezTo>
                <a:cubicBezTo>
                  <a:pt x="63408" y="149826"/>
                  <a:pt x="68010" y="149059"/>
                  <a:pt x="73124" y="146758"/>
                </a:cubicBezTo>
                <a:lnTo>
                  <a:pt x="77470" y="161843"/>
                </a:lnTo>
                <a:cubicBezTo>
                  <a:pt x="70823" y="164911"/>
                  <a:pt x="62385" y="167212"/>
                  <a:pt x="53948" y="167212"/>
                </a:cubicBezTo>
                <a:cubicBezTo>
                  <a:pt x="27358" y="167212"/>
                  <a:pt x="18409" y="150338"/>
                  <a:pt x="18409" y="125537"/>
                </a:cubicBezTo>
                <a:close/>
              </a:path>
            </a:pathLst>
          </a:custGeom>
          <a:solidFill>
            <a:srgbClr val="FFFFFF"/>
          </a:solidFill>
          <a:ln w="6387" cap="flat">
            <a:noFill/>
            <a:prstDash val="solid"/>
            <a:miter/>
          </a:ln>
        </p:spPr>
        <p:txBody>
          <a:bodyPr rtlCol="0" anchor="ctr"/>
          <a:lstStyle/>
          <a:p>
            <a:endParaRPr lang="de-DE"/>
          </a:p>
        </p:txBody>
      </p:sp>
      <p:sp>
        <p:nvSpPr>
          <p:cNvPr id="99" name="Freihandform: Form 98">
            <a:extLst>
              <a:ext uri="{FF2B5EF4-FFF2-40B4-BE49-F238E27FC236}">
                <a16:creationId xmlns:a16="http://schemas.microsoft.com/office/drawing/2014/main" id="{96BD8A23-97D6-53B6-AFE4-C32AC65FE361}"/>
              </a:ext>
            </a:extLst>
          </p:cNvPr>
          <p:cNvSpPr/>
          <p:nvPr/>
        </p:nvSpPr>
        <p:spPr>
          <a:xfrm>
            <a:off x="10515273" y="3964206"/>
            <a:ext cx="117099" cy="167723"/>
          </a:xfrm>
          <a:custGeom>
            <a:avLst/>
            <a:gdLst>
              <a:gd name="connsiteX0" fmla="*/ 0 w 117099"/>
              <a:gd name="connsiteY0" fmla="*/ 0 h 167723"/>
              <a:gd name="connsiteX1" fmla="*/ 49856 w 117099"/>
              <a:gd name="connsiteY1" fmla="*/ 0 h 167723"/>
              <a:gd name="connsiteX2" fmla="*/ 107640 w 117099"/>
              <a:gd name="connsiteY2" fmla="*/ 40908 h 167723"/>
              <a:gd name="connsiteX3" fmla="*/ 83095 w 117099"/>
              <a:gd name="connsiteY3" fmla="*/ 77470 h 167723"/>
              <a:gd name="connsiteX4" fmla="*/ 83095 w 117099"/>
              <a:gd name="connsiteY4" fmla="*/ 78493 h 167723"/>
              <a:gd name="connsiteX5" fmla="*/ 117099 w 117099"/>
              <a:gd name="connsiteY5" fmla="*/ 118634 h 167723"/>
              <a:gd name="connsiteX6" fmla="*/ 53691 w 117099"/>
              <a:gd name="connsiteY6" fmla="*/ 167724 h 167723"/>
              <a:gd name="connsiteX7" fmla="*/ 0 w 117099"/>
              <a:gd name="connsiteY7" fmla="*/ 167724 h 167723"/>
              <a:gd name="connsiteX8" fmla="*/ 0 w 117099"/>
              <a:gd name="connsiteY8" fmla="*/ 0 h 167723"/>
              <a:gd name="connsiteX9" fmla="*/ 46277 w 117099"/>
              <a:gd name="connsiteY9" fmla="*/ 71334 h 167723"/>
              <a:gd name="connsiteX10" fmla="*/ 86418 w 117099"/>
              <a:gd name="connsiteY10" fmla="*/ 43721 h 167723"/>
              <a:gd name="connsiteX11" fmla="*/ 47044 w 117099"/>
              <a:gd name="connsiteY11" fmla="*/ 17130 h 167723"/>
              <a:gd name="connsiteX12" fmla="*/ 21477 w 117099"/>
              <a:gd name="connsiteY12" fmla="*/ 17130 h 167723"/>
              <a:gd name="connsiteX13" fmla="*/ 21477 w 117099"/>
              <a:gd name="connsiteY13" fmla="*/ 71334 h 167723"/>
              <a:gd name="connsiteX14" fmla="*/ 46277 w 117099"/>
              <a:gd name="connsiteY14" fmla="*/ 71334 h 167723"/>
              <a:gd name="connsiteX15" fmla="*/ 50623 w 117099"/>
              <a:gd name="connsiteY15" fmla="*/ 150593 h 167723"/>
              <a:gd name="connsiteX16" fmla="*/ 95879 w 117099"/>
              <a:gd name="connsiteY16" fmla="*/ 117867 h 167723"/>
              <a:gd name="connsiteX17" fmla="*/ 50623 w 117099"/>
              <a:gd name="connsiteY17" fmla="*/ 87697 h 167723"/>
              <a:gd name="connsiteX18" fmla="*/ 21477 w 117099"/>
              <a:gd name="connsiteY18" fmla="*/ 87697 h 167723"/>
              <a:gd name="connsiteX19" fmla="*/ 21477 w 117099"/>
              <a:gd name="connsiteY19" fmla="*/ 150593 h 167723"/>
              <a:gd name="connsiteX20" fmla="*/ 50623 w 117099"/>
              <a:gd name="connsiteY20" fmla="*/ 150593 h 16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099" h="167723">
                <a:moveTo>
                  <a:pt x="0" y="0"/>
                </a:moveTo>
                <a:lnTo>
                  <a:pt x="49856" y="0"/>
                </a:lnTo>
                <a:cubicBezTo>
                  <a:pt x="83862" y="0"/>
                  <a:pt x="107640" y="11506"/>
                  <a:pt x="107640" y="40908"/>
                </a:cubicBezTo>
                <a:cubicBezTo>
                  <a:pt x="107640" y="57527"/>
                  <a:pt x="98691" y="72356"/>
                  <a:pt x="83095" y="77470"/>
                </a:cubicBezTo>
                <a:lnTo>
                  <a:pt x="83095" y="78493"/>
                </a:lnTo>
                <a:cubicBezTo>
                  <a:pt x="103038" y="82328"/>
                  <a:pt x="117099" y="95623"/>
                  <a:pt x="117099" y="118634"/>
                </a:cubicBezTo>
                <a:cubicBezTo>
                  <a:pt x="117099" y="151616"/>
                  <a:pt x="91021" y="167724"/>
                  <a:pt x="53691" y="167724"/>
                </a:cubicBezTo>
                <a:lnTo>
                  <a:pt x="0" y="167724"/>
                </a:lnTo>
                <a:lnTo>
                  <a:pt x="0" y="0"/>
                </a:lnTo>
                <a:close/>
                <a:moveTo>
                  <a:pt x="46277" y="71334"/>
                </a:moveTo>
                <a:cubicBezTo>
                  <a:pt x="74657" y="71334"/>
                  <a:pt x="86418" y="60851"/>
                  <a:pt x="86418" y="43721"/>
                </a:cubicBezTo>
                <a:cubicBezTo>
                  <a:pt x="86418" y="24289"/>
                  <a:pt x="73123" y="17130"/>
                  <a:pt x="47044" y="17130"/>
                </a:cubicBezTo>
                <a:lnTo>
                  <a:pt x="21477" y="17130"/>
                </a:lnTo>
                <a:lnTo>
                  <a:pt x="21477" y="71334"/>
                </a:lnTo>
                <a:lnTo>
                  <a:pt x="46277" y="71334"/>
                </a:lnTo>
                <a:close/>
                <a:moveTo>
                  <a:pt x="50623" y="150593"/>
                </a:moveTo>
                <a:cubicBezTo>
                  <a:pt x="79259" y="150593"/>
                  <a:pt x="95879" y="140366"/>
                  <a:pt x="95879" y="117867"/>
                </a:cubicBezTo>
                <a:cubicBezTo>
                  <a:pt x="95879" y="97157"/>
                  <a:pt x="79771" y="87697"/>
                  <a:pt x="50623" y="87697"/>
                </a:cubicBezTo>
                <a:lnTo>
                  <a:pt x="21477" y="87697"/>
                </a:lnTo>
                <a:lnTo>
                  <a:pt x="21477" y="150593"/>
                </a:lnTo>
                <a:lnTo>
                  <a:pt x="50623" y="150593"/>
                </a:lnTo>
                <a:close/>
              </a:path>
            </a:pathLst>
          </a:custGeom>
          <a:solidFill>
            <a:srgbClr val="FFFFFF"/>
          </a:solidFill>
          <a:ln w="6387" cap="flat">
            <a:noFill/>
            <a:prstDash val="solid"/>
            <a:miter/>
          </a:ln>
        </p:spPr>
        <p:txBody>
          <a:bodyPr rtlCol="0" anchor="ctr"/>
          <a:lstStyle/>
          <a:p>
            <a:endParaRPr lang="de-DE"/>
          </a:p>
        </p:txBody>
      </p:sp>
      <p:sp>
        <p:nvSpPr>
          <p:cNvPr id="100" name="Freihandform: Form 99">
            <a:extLst>
              <a:ext uri="{FF2B5EF4-FFF2-40B4-BE49-F238E27FC236}">
                <a16:creationId xmlns:a16="http://schemas.microsoft.com/office/drawing/2014/main" id="{E7DAE6B5-8683-8E8A-77DD-214030624E78}"/>
              </a:ext>
            </a:extLst>
          </p:cNvPr>
          <p:cNvSpPr/>
          <p:nvPr/>
        </p:nvSpPr>
        <p:spPr>
          <a:xfrm>
            <a:off x="10654360" y="4004603"/>
            <a:ext cx="105594" cy="130394"/>
          </a:xfrm>
          <a:custGeom>
            <a:avLst/>
            <a:gdLst>
              <a:gd name="connsiteX0" fmla="*/ 0 w 105594"/>
              <a:gd name="connsiteY0" fmla="*/ 65198 h 130394"/>
              <a:gd name="connsiteX1" fmla="*/ 55738 w 105594"/>
              <a:gd name="connsiteY1" fmla="*/ 0 h 130394"/>
              <a:gd name="connsiteX2" fmla="*/ 105594 w 105594"/>
              <a:gd name="connsiteY2" fmla="*/ 58294 h 130394"/>
              <a:gd name="connsiteX3" fmla="*/ 104572 w 105594"/>
              <a:gd name="connsiteY3" fmla="*/ 70822 h 130394"/>
              <a:gd name="connsiteX4" fmla="*/ 20966 w 105594"/>
              <a:gd name="connsiteY4" fmla="*/ 70822 h 130394"/>
              <a:gd name="connsiteX5" fmla="*/ 61874 w 105594"/>
              <a:gd name="connsiteY5" fmla="*/ 113265 h 130394"/>
              <a:gd name="connsiteX6" fmla="*/ 93067 w 105594"/>
              <a:gd name="connsiteY6" fmla="*/ 104060 h 130394"/>
              <a:gd name="connsiteX7" fmla="*/ 100481 w 105594"/>
              <a:gd name="connsiteY7" fmla="*/ 117611 h 130394"/>
              <a:gd name="connsiteX8" fmla="*/ 59317 w 105594"/>
              <a:gd name="connsiteY8" fmla="*/ 130395 h 130394"/>
              <a:gd name="connsiteX9" fmla="*/ 0 w 105594"/>
              <a:gd name="connsiteY9" fmla="*/ 65198 h 130394"/>
              <a:gd name="connsiteX10" fmla="*/ 86675 w 105594"/>
              <a:gd name="connsiteY10" fmla="*/ 54459 h 130394"/>
              <a:gd name="connsiteX11" fmla="*/ 56249 w 105594"/>
              <a:gd name="connsiteY11" fmla="*/ 16875 h 130394"/>
              <a:gd name="connsiteX12" fmla="*/ 20966 w 105594"/>
              <a:gd name="connsiteY12" fmla="*/ 54459 h 130394"/>
              <a:gd name="connsiteX13" fmla="*/ 86675 w 105594"/>
              <a:gd name="connsiteY13" fmla="*/ 54459 h 13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594" h="130394">
                <a:moveTo>
                  <a:pt x="0" y="65198"/>
                </a:moveTo>
                <a:cubicBezTo>
                  <a:pt x="0" y="24801"/>
                  <a:pt x="27358" y="0"/>
                  <a:pt x="55738" y="0"/>
                </a:cubicBezTo>
                <a:cubicBezTo>
                  <a:pt x="87442" y="0"/>
                  <a:pt x="105594" y="22499"/>
                  <a:pt x="105594" y="58294"/>
                </a:cubicBezTo>
                <a:cubicBezTo>
                  <a:pt x="105594" y="62896"/>
                  <a:pt x="105339" y="66732"/>
                  <a:pt x="104572" y="70822"/>
                </a:cubicBezTo>
                <a:lnTo>
                  <a:pt x="20966" y="70822"/>
                </a:lnTo>
                <a:cubicBezTo>
                  <a:pt x="22756" y="96390"/>
                  <a:pt x="38351" y="113265"/>
                  <a:pt x="61874" y="113265"/>
                </a:cubicBezTo>
                <a:cubicBezTo>
                  <a:pt x="73891" y="113265"/>
                  <a:pt x="84374" y="109941"/>
                  <a:pt x="93067" y="104060"/>
                </a:cubicBezTo>
                <a:lnTo>
                  <a:pt x="100481" y="117611"/>
                </a:lnTo>
                <a:cubicBezTo>
                  <a:pt x="89743" y="125281"/>
                  <a:pt x="76448" y="130395"/>
                  <a:pt x="59317" y="130395"/>
                </a:cubicBezTo>
                <a:cubicBezTo>
                  <a:pt x="26079" y="130395"/>
                  <a:pt x="0" y="106361"/>
                  <a:pt x="0" y="65198"/>
                </a:cubicBezTo>
                <a:close/>
                <a:moveTo>
                  <a:pt x="86675" y="54459"/>
                </a:moveTo>
                <a:cubicBezTo>
                  <a:pt x="86675" y="29914"/>
                  <a:pt x="75169" y="16875"/>
                  <a:pt x="56249" y="16875"/>
                </a:cubicBezTo>
                <a:cubicBezTo>
                  <a:pt x="38863" y="16875"/>
                  <a:pt x="23523" y="30681"/>
                  <a:pt x="20966" y="54459"/>
                </a:cubicBezTo>
                <a:lnTo>
                  <a:pt x="86675" y="54459"/>
                </a:lnTo>
                <a:close/>
              </a:path>
            </a:pathLst>
          </a:custGeom>
          <a:solidFill>
            <a:srgbClr val="FFFFFF"/>
          </a:solidFill>
          <a:ln w="6387" cap="flat">
            <a:noFill/>
            <a:prstDash val="solid"/>
            <a:miter/>
          </a:ln>
        </p:spPr>
        <p:txBody>
          <a:bodyPr rtlCol="0" anchor="ctr"/>
          <a:lstStyle/>
          <a:p>
            <a:endParaRPr lang="de-DE"/>
          </a:p>
        </p:txBody>
      </p:sp>
      <p:sp>
        <p:nvSpPr>
          <p:cNvPr id="101" name="Freihandform: Form 100">
            <a:extLst>
              <a:ext uri="{FF2B5EF4-FFF2-40B4-BE49-F238E27FC236}">
                <a16:creationId xmlns:a16="http://schemas.microsoft.com/office/drawing/2014/main" id="{8AE2879F-2F6E-4F43-CC03-B7F2DF472AC5}"/>
              </a:ext>
            </a:extLst>
          </p:cNvPr>
          <p:cNvSpPr/>
          <p:nvPr/>
        </p:nvSpPr>
        <p:spPr>
          <a:xfrm>
            <a:off x="10778363" y="4004603"/>
            <a:ext cx="114287" cy="184598"/>
          </a:xfrm>
          <a:custGeom>
            <a:avLst/>
            <a:gdLst>
              <a:gd name="connsiteX0" fmla="*/ 0 w 114287"/>
              <a:gd name="connsiteY0" fmla="*/ 151105 h 184598"/>
              <a:gd name="connsiteX1" fmla="*/ 18154 w 114287"/>
              <a:gd name="connsiteY1" fmla="*/ 122980 h 184598"/>
              <a:gd name="connsiteX2" fmla="*/ 18154 w 114287"/>
              <a:gd name="connsiteY2" fmla="*/ 121958 h 184598"/>
              <a:gd name="connsiteX3" fmla="*/ 7159 w 114287"/>
              <a:gd name="connsiteY3" fmla="*/ 101759 h 184598"/>
              <a:gd name="connsiteX4" fmla="*/ 20710 w 114287"/>
              <a:gd name="connsiteY4" fmla="*/ 78748 h 184598"/>
              <a:gd name="connsiteX5" fmla="*/ 20710 w 114287"/>
              <a:gd name="connsiteY5" fmla="*/ 77726 h 184598"/>
              <a:gd name="connsiteX6" fmla="*/ 4603 w 114287"/>
              <a:gd name="connsiteY6" fmla="*/ 44232 h 184598"/>
              <a:gd name="connsiteX7" fmla="*/ 51391 w 114287"/>
              <a:gd name="connsiteY7" fmla="*/ 0 h 184598"/>
              <a:gd name="connsiteX8" fmla="*/ 69033 w 114287"/>
              <a:gd name="connsiteY8" fmla="*/ 3068 h 184598"/>
              <a:gd name="connsiteX9" fmla="*/ 112242 w 114287"/>
              <a:gd name="connsiteY9" fmla="*/ 3068 h 184598"/>
              <a:gd name="connsiteX10" fmla="*/ 112242 w 114287"/>
              <a:gd name="connsiteY10" fmla="*/ 19431 h 184598"/>
              <a:gd name="connsiteX11" fmla="*/ 86930 w 114287"/>
              <a:gd name="connsiteY11" fmla="*/ 19431 h 184598"/>
              <a:gd name="connsiteX12" fmla="*/ 96902 w 114287"/>
              <a:gd name="connsiteY12" fmla="*/ 44743 h 184598"/>
              <a:gd name="connsiteX13" fmla="*/ 51391 w 114287"/>
              <a:gd name="connsiteY13" fmla="*/ 87953 h 184598"/>
              <a:gd name="connsiteX14" fmla="*/ 32982 w 114287"/>
              <a:gd name="connsiteY14" fmla="*/ 83606 h 184598"/>
              <a:gd name="connsiteX15" fmla="*/ 25057 w 114287"/>
              <a:gd name="connsiteY15" fmla="*/ 98435 h 184598"/>
              <a:gd name="connsiteX16" fmla="*/ 46789 w 114287"/>
              <a:gd name="connsiteY16" fmla="*/ 111731 h 184598"/>
              <a:gd name="connsiteX17" fmla="*/ 70823 w 114287"/>
              <a:gd name="connsiteY17" fmla="*/ 111731 h 184598"/>
              <a:gd name="connsiteX18" fmla="*/ 114287 w 114287"/>
              <a:gd name="connsiteY18" fmla="*/ 141389 h 184598"/>
              <a:gd name="connsiteX19" fmla="*/ 51391 w 114287"/>
              <a:gd name="connsiteY19" fmla="*/ 184598 h 184598"/>
              <a:gd name="connsiteX20" fmla="*/ 0 w 114287"/>
              <a:gd name="connsiteY20" fmla="*/ 151105 h 184598"/>
              <a:gd name="connsiteX21" fmla="*/ 93578 w 114287"/>
              <a:gd name="connsiteY21" fmla="*/ 144713 h 184598"/>
              <a:gd name="connsiteX22" fmla="*/ 68522 w 114287"/>
              <a:gd name="connsiteY22" fmla="*/ 129372 h 184598"/>
              <a:gd name="connsiteX23" fmla="*/ 47300 w 114287"/>
              <a:gd name="connsiteY23" fmla="*/ 129372 h 184598"/>
              <a:gd name="connsiteX24" fmla="*/ 31193 w 114287"/>
              <a:gd name="connsiteY24" fmla="*/ 127327 h 184598"/>
              <a:gd name="connsiteX25" fmla="*/ 18409 w 114287"/>
              <a:gd name="connsiteY25" fmla="*/ 148292 h 184598"/>
              <a:gd name="connsiteX26" fmla="*/ 54459 w 114287"/>
              <a:gd name="connsiteY26" fmla="*/ 169769 h 184598"/>
              <a:gd name="connsiteX27" fmla="*/ 93578 w 114287"/>
              <a:gd name="connsiteY27" fmla="*/ 144713 h 184598"/>
              <a:gd name="connsiteX28" fmla="*/ 77726 w 114287"/>
              <a:gd name="connsiteY28" fmla="*/ 44232 h 184598"/>
              <a:gd name="connsiteX29" fmla="*/ 51391 w 114287"/>
              <a:gd name="connsiteY29" fmla="*/ 15341 h 184598"/>
              <a:gd name="connsiteX30" fmla="*/ 25057 w 114287"/>
              <a:gd name="connsiteY30" fmla="*/ 44232 h 184598"/>
              <a:gd name="connsiteX31" fmla="*/ 51391 w 114287"/>
              <a:gd name="connsiteY31" fmla="*/ 73635 h 184598"/>
              <a:gd name="connsiteX32" fmla="*/ 77726 w 114287"/>
              <a:gd name="connsiteY32" fmla="*/ 44232 h 18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4287" h="184598">
                <a:moveTo>
                  <a:pt x="0" y="151105"/>
                </a:moveTo>
                <a:cubicBezTo>
                  <a:pt x="0" y="140622"/>
                  <a:pt x="6904" y="130651"/>
                  <a:pt x="18154" y="122980"/>
                </a:cubicBezTo>
                <a:lnTo>
                  <a:pt x="18154" y="121958"/>
                </a:lnTo>
                <a:cubicBezTo>
                  <a:pt x="12017" y="118123"/>
                  <a:pt x="7159" y="111475"/>
                  <a:pt x="7159" y="101759"/>
                </a:cubicBezTo>
                <a:cubicBezTo>
                  <a:pt x="7159" y="91276"/>
                  <a:pt x="14318" y="83095"/>
                  <a:pt x="20710" y="78748"/>
                </a:cubicBezTo>
                <a:lnTo>
                  <a:pt x="20710" y="77726"/>
                </a:lnTo>
                <a:cubicBezTo>
                  <a:pt x="12529" y="71078"/>
                  <a:pt x="4603" y="59061"/>
                  <a:pt x="4603" y="44232"/>
                </a:cubicBezTo>
                <a:cubicBezTo>
                  <a:pt x="4603" y="17130"/>
                  <a:pt x="26079" y="0"/>
                  <a:pt x="51391" y="0"/>
                </a:cubicBezTo>
                <a:cubicBezTo>
                  <a:pt x="58294" y="0"/>
                  <a:pt x="64431" y="1278"/>
                  <a:pt x="69033" y="3068"/>
                </a:cubicBezTo>
                <a:lnTo>
                  <a:pt x="112242" y="3068"/>
                </a:lnTo>
                <a:lnTo>
                  <a:pt x="112242" y="19431"/>
                </a:lnTo>
                <a:lnTo>
                  <a:pt x="86930" y="19431"/>
                </a:lnTo>
                <a:cubicBezTo>
                  <a:pt x="92811" y="25056"/>
                  <a:pt x="96902" y="34261"/>
                  <a:pt x="96902" y="44743"/>
                </a:cubicBezTo>
                <a:cubicBezTo>
                  <a:pt x="96902" y="71334"/>
                  <a:pt x="76703" y="87953"/>
                  <a:pt x="51391" y="87953"/>
                </a:cubicBezTo>
                <a:cubicBezTo>
                  <a:pt x="45255" y="87953"/>
                  <a:pt x="38607" y="86419"/>
                  <a:pt x="32982" y="83606"/>
                </a:cubicBezTo>
                <a:cubicBezTo>
                  <a:pt x="28380" y="87441"/>
                  <a:pt x="25057" y="91532"/>
                  <a:pt x="25057" y="98435"/>
                </a:cubicBezTo>
                <a:cubicBezTo>
                  <a:pt x="25057" y="106106"/>
                  <a:pt x="30170" y="111731"/>
                  <a:pt x="46789" y="111731"/>
                </a:cubicBezTo>
                <a:lnTo>
                  <a:pt x="70823" y="111731"/>
                </a:lnTo>
                <a:cubicBezTo>
                  <a:pt x="99714" y="111731"/>
                  <a:pt x="114287" y="120935"/>
                  <a:pt x="114287" y="141389"/>
                </a:cubicBezTo>
                <a:cubicBezTo>
                  <a:pt x="114287" y="164656"/>
                  <a:pt x="89999" y="184598"/>
                  <a:pt x="51391" y="184598"/>
                </a:cubicBezTo>
                <a:cubicBezTo>
                  <a:pt x="20966" y="184598"/>
                  <a:pt x="0" y="172582"/>
                  <a:pt x="0" y="151105"/>
                </a:cubicBezTo>
                <a:close/>
                <a:moveTo>
                  <a:pt x="93578" y="144713"/>
                </a:moveTo>
                <a:cubicBezTo>
                  <a:pt x="93578" y="133207"/>
                  <a:pt x="84885" y="129372"/>
                  <a:pt x="68522" y="129372"/>
                </a:cubicBezTo>
                <a:lnTo>
                  <a:pt x="47300" y="129372"/>
                </a:lnTo>
                <a:cubicBezTo>
                  <a:pt x="42442" y="129372"/>
                  <a:pt x="36562" y="128861"/>
                  <a:pt x="31193" y="127327"/>
                </a:cubicBezTo>
                <a:cubicBezTo>
                  <a:pt x="22244" y="133719"/>
                  <a:pt x="18409" y="141133"/>
                  <a:pt x="18409" y="148292"/>
                </a:cubicBezTo>
                <a:cubicBezTo>
                  <a:pt x="18409" y="161587"/>
                  <a:pt x="31960" y="169769"/>
                  <a:pt x="54459" y="169769"/>
                </a:cubicBezTo>
                <a:cubicBezTo>
                  <a:pt x="76959" y="169769"/>
                  <a:pt x="93578" y="157496"/>
                  <a:pt x="93578" y="144713"/>
                </a:cubicBezTo>
                <a:close/>
                <a:moveTo>
                  <a:pt x="77726" y="44232"/>
                </a:moveTo>
                <a:cubicBezTo>
                  <a:pt x="77726" y="26335"/>
                  <a:pt x="65965" y="15341"/>
                  <a:pt x="51391" y="15341"/>
                </a:cubicBezTo>
                <a:cubicBezTo>
                  <a:pt x="36817" y="15341"/>
                  <a:pt x="25057" y="26079"/>
                  <a:pt x="25057" y="44232"/>
                </a:cubicBezTo>
                <a:cubicBezTo>
                  <a:pt x="25057" y="62385"/>
                  <a:pt x="37073" y="73635"/>
                  <a:pt x="51391" y="73635"/>
                </a:cubicBezTo>
                <a:cubicBezTo>
                  <a:pt x="65709" y="73635"/>
                  <a:pt x="77726" y="62385"/>
                  <a:pt x="77726" y="44232"/>
                </a:cubicBezTo>
                <a:close/>
              </a:path>
            </a:pathLst>
          </a:custGeom>
          <a:solidFill>
            <a:srgbClr val="FFFFFF"/>
          </a:solidFill>
          <a:ln w="6387" cap="flat">
            <a:noFill/>
            <a:prstDash val="solid"/>
            <a:miter/>
          </a:ln>
        </p:spPr>
        <p:txBody>
          <a:bodyPr rtlCol="0" anchor="ctr"/>
          <a:lstStyle/>
          <a:p>
            <a:endParaRPr lang="de-DE"/>
          </a:p>
        </p:txBody>
      </p:sp>
      <p:sp>
        <p:nvSpPr>
          <p:cNvPr id="102" name="Freihandform: Form 101">
            <a:extLst>
              <a:ext uri="{FF2B5EF4-FFF2-40B4-BE49-F238E27FC236}">
                <a16:creationId xmlns:a16="http://schemas.microsoft.com/office/drawing/2014/main" id="{E435CD3E-A9BE-F82F-C62B-85DB7A9DEC0F}"/>
              </a:ext>
            </a:extLst>
          </p:cNvPr>
          <p:cNvSpPr/>
          <p:nvPr/>
        </p:nvSpPr>
        <p:spPr>
          <a:xfrm>
            <a:off x="10916876" y="3949888"/>
            <a:ext cx="34516" cy="185109"/>
          </a:xfrm>
          <a:custGeom>
            <a:avLst/>
            <a:gdLst>
              <a:gd name="connsiteX0" fmla="*/ 0 w 34516"/>
              <a:gd name="connsiteY0" fmla="*/ 156985 h 185109"/>
              <a:gd name="connsiteX1" fmla="*/ 0 w 34516"/>
              <a:gd name="connsiteY1" fmla="*/ 0 h 185109"/>
              <a:gd name="connsiteX2" fmla="*/ 21221 w 34516"/>
              <a:gd name="connsiteY2" fmla="*/ 0 h 185109"/>
              <a:gd name="connsiteX3" fmla="*/ 21221 w 34516"/>
              <a:gd name="connsiteY3" fmla="*/ 158519 h 185109"/>
              <a:gd name="connsiteX4" fmla="*/ 27358 w 34516"/>
              <a:gd name="connsiteY4" fmla="*/ 167468 h 185109"/>
              <a:gd name="connsiteX5" fmla="*/ 31704 w 34516"/>
              <a:gd name="connsiteY5" fmla="*/ 166957 h 185109"/>
              <a:gd name="connsiteX6" fmla="*/ 34516 w 34516"/>
              <a:gd name="connsiteY6" fmla="*/ 182809 h 185109"/>
              <a:gd name="connsiteX7" fmla="*/ 22244 w 34516"/>
              <a:gd name="connsiteY7" fmla="*/ 185110 h 185109"/>
              <a:gd name="connsiteX8" fmla="*/ 0 w 34516"/>
              <a:gd name="connsiteY8" fmla="*/ 156985 h 18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16" h="185109">
                <a:moveTo>
                  <a:pt x="0" y="156985"/>
                </a:moveTo>
                <a:lnTo>
                  <a:pt x="0" y="0"/>
                </a:lnTo>
                <a:lnTo>
                  <a:pt x="21221" y="0"/>
                </a:lnTo>
                <a:lnTo>
                  <a:pt x="21221" y="158519"/>
                </a:lnTo>
                <a:cubicBezTo>
                  <a:pt x="21221" y="165167"/>
                  <a:pt x="24034" y="167468"/>
                  <a:pt x="27358" y="167468"/>
                </a:cubicBezTo>
                <a:cubicBezTo>
                  <a:pt x="28636" y="167468"/>
                  <a:pt x="29659" y="167468"/>
                  <a:pt x="31704" y="166957"/>
                </a:cubicBezTo>
                <a:lnTo>
                  <a:pt x="34516" y="182809"/>
                </a:lnTo>
                <a:cubicBezTo>
                  <a:pt x="31448" y="184343"/>
                  <a:pt x="27613" y="185110"/>
                  <a:pt x="22244" y="185110"/>
                </a:cubicBezTo>
                <a:cubicBezTo>
                  <a:pt x="6392" y="185110"/>
                  <a:pt x="0" y="174882"/>
                  <a:pt x="0" y="156985"/>
                </a:cubicBezTo>
                <a:close/>
              </a:path>
            </a:pathLst>
          </a:custGeom>
          <a:solidFill>
            <a:srgbClr val="FFFFFF"/>
          </a:solidFill>
          <a:ln w="6387" cap="flat">
            <a:noFill/>
            <a:prstDash val="solid"/>
            <a:miter/>
          </a:ln>
        </p:spPr>
        <p:txBody>
          <a:bodyPr rtlCol="0" anchor="ctr"/>
          <a:lstStyle/>
          <a:p>
            <a:endParaRPr lang="de-DE"/>
          </a:p>
        </p:txBody>
      </p:sp>
      <p:sp>
        <p:nvSpPr>
          <p:cNvPr id="103" name="Freihandform: Form 102">
            <a:extLst>
              <a:ext uri="{FF2B5EF4-FFF2-40B4-BE49-F238E27FC236}">
                <a16:creationId xmlns:a16="http://schemas.microsoft.com/office/drawing/2014/main" id="{EF8205AF-073A-1470-BD8B-85326B94564A}"/>
              </a:ext>
            </a:extLst>
          </p:cNvPr>
          <p:cNvSpPr/>
          <p:nvPr/>
        </p:nvSpPr>
        <p:spPr>
          <a:xfrm>
            <a:off x="10972933" y="4004603"/>
            <a:ext cx="105594" cy="130394"/>
          </a:xfrm>
          <a:custGeom>
            <a:avLst/>
            <a:gdLst>
              <a:gd name="connsiteX0" fmla="*/ 0 w 105594"/>
              <a:gd name="connsiteY0" fmla="*/ 65198 h 130394"/>
              <a:gd name="connsiteX1" fmla="*/ 55737 w 105594"/>
              <a:gd name="connsiteY1" fmla="*/ 0 h 130394"/>
              <a:gd name="connsiteX2" fmla="*/ 105594 w 105594"/>
              <a:gd name="connsiteY2" fmla="*/ 58294 h 130394"/>
              <a:gd name="connsiteX3" fmla="*/ 104572 w 105594"/>
              <a:gd name="connsiteY3" fmla="*/ 70822 h 130394"/>
              <a:gd name="connsiteX4" fmla="*/ 20966 w 105594"/>
              <a:gd name="connsiteY4" fmla="*/ 70822 h 130394"/>
              <a:gd name="connsiteX5" fmla="*/ 61873 w 105594"/>
              <a:gd name="connsiteY5" fmla="*/ 113265 h 130394"/>
              <a:gd name="connsiteX6" fmla="*/ 93066 w 105594"/>
              <a:gd name="connsiteY6" fmla="*/ 104060 h 130394"/>
              <a:gd name="connsiteX7" fmla="*/ 100481 w 105594"/>
              <a:gd name="connsiteY7" fmla="*/ 117611 h 130394"/>
              <a:gd name="connsiteX8" fmla="*/ 59317 w 105594"/>
              <a:gd name="connsiteY8" fmla="*/ 130395 h 130394"/>
              <a:gd name="connsiteX9" fmla="*/ 0 w 105594"/>
              <a:gd name="connsiteY9" fmla="*/ 65198 h 130394"/>
              <a:gd name="connsiteX10" fmla="*/ 86674 w 105594"/>
              <a:gd name="connsiteY10" fmla="*/ 54459 h 130394"/>
              <a:gd name="connsiteX11" fmla="*/ 56248 w 105594"/>
              <a:gd name="connsiteY11" fmla="*/ 16875 h 130394"/>
              <a:gd name="connsiteX12" fmla="*/ 20966 w 105594"/>
              <a:gd name="connsiteY12" fmla="*/ 54459 h 130394"/>
              <a:gd name="connsiteX13" fmla="*/ 86674 w 105594"/>
              <a:gd name="connsiteY13" fmla="*/ 54459 h 13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594" h="130394">
                <a:moveTo>
                  <a:pt x="0" y="65198"/>
                </a:moveTo>
                <a:cubicBezTo>
                  <a:pt x="0" y="24801"/>
                  <a:pt x="27358" y="0"/>
                  <a:pt x="55737" y="0"/>
                </a:cubicBezTo>
                <a:cubicBezTo>
                  <a:pt x="87441" y="0"/>
                  <a:pt x="105594" y="22499"/>
                  <a:pt x="105594" y="58294"/>
                </a:cubicBezTo>
                <a:cubicBezTo>
                  <a:pt x="105594" y="62896"/>
                  <a:pt x="105339" y="66732"/>
                  <a:pt x="104572" y="70822"/>
                </a:cubicBezTo>
                <a:lnTo>
                  <a:pt x="20966" y="70822"/>
                </a:lnTo>
                <a:cubicBezTo>
                  <a:pt x="22755" y="96390"/>
                  <a:pt x="38351" y="113265"/>
                  <a:pt x="61873" y="113265"/>
                </a:cubicBezTo>
                <a:cubicBezTo>
                  <a:pt x="73890" y="113265"/>
                  <a:pt x="84373" y="109941"/>
                  <a:pt x="93066" y="104060"/>
                </a:cubicBezTo>
                <a:lnTo>
                  <a:pt x="100481" y="117611"/>
                </a:lnTo>
                <a:cubicBezTo>
                  <a:pt x="89742" y="125281"/>
                  <a:pt x="76447" y="130395"/>
                  <a:pt x="59317" y="130395"/>
                </a:cubicBezTo>
                <a:cubicBezTo>
                  <a:pt x="26079" y="130395"/>
                  <a:pt x="0" y="106361"/>
                  <a:pt x="0" y="65198"/>
                </a:cubicBezTo>
                <a:close/>
                <a:moveTo>
                  <a:pt x="86674" y="54459"/>
                </a:moveTo>
                <a:cubicBezTo>
                  <a:pt x="86674" y="29914"/>
                  <a:pt x="75169" y="16875"/>
                  <a:pt x="56248" y="16875"/>
                </a:cubicBezTo>
                <a:cubicBezTo>
                  <a:pt x="38863" y="16875"/>
                  <a:pt x="23522" y="30681"/>
                  <a:pt x="20966" y="54459"/>
                </a:cubicBezTo>
                <a:lnTo>
                  <a:pt x="86674" y="54459"/>
                </a:lnTo>
                <a:close/>
              </a:path>
            </a:pathLst>
          </a:custGeom>
          <a:solidFill>
            <a:srgbClr val="FFFFFF"/>
          </a:solidFill>
          <a:ln w="6387" cap="flat">
            <a:noFill/>
            <a:prstDash val="solid"/>
            <a:miter/>
          </a:ln>
        </p:spPr>
        <p:txBody>
          <a:bodyPr rtlCol="0" anchor="ctr"/>
          <a:lstStyle/>
          <a:p>
            <a:endParaRPr lang="de-DE"/>
          </a:p>
        </p:txBody>
      </p:sp>
      <p:sp>
        <p:nvSpPr>
          <p:cNvPr id="104" name="Freihandform: Form 103">
            <a:extLst>
              <a:ext uri="{FF2B5EF4-FFF2-40B4-BE49-F238E27FC236}">
                <a16:creationId xmlns:a16="http://schemas.microsoft.com/office/drawing/2014/main" id="{126A5FB0-B278-F583-AA2A-9561F024B9C9}"/>
              </a:ext>
            </a:extLst>
          </p:cNvPr>
          <p:cNvSpPr/>
          <p:nvPr/>
        </p:nvSpPr>
        <p:spPr>
          <a:xfrm>
            <a:off x="11105565" y="3954490"/>
            <a:ext cx="28124" cy="177439"/>
          </a:xfrm>
          <a:custGeom>
            <a:avLst/>
            <a:gdLst>
              <a:gd name="connsiteX0" fmla="*/ 0 w 28124"/>
              <a:gd name="connsiteY0" fmla="*/ 13807 h 177439"/>
              <a:gd name="connsiteX1" fmla="*/ 14062 w 28124"/>
              <a:gd name="connsiteY1" fmla="*/ 0 h 177439"/>
              <a:gd name="connsiteX2" fmla="*/ 28125 w 28124"/>
              <a:gd name="connsiteY2" fmla="*/ 13807 h 177439"/>
              <a:gd name="connsiteX3" fmla="*/ 14062 w 28124"/>
              <a:gd name="connsiteY3" fmla="*/ 27613 h 177439"/>
              <a:gd name="connsiteX4" fmla="*/ 0 w 28124"/>
              <a:gd name="connsiteY4" fmla="*/ 13807 h 177439"/>
              <a:gd name="connsiteX5" fmla="*/ 3324 w 28124"/>
              <a:gd name="connsiteY5" fmla="*/ 53181 h 177439"/>
              <a:gd name="connsiteX6" fmla="*/ 24545 w 28124"/>
              <a:gd name="connsiteY6" fmla="*/ 53181 h 177439"/>
              <a:gd name="connsiteX7" fmla="*/ 24545 w 28124"/>
              <a:gd name="connsiteY7" fmla="*/ 177439 h 177439"/>
              <a:gd name="connsiteX8" fmla="*/ 3324 w 28124"/>
              <a:gd name="connsiteY8" fmla="*/ 177439 h 177439"/>
              <a:gd name="connsiteX9" fmla="*/ 3324 w 28124"/>
              <a:gd name="connsiteY9" fmla="*/ 53181 h 17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24" h="177439">
                <a:moveTo>
                  <a:pt x="0" y="13807"/>
                </a:moveTo>
                <a:cubicBezTo>
                  <a:pt x="0" y="5625"/>
                  <a:pt x="5880" y="0"/>
                  <a:pt x="14062" y="0"/>
                </a:cubicBezTo>
                <a:cubicBezTo>
                  <a:pt x="22244" y="0"/>
                  <a:pt x="28125" y="5625"/>
                  <a:pt x="28125" y="13807"/>
                </a:cubicBezTo>
                <a:cubicBezTo>
                  <a:pt x="28125" y="21988"/>
                  <a:pt x="22244" y="27613"/>
                  <a:pt x="14062" y="27613"/>
                </a:cubicBezTo>
                <a:cubicBezTo>
                  <a:pt x="5880" y="27613"/>
                  <a:pt x="0" y="22244"/>
                  <a:pt x="0" y="13807"/>
                </a:cubicBezTo>
                <a:close/>
                <a:moveTo>
                  <a:pt x="3324" y="53181"/>
                </a:moveTo>
                <a:lnTo>
                  <a:pt x="24545" y="53181"/>
                </a:lnTo>
                <a:lnTo>
                  <a:pt x="24545" y="177439"/>
                </a:lnTo>
                <a:lnTo>
                  <a:pt x="3324" y="177439"/>
                </a:lnTo>
                <a:lnTo>
                  <a:pt x="3324" y="53181"/>
                </a:lnTo>
                <a:close/>
              </a:path>
            </a:pathLst>
          </a:custGeom>
          <a:solidFill>
            <a:srgbClr val="FFFFFF"/>
          </a:solidFill>
          <a:ln w="6387" cap="flat">
            <a:noFill/>
            <a:prstDash val="solid"/>
            <a:miter/>
          </a:ln>
        </p:spPr>
        <p:txBody>
          <a:bodyPr rtlCol="0" anchor="ctr"/>
          <a:lstStyle/>
          <a:p>
            <a:endParaRPr lang="de-DE"/>
          </a:p>
        </p:txBody>
      </p:sp>
      <p:sp>
        <p:nvSpPr>
          <p:cNvPr id="105" name="Freihandform: Form 104">
            <a:extLst>
              <a:ext uri="{FF2B5EF4-FFF2-40B4-BE49-F238E27FC236}">
                <a16:creationId xmlns:a16="http://schemas.microsoft.com/office/drawing/2014/main" id="{F21345A6-453E-C616-978A-1580120E699E}"/>
              </a:ext>
            </a:extLst>
          </p:cNvPr>
          <p:cNvSpPr/>
          <p:nvPr/>
        </p:nvSpPr>
        <p:spPr>
          <a:xfrm>
            <a:off x="11157212" y="3967786"/>
            <a:ext cx="77469" cy="167212"/>
          </a:xfrm>
          <a:custGeom>
            <a:avLst/>
            <a:gdLst>
              <a:gd name="connsiteX0" fmla="*/ 18409 w 77469"/>
              <a:gd name="connsiteY0" fmla="*/ 125537 h 167212"/>
              <a:gd name="connsiteX1" fmla="*/ 18409 w 77469"/>
              <a:gd name="connsiteY1" fmla="*/ 57016 h 167212"/>
              <a:gd name="connsiteX2" fmla="*/ 0 w 77469"/>
              <a:gd name="connsiteY2" fmla="*/ 57016 h 167212"/>
              <a:gd name="connsiteX3" fmla="*/ 0 w 77469"/>
              <a:gd name="connsiteY3" fmla="*/ 41164 h 167212"/>
              <a:gd name="connsiteX4" fmla="*/ 19432 w 77469"/>
              <a:gd name="connsiteY4" fmla="*/ 39886 h 167212"/>
              <a:gd name="connsiteX5" fmla="*/ 21989 w 77469"/>
              <a:gd name="connsiteY5" fmla="*/ 0 h 167212"/>
              <a:gd name="connsiteX6" fmla="*/ 39630 w 77469"/>
              <a:gd name="connsiteY6" fmla="*/ 0 h 167212"/>
              <a:gd name="connsiteX7" fmla="*/ 39630 w 77469"/>
              <a:gd name="connsiteY7" fmla="*/ 39886 h 167212"/>
              <a:gd name="connsiteX8" fmla="*/ 73379 w 77469"/>
              <a:gd name="connsiteY8" fmla="*/ 39886 h 167212"/>
              <a:gd name="connsiteX9" fmla="*/ 73379 w 77469"/>
              <a:gd name="connsiteY9" fmla="*/ 57016 h 167212"/>
              <a:gd name="connsiteX10" fmla="*/ 39630 w 77469"/>
              <a:gd name="connsiteY10" fmla="*/ 57016 h 167212"/>
              <a:gd name="connsiteX11" fmla="*/ 39630 w 77469"/>
              <a:gd name="connsiteY11" fmla="*/ 126048 h 167212"/>
              <a:gd name="connsiteX12" fmla="*/ 58806 w 77469"/>
              <a:gd name="connsiteY12" fmla="*/ 149826 h 167212"/>
              <a:gd name="connsiteX13" fmla="*/ 73124 w 77469"/>
              <a:gd name="connsiteY13" fmla="*/ 146758 h 167212"/>
              <a:gd name="connsiteX14" fmla="*/ 77470 w 77469"/>
              <a:gd name="connsiteY14" fmla="*/ 161843 h 167212"/>
              <a:gd name="connsiteX15" fmla="*/ 53948 w 77469"/>
              <a:gd name="connsiteY15" fmla="*/ 167212 h 167212"/>
              <a:gd name="connsiteX16" fmla="*/ 18409 w 77469"/>
              <a:gd name="connsiteY16" fmla="*/ 125537 h 16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469" h="167212">
                <a:moveTo>
                  <a:pt x="18409" y="125537"/>
                </a:moveTo>
                <a:lnTo>
                  <a:pt x="18409" y="57016"/>
                </a:lnTo>
                <a:lnTo>
                  <a:pt x="0" y="57016"/>
                </a:lnTo>
                <a:lnTo>
                  <a:pt x="0" y="41164"/>
                </a:lnTo>
                <a:lnTo>
                  <a:pt x="19432" y="39886"/>
                </a:lnTo>
                <a:lnTo>
                  <a:pt x="21989" y="0"/>
                </a:lnTo>
                <a:lnTo>
                  <a:pt x="39630" y="0"/>
                </a:lnTo>
                <a:lnTo>
                  <a:pt x="39630" y="39886"/>
                </a:lnTo>
                <a:lnTo>
                  <a:pt x="73379" y="39886"/>
                </a:lnTo>
                <a:lnTo>
                  <a:pt x="73379" y="57016"/>
                </a:lnTo>
                <a:lnTo>
                  <a:pt x="39630" y="57016"/>
                </a:lnTo>
                <a:lnTo>
                  <a:pt x="39630" y="126048"/>
                </a:lnTo>
                <a:cubicBezTo>
                  <a:pt x="39630" y="141133"/>
                  <a:pt x="44743" y="149826"/>
                  <a:pt x="58806" y="149826"/>
                </a:cubicBezTo>
                <a:cubicBezTo>
                  <a:pt x="63408" y="149826"/>
                  <a:pt x="68010" y="149059"/>
                  <a:pt x="73124" y="146758"/>
                </a:cubicBezTo>
                <a:lnTo>
                  <a:pt x="77470" y="161843"/>
                </a:lnTo>
                <a:cubicBezTo>
                  <a:pt x="70822" y="164911"/>
                  <a:pt x="62385" y="167212"/>
                  <a:pt x="53948" y="167212"/>
                </a:cubicBezTo>
                <a:cubicBezTo>
                  <a:pt x="27358" y="167212"/>
                  <a:pt x="18409" y="150338"/>
                  <a:pt x="18409" y="125537"/>
                </a:cubicBezTo>
                <a:close/>
              </a:path>
            </a:pathLst>
          </a:custGeom>
          <a:solidFill>
            <a:srgbClr val="FFFFFF"/>
          </a:solidFill>
          <a:ln w="6387" cap="flat">
            <a:noFill/>
            <a:prstDash val="solid"/>
            <a:miter/>
          </a:ln>
        </p:spPr>
        <p:txBody>
          <a:bodyPr rtlCol="0" anchor="ctr"/>
          <a:lstStyle/>
          <a:p>
            <a:endParaRPr lang="de-DE"/>
          </a:p>
        </p:txBody>
      </p:sp>
      <p:sp>
        <p:nvSpPr>
          <p:cNvPr id="106" name="Freihandform: Form 105">
            <a:extLst>
              <a:ext uri="{FF2B5EF4-FFF2-40B4-BE49-F238E27FC236}">
                <a16:creationId xmlns:a16="http://schemas.microsoft.com/office/drawing/2014/main" id="{8D7F559C-776C-B54D-EAC5-A2BC416049B0}"/>
              </a:ext>
            </a:extLst>
          </p:cNvPr>
          <p:cNvSpPr/>
          <p:nvPr/>
        </p:nvSpPr>
        <p:spPr>
          <a:xfrm>
            <a:off x="11241585" y="4059573"/>
            <a:ext cx="58805" cy="16363"/>
          </a:xfrm>
          <a:custGeom>
            <a:avLst/>
            <a:gdLst>
              <a:gd name="connsiteX0" fmla="*/ 0 w 58805"/>
              <a:gd name="connsiteY0" fmla="*/ 0 h 16363"/>
              <a:gd name="connsiteX1" fmla="*/ 58805 w 58805"/>
              <a:gd name="connsiteY1" fmla="*/ 0 h 16363"/>
              <a:gd name="connsiteX2" fmla="*/ 58805 w 58805"/>
              <a:gd name="connsiteY2" fmla="*/ 16363 h 16363"/>
              <a:gd name="connsiteX3" fmla="*/ 0 w 58805"/>
              <a:gd name="connsiteY3" fmla="*/ 16363 h 16363"/>
              <a:gd name="connsiteX4" fmla="*/ 0 w 58805"/>
              <a:gd name="connsiteY4" fmla="*/ 0 h 16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05" h="16363">
                <a:moveTo>
                  <a:pt x="0" y="0"/>
                </a:moveTo>
                <a:lnTo>
                  <a:pt x="58805" y="0"/>
                </a:lnTo>
                <a:lnTo>
                  <a:pt x="58805" y="16363"/>
                </a:lnTo>
                <a:lnTo>
                  <a:pt x="0" y="16363"/>
                </a:lnTo>
                <a:lnTo>
                  <a:pt x="0" y="0"/>
                </a:lnTo>
                <a:close/>
              </a:path>
            </a:pathLst>
          </a:custGeom>
          <a:solidFill>
            <a:srgbClr val="FFFFFF"/>
          </a:solidFill>
          <a:ln w="6387" cap="flat">
            <a:noFill/>
            <a:prstDash val="solid"/>
            <a:miter/>
          </a:ln>
        </p:spPr>
        <p:txBody>
          <a:bodyPr rtlCol="0" anchor="ctr"/>
          <a:lstStyle/>
          <a:p>
            <a:endParaRPr lang="de-DE"/>
          </a:p>
        </p:txBody>
      </p:sp>
      <p:sp>
        <p:nvSpPr>
          <p:cNvPr id="107" name="Freihandform: Form 106">
            <a:extLst>
              <a:ext uri="{FF2B5EF4-FFF2-40B4-BE49-F238E27FC236}">
                <a16:creationId xmlns:a16="http://schemas.microsoft.com/office/drawing/2014/main" id="{F837DE38-E157-3B38-51E8-7C4EA627D452}"/>
              </a:ext>
            </a:extLst>
          </p:cNvPr>
          <p:cNvSpPr/>
          <p:nvPr/>
        </p:nvSpPr>
        <p:spPr>
          <a:xfrm>
            <a:off x="10342435" y="4253632"/>
            <a:ext cx="73890" cy="185109"/>
          </a:xfrm>
          <a:custGeom>
            <a:avLst/>
            <a:gdLst>
              <a:gd name="connsiteX0" fmla="*/ 16875 w 73890"/>
              <a:gd name="connsiteY0" fmla="*/ 77981 h 185109"/>
              <a:gd name="connsiteX1" fmla="*/ 0 w 73890"/>
              <a:gd name="connsiteY1" fmla="*/ 77981 h 185109"/>
              <a:gd name="connsiteX2" fmla="*/ 0 w 73890"/>
              <a:gd name="connsiteY2" fmla="*/ 62129 h 185109"/>
              <a:gd name="connsiteX3" fmla="*/ 16875 w 73890"/>
              <a:gd name="connsiteY3" fmla="*/ 60851 h 185109"/>
              <a:gd name="connsiteX4" fmla="*/ 16875 w 73890"/>
              <a:gd name="connsiteY4" fmla="*/ 41420 h 185109"/>
              <a:gd name="connsiteX5" fmla="*/ 53180 w 73890"/>
              <a:gd name="connsiteY5" fmla="*/ 0 h 185109"/>
              <a:gd name="connsiteX6" fmla="*/ 73890 w 73890"/>
              <a:gd name="connsiteY6" fmla="*/ 4091 h 185109"/>
              <a:gd name="connsiteX7" fmla="*/ 69288 w 73890"/>
              <a:gd name="connsiteY7" fmla="*/ 19687 h 185109"/>
              <a:gd name="connsiteX8" fmla="*/ 55481 w 73890"/>
              <a:gd name="connsiteY8" fmla="*/ 17130 h 185109"/>
              <a:gd name="connsiteX9" fmla="*/ 38096 w 73890"/>
              <a:gd name="connsiteY9" fmla="*/ 41420 h 185109"/>
              <a:gd name="connsiteX10" fmla="*/ 38096 w 73890"/>
              <a:gd name="connsiteY10" fmla="*/ 60851 h 185109"/>
              <a:gd name="connsiteX11" fmla="*/ 64175 w 73890"/>
              <a:gd name="connsiteY11" fmla="*/ 60851 h 185109"/>
              <a:gd name="connsiteX12" fmla="*/ 64175 w 73890"/>
              <a:gd name="connsiteY12" fmla="*/ 77981 h 185109"/>
              <a:gd name="connsiteX13" fmla="*/ 38096 w 73890"/>
              <a:gd name="connsiteY13" fmla="*/ 77981 h 185109"/>
              <a:gd name="connsiteX14" fmla="*/ 38096 w 73890"/>
              <a:gd name="connsiteY14" fmla="*/ 185110 h 185109"/>
              <a:gd name="connsiteX15" fmla="*/ 16875 w 73890"/>
              <a:gd name="connsiteY15" fmla="*/ 185110 h 185109"/>
              <a:gd name="connsiteX16" fmla="*/ 16875 w 73890"/>
              <a:gd name="connsiteY16" fmla="*/ 77981 h 18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890" h="185109">
                <a:moveTo>
                  <a:pt x="16875" y="77981"/>
                </a:moveTo>
                <a:lnTo>
                  <a:pt x="0" y="77981"/>
                </a:lnTo>
                <a:lnTo>
                  <a:pt x="0" y="62129"/>
                </a:lnTo>
                <a:lnTo>
                  <a:pt x="16875" y="60851"/>
                </a:lnTo>
                <a:lnTo>
                  <a:pt x="16875" y="41420"/>
                </a:lnTo>
                <a:cubicBezTo>
                  <a:pt x="16875" y="16108"/>
                  <a:pt x="28380" y="0"/>
                  <a:pt x="53180" y="0"/>
                </a:cubicBezTo>
                <a:cubicBezTo>
                  <a:pt x="60851" y="0"/>
                  <a:pt x="68777" y="1790"/>
                  <a:pt x="73890" y="4091"/>
                </a:cubicBezTo>
                <a:lnTo>
                  <a:pt x="69288" y="19687"/>
                </a:lnTo>
                <a:cubicBezTo>
                  <a:pt x="64430" y="18153"/>
                  <a:pt x="59828" y="17130"/>
                  <a:pt x="55481" y="17130"/>
                </a:cubicBezTo>
                <a:cubicBezTo>
                  <a:pt x="43720" y="17130"/>
                  <a:pt x="38096" y="25568"/>
                  <a:pt x="38096" y="41420"/>
                </a:cubicBezTo>
                <a:lnTo>
                  <a:pt x="38096" y="60851"/>
                </a:lnTo>
                <a:lnTo>
                  <a:pt x="64175" y="60851"/>
                </a:lnTo>
                <a:lnTo>
                  <a:pt x="64175" y="77981"/>
                </a:lnTo>
                <a:lnTo>
                  <a:pt x="38096" y="77981"/>
                </a:lnTo>
                <a:lnTo>
                  <a:pt x="38096" y="185110"/>
                </a:lnTo>
                <a:lnTo>
                  <a:pt x="16875" y="185110"/>
                </a:lnTo>
                <a:lnTo>
                  <a:pt x="16875" y="77981"/>
                </a:lnTo>
                <a:close/>
              </a:path>
            </a:pathLst>
          </a:custGeom>
          <a:solidFill>
            <a:srgbClr val="FFFFFF"/>
          </a:solidFill>
          <a:ln w="6387" cap="flat">
            <a:noFill/>
            <a:prstDash val="solid"/>
            <a:miter/>
          </a:ln>
        </p:spPr>
        <p:txBody>
          <a:bodyPr rtlCol="0" anchor="ctr"/>
          <a:lstStyle/>
          <a:p>
            <a:endParaRPr lang="de-DE"/>
          </a:p>
        </p:txBody>
      </p:sp>
      <p:sp>
        <p:nvSpPr>
          <p:cNvPr id="108" name="Freihandform: Form 107">
            <a:extLst>
              <a:ext uri="{FF2B5EF4-FFF2-40B4-BE49-F238E27FC236}">
                <a16:creationId xmlns:a16="http://schemas.microsoft.com/office/drawing/2014/main" id="{494BDD45-B148-368E-114C-1E902B260E22}"/>
              </a:ext>
            </a:extLst>
          </p:cNvPr>
          <p:cNvSpPr/>
          <p:nvPr/>
        </p:nvSpPr>
        <p:spPr>
          <a:xfrm>
            <a:off x="10418627" y="4311414"/>
            <a:ext cx="115309" cy="130394"/>
          </a:xfrm>
          <a:custGeom>
            <a:avLst/>
            <a:gdLst>
              <a:gd name="connsiteX0" fmla="*/ 0 w 115309"/>
              <a:gd name="connsiteY0" fmla="*/ 65453 h 130394"/>
              <a:gd name="connsiteX1" fmla="*/ 57527 w 115309"/>
              <a:gd name="connsiteY1" fmla="*/ 0 h 130394"/>
              <a:gd name="connsiteX2" fmla="*/ 115309 w 115309"/>
              <a:gd name="connsiteY2" fmla="*/ 65453 h 130394"/>
              <a:gd name="connsiteX3" fmla="*/ 57527 w 115309"/>
              <a:gd name="connsiteY3" fmla="*/ 130395 h 130394"/>
              <a:gd name="connsiteX4" fmla="*/ 0 w 115309"/>
              <a:gd name="connsiteY4" fmla="*/ 65453 h 130394"/>
              <a:gd name="connsiteX5" fmla="*/ 93322 w 115309"/>
              <a:gd name="connsiteY5" fmla="*/ 65453 h 130394"/>
              <a:gd name="connsiteX6" fmla="*/ 57527 w 115309"/>
              <a:gd name="connsiteY6" fmla="*/ 17642 h 130394"/>
              <a:gd name="connsiteX7" fmla="*/ 21988 w 115309"/>
              <a:gd name="connsiteY7" fmla="*/ 65453 h 130394"/>
              <a:gd name="connsiteX8" fmla="*/ 57527 w 115309"/>
              <a:gd name="connsiteY8" fmla="*/ 112753 h 130394"/>
              <a:gd name="connsiteX9" fmla="*/ 93322 w 115309"/>
              <a:gd name="connsiteY9" fmla="*/ 65453 h 13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309" h="130394">
                <a:moveTo>
                  <a:pt x="0" y="65453"/>
                </a:moveTo>
                <a:cubicBezTo>
                  <a:pt x="0" y="23778"/>
                  <a:pt x="27102" y="0"/>
                  <a:pt x="57527" y="0"/>
                </a:cubicBezTo>
                <a:cubicBezTo>
                  <a:pt x="87952" y="0"/>
                  <a:pt x="115309" y="23778"/>
                  <a:pt x="115309" y="65453"/>
                </a:cubicBezTo>
                <a:cubicBezTo>
                  <a:pt x="115309" y="107128"/>
                  <a:pt x="87952" y="130395"/>
                  <a:pt x="57527" y="130395"/>
                </a:cubicBezTo>
                <a:cubicBezTo>
                  <a:pt x="27102" y="130395"/>
                  <a:pt x="0" y="106617"/>
                  <a:pt x="0" y="65453"/>
                </a:cubicBezTo>
                <a:close/>
                <a:moveTo>
                  <a:pt x="93322" y="65453"/>
                </a:moveTo>
                <a:cubicBezTo>
                  <a:pt x="93322" y="36817"/>
                  <a:pt x="79004" y="17642"/>
                  <a:pt x="57527" y="17642"/>
                </a:cubicBezTo>
                <a:cubicBezTo>
                  <a:pt x="36050" y="17642"/>
                  <a:pt x="21988" y="36817"/>
                  <a:pt x="21988" y="65453"/>
                </a:cubicBezTo>
                <a:cubicBezTo>
                  <a:pt x="21988" y="94089"/>
                  <a:pt x="36306" y="112753"/>
                  <a:pt x="57527" y="112753"/>
                </a:cubicBezTo>
                <a:cubicBezTo>
                  <a:pt x="78748" y="112753"/>
                  <a:pt x="93322" y="93833"/>
                  <a:pt x="93322" y="65453"/>
                </a:cubicBezTo>
                <a:close/>
              </a:path>
            </a:pathLst>
          </a:custGeom>
          <a:solidFill>
            <a:srgbClr val="FFFFFF"/>
          </a:solidFill>
          <a:ln w="6387" cap="flat">
            <a:noFill/>
            <a:prstDash val="solid"/>
            <a:miter/>
          </a:ln>
        </p:spPr>
        <p:txBody>
          <a:bodyPr rtlCol="0" anchor="ctr"/>
          <a:lstStyle/>
          <a:p>
            <a:endParaRPr lang="de-DE"/>
          </a:p>
        </p:txBody>
      </p:sp>
      <p:sp>
        <p:nvSpPr>
          <p:cNvPr id="109" name="Freihandform: Form 108">
            <a:extLst>
              <a:ext uri="{FF2B5EF4-FFF2-40B4-BE49-F238E27FC236}">
                <a16:creationId xmlns:a16="http://schemas.microsoft.com/office/drawing/2014/main" id="{7860AC94-2CC0-2723-039E-167814746F0B}"/>
              </a:ext>
            </a:extLst>
          </p:cNvPr>
          <p:cNvSpPr/>
          <p:nvPr/>
        </p:nvSpPr>
        <p:spPr>
          <a:xfrm>
            <a:off x="10566408" y="4311414"/>
            <a:ext cx="68521" cy="127326"/>
          </a:xfrm>
          <a:custGeom>
            <a:avLst/>
            <a:gdLst>
              <a:gd name="connsiteX0" fmla="*/ 0 w 68521"/>
              <a:gd name="connsiteY0" fmla="*/ 3068 h 127326"/>
              <a:gd name="connsiteX1" fmla="*/ 17386 w 68521"/>
              <a:gd name="connsiteY1" fmla="*/ 3068 h 127326"/>
              <a:gd name="connsiteX2" fmla="*/ 19176 w 68521"/>
              <a:gd name="connsiteY2" fmla="*/ 25568 h 127326"/>
              <a:gd name="connsiteX3" fmla="*/ 19943 w 68521"/>
              <a:gd name="connsiteY3" fmla="*/ 25568 h 127326"/>
              <a:gd name="connsiteX4" fmla="*/ 55225 w 68521"/>
              <a:gd name="connsiteY4" fmla="*/ 0 h 127326"/>
              <a:gd name="connsiteX5" fmla="*/ 68521 w 68521"/>
              <a:gd name="connsiteY5" fmla="*/ 2557 h 127326"/>
              <a:gd name="connsiteX6" fmla="*/ 63919 w 68521"/>
              <a:gd name="connsiteY6" fmla="*/ 20710 h 127326"/>
              <a:gd name="connsiteX7" fmla="*/ 52669 w 68521"/>
              <a:gd name="connsiteY7" fmla="*/ 19176 h 127326"/>
              <a:gd name="connsiteX8" fmla="*/ 21221 w 68521"/>
              <a:gd name="connsiteY8" fmla="*/ 47556 h 127326"/>
              <a:gd name="connsiteX9" fmla="*/ 21221 w 68521"/>
              <a:gd name="connsiteY9" fmla="*/ 127327 h 127326"/>
              <a:gd name="connsiteX10" fmla="*/ 0 w 68521"/>
              <a:gd name="connsiteY10" fmla="*/ 127327 h 127326"/>
              <a:gd name="connsiteX11" fmla="*/ 0 w 68521"/>
              <a:gd name="connsiteY11" fmla="*/ 3068 h 12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21" h="127326">
                <a:moveTo>
                  <a:pt x="0" y="3068"/>
                </a:moveTo>
                <a:lnTo>
                  <a:pt x="17386" y="3068"/>
                </a:lnTo>
                <a:lnTo>
                  <a:pt x="19176" y="25568"/>
                </a:lnTo>
                <a:lnTo>
                  <a:pt x="19943" y="25568"/>
                </a:lnTo>
                <a:cubicBezTo>
                  <a:pt x="28636" y="9971"/>
                  <a:pt x="41419" y="0"/>
                  <a:pt x="55225" y="0"/>
                </a:cubicBezTo>
                <a:cubicBezTo>
                  <a:pt x="60850" y="0"/>
                  <a:pt x="64686" y="767"/>
                  <a:pt x="68521" y="2557"/>
                </a:cubicBezTo>
                <a:lnTo>
                  <a:pt x="63919" y="20710"/>
                </a:lnTo>
                <a:cubicBezTo>
                  <a:pt x="60339" y="19687"/>
                  <a:pt x="57527" y="19176"/>
                  <a:pt x="52669" y="19176"/>
                </a:cubicBezTo>
                <a:cubicBezTo>
                  <a:pt x="42186" y="19176"/>
                  <a:pt x="29658" y="26590"/>
                  <a:pt x="21221" y="47556"/>
                </a:cubicBezTo>
                <a:lnTo>
                  <a:pt x="21221" y="127327"/>
                </a:lnTo>
                <a:lnTo>
                  <a:pt x="0" y="127327"/>
                </a:lnTo>
                <a:lnTo>
                  <a:pt x="0" y="3068"/>
                </a:lnTo>
                <a:close/>
              </a:path>
            </a:pathLst>
          </a:custGeom>
          <a:solidFill>
            <a:srgbClr val="FFFFFF"/>
          </a:solidFill>
          <a:ln w="6387" cap="flat">
            <a:noFill/>
            <a:prstDash val="solid"/>
            <a:miter/>
          </a:ln>
        </p:spPr>
        <p:txBody>
          <a:bodyPr rtlCol="0" anchor="ctr"/>
          <a:lstStyle/>
          <a:p>
            <a:endParaRPr lang="de-DE"/>
          </a:p>
        </p:txBody>
      </p:sp>
      <p:sp>
        <p:nvSpPr>
          <p:cNvPr id="110" name="Freihandform: Form 109">
            <a:extLst>
              <a:ext uri="{FF2B5EF4-FFF2-40B4-BE49-F238E27FC236}">
                <a16:creationId xmlns:a16="http://schemas.microsoft.com/office/drawing/2014/main" id="{330E1CCC-896A-0ECC-26FB-3CE9F8926D1A}"/>
              </a:ext>
            </a:extLst>
          </p:cNvPr>
          <p:cNvSpPr/>
          <p:nvPr/>
        </p:nvSpPr>
        <p:spPr>
          <a:xfrm>
            <a:off x="10640554" y="4311414"/>
            <a:ext cx="91787" cy="130394"/>
          </a:xfrm>
          <a:custGeom>
            <a:avLst/>
            <a:gdLst>
              <a:gd name="connsiteX0" fmla="*/ 0 w 91787"/>
              <a:gd name="connsiteY0" fmla="*/ 112498 h 130394"/>
              <a:gd name="connsiteX1" fmla="*/ 9716 w 91787"/>
              <a:gd name="connsiteY1" fmla="*/ 100225 h 130394"/>
              <a:gd name="connsiteX2" fmla="*/ 47044 w 91787"/>
              <a:gd name="connsiteY2" fmla="*/ 113776 h 130394"/>
              <a:gd name="connsiteX3" fmla="*/ 71333 w 91787"/>
              <a:gd name="connsiteY3" fmla="*/ 94600 h 130394"/>
              <a:gd name="connsiteX4" fmla="*/ 43465 w 91787"/>
              <a:gd name="connsiteY4" fmla="*/ 71334 h 130394"/>
              <a:gd name="connsiteX5" fmla="*/ 6903 w 91787"/>
              <a:gd name="connsiteY5" fmla="*/ 35283 h 130394"/>
              <a:gd name="connsiteX6" fmla="*/ 49856 w 91787"/>
              <a:gd name="connsiteY6" fmla="*/ 0 h 130394"/>
              <a:gd name="connsiteX7" fmla="*/ 88464 w 91787"/>
              <a:gd name="connsiteY7" fmla="*/ 14062 h 130394"/>
              <a:gd name="connsiteX8" fmla="*/ 78748 w 91787"/>
              <a:gd name="connsiteY8" fmla="*/ 26335 h 130394"/>
              <a:gd name="connsiteX9" fmla="*/ 50112 w 91787"/>
              <a:gd name="connsiteY9" fmla="*/ 16363 h 130394"/>
              <a:gd name="connsiteX10" fmla="*/ 27358 w 91787"/>
              <a:gd name="connsiteY10" fmla="*/ 34261 h 130394"/>
              <a:gd name="connsiteX11" fmla="*/ 53692 w 91787"/>
              <a:gd name="connsiteY11" fmla="*/ 55482 h 130394"/>
              <a:gd name="connsiteX12" fmla="*/ 91788 w 91787"/>
              <a:gd name="connsiteY12" fmla="*/ 93322 h 130394"/>
              <a:gd name="connsiteX13" fmla="*/ 46277 w 91787"/>
              <a:gd name="connsiteY13" fmla="*/ 130395 h 130394"/>
              <a:gd name="connsiteX14" fmla="*/ 0 w 91787"/>
              <a:gd name="connsiteY14" fmla="*/ 112498 h 13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787" h="130394">
                <a:moveTo>
                  <a:pt x="0" y="112498"/>
                </a:moveTo>
                <a:lnTo>
                  <a:pt x="9716" y="100225"/>
                </a:lnTo>
                <a:cubicBezTo>
                  <a:pt x="20454" y="109174"/>
                  <a:pt x="31704" y="113776"/>
                  <a:pt x="47044" y="113776"/>
                </a:cubicBezTo>
                <a:cubicBezTo>
                  <a:pt x="63407" y="113776"/>
                  <a:pt x="71333" y="105339"/>
                  <a:pt x="71333" y="94600"/>
                </a:cubicBezTo>
                <a:cubicBezTo>
                  <a:pt x="71333" y="81816"/>
                  <a:pt x="57527" y="76447"/>
                  <a:pt x="43465" y="71334"/>
                </a:cubicBezTo>
                <a:cubicBezTo>
                  <a:pt x="24801" y="64686"/>
                  <a:pt x="6903" y="55737"/>
                  <a:pt x="6903" y="35283"/>
                </a:cubicBezTo>
                <a:cubicBezTo>
                  <a:pt x="6903" y="14829"/>
                  <a:pt x="22755" y="0"/>
                  <a:pt x="49856" y="0"/>
                </a:cubicBezTo>
                <a:cubicBezTo>
                  <a:pt x="65453" y="0"/>
                  <a:pt x="78748" y="5881"/>
                  <a:pt x="88464" y="14062"/>
                </a:cubicBezTo>
                <a:lnTo>
                  <a:pt x="78748" y="26335"/>
                </a:lnTo>
                <a:cubicBezTo>
                  <a:pt x="70055" y="19943"/>
                  <a:pt x="61106" y="16363"/>
                  <a:pt x="50112" y="16363"/>
                </a:cubicBezTo>
                <a:cubicBezTo>
                  <a:pt x="34261" y="16363"/>
                  <a:pt x="27358" y="25056"/>
                  <a:pt x="27358" y="34261"/>
                </a:cubicBezTo>
                <a:cubicBezTo>
                  <a:pt x="27358" y="45510"/>
                  <a:pt x="38096" y="50113"/>
                  <a:pt x="53692" y="55482"/>
                </a:cubicBezTo>
                <a:cubicBezTo>
                  <a:pt x="73123" y="62385"/>
                  <a:pt x="91788" y="70822"/>
                  <a:pt x="91788" y="93322"/>
                </a:cubicBezTo>
                <a:cubicBezTo>
                  <a:pt x="91788" y="113520"/>
                  <a:pt x="75680" y="130395"/>
                  <a:pt x="46277" y="130395"/>
                </a:cubicBezTo>
                <a:cubicBezTo>
                  <a:pt x="28125" y="130395"/>
                  <a:pt x="11505" y="123747"/>
                  <a:pt x="0" y="112498"/>
                </a:cubicBezTo>
                <a:close/>
              </a:path>
            </a:pathLst>
          </a:custGeom>
          <a:solidFill>
            <a:srgbClr val="FFFFFF"/>
          </a:solidFill>
          <a:ln w="6387" cap="flat">
            <a:noFill/>
            <a:prstDash val="solid"/>
            <a:miter/>
          </a:ln>
        </p:spPr>
        <p:txBody>
          <a:bodyPr rtlCol="0" anchor="ctr"/>
          <a:lstStyle/>
          <a:p>
            <a:endParaRPr lang="de-DE"/>
          </a:p>
        </p:txBody>
      </p:sp>
      <p:sp>
        <p:nvSpPr>
          <p:cNvPr id="111" name="Freihandform: Form 110">
            <a:extLst>
              <a:ext uri="{FF2B5EF4-FFF2-40B4-BE49-F238E27FC236}">
                <a16:creationId xmlns:a16="http://schemas.microsoft.com/office/drawing/2014/main" id="{9015CA6A-560B-A6E5-CFEB-5D97A45C16C9}"/>
              </a:ext>
            </a:extLst>
          </p:cNvPr>
          <p:cNvSpPr/>
          <p:nvPr/>
        </p:nvSpPr>
        <p:spPr>
          <a:xfrm>
            <a:off x="10752284" y="4311414"/>
            <a:ext cx="98435" cy="130394"/>
          </a:xfrm>
          <a:custGeom>
            <a:avLst/>
            <a:gdLst>
              <a:gd name="connsiteX0" fmla="*/ 0 w 98435"/>
              <a:gd name="connsiteY0" fmla="*/ 65453 h 130394"/>
              <a:gd name="connsiteX1" fmla="*/ 59828 w 98435"/>
              <a:gd name="connsiteY1" fmla="*/ 0 h 130394"/>
              <a:gd name="connsiteX2" fmla="*/ 96135 w 98435"/>
              <a:gd name="connsiteY2" fmla="*/ 14574 h 130394"/>
              <a:gd name="connsiteX3" fmla="*/ 85652 w 98435"/>
              <a:gd name="connsiteY3" fmla="*/ 27869 h 130394"/>
              <a:gd name="connsiteX4" fmla="*/ 60851 w 98435"/>
              <a:gd name="connsiteY4" fmla="*/ 17642 h 130394"/>
              <a:gd name="connsiteX5" fmla="*/ 21988 w 98435"/>
              <a:gd name="connsiteY5" fmla="*/ 65453 h 130394"/>
              <a:gd name="connsiteX6" fmla="*/ 60084 w 98435"/>
              <a:gd name="connsiteY6" fmla="*/ 112753 h 130394"/>
              <a:gd name="connsiteX7" fmla="*/ 89231 w 98435"/>
              <a:gd name="connsiteY7" fmla="*/ 100992 h 130394"/>
              <a:gd name="connsiteX8" fmla="*/ 98436 w 98435"/>
              <a:gd name="connsiteY8" fmla="*/ 114543 h 130394"/>
              <a:gd name="connsiteX9" fmla="*/ 58294 w 98435"/>
              <a:gd name="connsiteY9" fmla="*/ 130395 h 130394"/>
              <a:gd name="connsiteX10" fmla="*/ 0 w 98435"/>
              <a:gd name="connsiteY10" fmla="*/ 65453 h 13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435" h="130394">
                <a:moveTo>
                  <a:pt x="0" y="65453"/>
                </a:moveTo>
                <a:cubicBezTo>
                  <a:pt x="0" y="23778"/>
                  <a:pt x="27869" y="0"/>
                  <a:pt x="59828" y="0"/>
                </a:cubicBezTo>
                <a:cubicBezTo>
                  <a:pt x="76192" y="0"/>
                  <a:pt x="87441" y="6392"/>
                  <a:pt x="96135" y="14574"/>
                </a:cubicBezTo>
                <a:lnTo>
                  <a:pt x="85652" y="27869"/>
                </a:lnTo>
                <a:cubicBezTo>
                  <a:pt x="78748" y="21477"/>
                  <a:pt x="70822" y="17642"/>
                  <a:pt x="60851" y="17642"/>
                </a:cubicBezTo>
                <a:cubicBezTo>
                  <a:pt x="38351" y="17642"/>
                  <a:pt x="21988" y="36817"/>
                  <a:pt x="21988" y="65453"/>
                </a:cubicBezTo>
                <a:cubicBezTo>
                  <a:pt x="21988" y="94089"/>
                  <a:pt x="37329" y="112753"/>
                  <a:pt x="60084" y="112753"/>
                </a:cubicBezTo>
                <a:cubicBezTo>
                  <a:pt x="71589" y="112753"/>
                  <a:pt x="81817" y="107640"/>
                  <a:pt x="89231" y="100992"/>
                </a:cubicBezTo>
                <a:lnTo>
                  <a:pt x="98436" y="114543"/>
                </a:lnTo>
                <a:cubicBezTo>
                  <a:pt x="87186" y="124770"/>
                  <a:pt x="73123" y="130395"/>
                  <a:pt x="58294" y="130395"/>
                </a:cubicBezTo>
                <a:cubicBezTo>
                  <a:pt x="25312" y="130395"/>
                  <a:pt x="0" y="106617"/>
                  <a:pt x="0" y="65453"/>
                </a:cubicBezTo>
                <a:close/>
              </a:path>
            </a:pathLst>
          </a:custGeom>
          <a:solidFill>
            <a:srgbClr val="FFFFFF"/>
          </a:solidFill>
          <a:ln w="6387" cap="flat">
            <a:noFill/>
            <a:prstDash val="solid"/>
            <a:miter/>
          </a:ln>
        </p:spPr>
        <p:txBody>
          <a:bodyPr rtlCol="0" anchor="ctr"/>
          <a:lstStyle/>
          <a:p>
            <a:endParaRPr lang="de-DE"/>
          </a:p>
        </p:txBody>
      </p:sp>
      <p:sp>
        <p:nvSpPr>
          <p:cNvPr id="112" name="Freihandform: Form 111">
            <a:extLst>
              <a:ext uri="{FF2B5EF4-FFF2-40B4-BE49-F238E27FC236}">
                <a16:creationId xmlns:a16="http://schemas.microsoft.com/office/drawing/2014/main" id="{1D9E7885-31F4-CE02-ACF0-F9F66A9D8BC2}"/>
              </a:ext>
            </a:extLst>
          </p:cNvPr>
          <p:cNvSpPr/>
          <p:nvPr/>
        </p:nvSpPr>
        <p:spPr>
          <a:xfrm>
            <a:off x="10878014" y="4256700"/>
            <a:ext cx="99713" cy="182041"/>
          </a:xfrm>
          <a:custGeom>
            <a:avLst/>
            <a:gdLst>
              <a:gd name="connsiteX0" fmla="*/ 0 w 99713"/>
              <a:gd name="connsiteY0" fmla="*/ 0 h 182041"/>
              <a:gd name="connsiteX1" fmla="*/ 21221 w 99713"/>
              <a:gd name="connsiteY1" fmla="*/ 0 h 182041"/>
              <a:gd name="connsiteX2" fmla="*/ 21221 w 99713"/>
              <a:gd name="connsiteY2" fmla="*/ 49601 h 182041"/>
              <a:gd name="connsiteX3" fmla="*/ 20454 w 99713"/>
              <a:gd name="connsiteY3" fmla="*/ 75169 h 182041"/>
              <a:gd name="connsiteX4" fmla="*/ 61617 w 99713"/>
              <a:gd name="connsiteY4" fmla="*/ 54715 h 182041"/>
              <a:gd name="connsiteX5" fmla="*/ 99714 w 99713"/>
              <a:gd name="connsiteY5" fmla="*/ 103293 h 182041"/>
              <a:gd name="connsiteX6" fmla="*/ 99714 w 99713"/>
              <a:gd name="connsiteY6" fmla="*/ 182042 h 182041"/>
              <a:gd name="connsiteX7" fmla="*/ 78492 w 99713"/>
              <a:gd name="connsiteY7" fmla="*/ 182042 h 182041"/>
              <a:gd name="connsiteX8" fmla="*/ 78492 w 99713"/>
              <a:gd name="connsiteY8" fmla="*/ 106106 h 182041"/>
              <a:gd name="connsiteX9" fmla="*/ 54970 w 99713"/>
              <a:gd name="connsiteY9" fmla="*/ 73123 h 182041"/>
              <a:gd name="connsiteX10" fmla="*/ 21221 w 99713"/>
              <a:gd name="connsiteY10" fmla="*/ 92043 h 182041"/>
              <a:gd name="connsiteX11" fmla="*/ 21221 w 99713"/>
              <a:gd name="connsiteY11" fmla="*/ 182042 h 182041"/>
              <a:gd name="connsiteX12" fmla="*/ 0 w 99713"/>
              <a:gd name="connsiteY12" fmla="*/ 182042 h 182041"/>
              <a:gd name="connsiteX13" fmla="*/ 0 w 99713"/>
              <a:gd name="connsiteY13" fmla="*/ 0 h 18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713" h="182041">
                <a:moveTo>
                  <a:pt x="0" y="0"/>
                </a:moveTo>
                <a:lnTo>
                  <a:pt x="21221" y="0"/>
                </a:lnTo>
                <a:lnTo>
                  <a:pt x="21221" y="49601"/>
                </a:lnTo>
                <a:lnTo>
                  <a:pt x="20454" y="75169"/>
                </a:lnTo>
                <a:cubicBezTo>
                  <a:pt x="31960" y="63919"/>
                  <a:pt x="44487" y="54715"/>
                  <a:pt x="61617" y="54715"/>
                </a:cubicBezTo>
                <a:cubicBezTo>
                  <a:pt x="87952" y="54715"/>
                  <a:pt x="99714" y="71589"/>
                  <a:pt x="99714" y="103293"/>
                </a:cubicBezTo>
                <a:lnTo>
                  <a:pt x="99714" y="182042"/>
                </a:lnTo>
                <a:lnTo>
                  <a:pt x="78492" y="182042"/>
                </a:lnTo>
                <a:lnTo>
                  <a:pt x="78492" y="106106"/>
                </a:lnTo>
                <a:cubicBezTo>
                  <a:pt x="78492" y="82839"/>
                  <a:pt x="71333" y="73123"/>
                  <a:pt x="54970" y="73123"/>
                </a:cubicBezTo>
                <a:cubicBezTo>
                  <a:pt x="42442" y="73123"/>
                  <a:pt x="33494" y="79515"/>
                  <a:pt x="21221" y="92043"/>
                </a:cubicBezTo>
                <a:lnTo>
                  <a:pt x="21221" y="182042"/>
                </a:lnTo>
                <a:lnTo>
                  <a:pt x="0" y="182042"/>
                </a:lnTo>
                <a:lnTo>
                  <a:pt x="0" y="0"/>
                </a:lnTo>
                <a:close/>
              </a:path>
            </a:pathLst>
          </a:custGeom>
          <a:solidFill>
            <a:srgbClr val="FFFFFF"/>
          </a:solidFill>
          <a:ln w="6387" cap="flat">
            <a:noFill/>
            <a:prstDash val="solid"/>
            <a:miter/>
          </a:ln>
        </p:spPr>
        <p:txBody>
          <a:bodyPr rtlCol="0" anchor="ctr"/>
          <a:lstStyle/>
          <a:p>
            <a:endParaRPr lang="de-DE"/>
          </a:p>
        </p:txBody>
      </p:sp>
      <p:sp>
        <p:nvSpPr>
          <p:cNvPr id="113" name="Freihandform: Form 112">
            <a:extLst>
              <a:ext uri="{FF2B5EF4-FFF2-40B4-BE49-F238E27FC236}">
                <a16:creationId xmlns:a16="http://schemas.microsoft.com/office/drawing/2014/main" id="{DD243E68-C23E-DA77-338B-2CB532A4C0DF}"/>
              </a:ext>
            </a:extLst>
          </p:cNvPr>
          <p:cNvSpPr/>
          <p:nvPr/>
        </p:nvSpPr>
        <p:spPr>
          <a:xfrm>
            <a:off x="11015312" y="4314483"/>
            <a:ext cx="98946" cy="127326"/>
          </a:xfrm>
          <a:custGeom>
            <a:avLst/>
            <a:gdLst>
              <a:gd name="connsiteX0" fmla="*/ 0 w 98946"/>
              <a:gd name="connsiteY0" fmla="*/ 78748 h 127326"/>
              <a:gd name="connsiteX1" fmla="*/ 0 w 98946"/>
              <a:gd name="connsiteY1" fmla="*/ 0 h 127326"/>
              <a:gd name="connsiteX2" fmla="*/ 21221 w 98946"/>
              <a:gd name="connsiteY2" fmla="*/ 0 h 127326"/>
              <a:gd name="connsiteX3" fmla="*/ 21221 w 98946"/>
              <a:gd name="connsiteY3" fmla="*/ 75936 h 127326"/>
              <a:gd name="connsiteX4" fmla="*/ 44743 w 98946"/>
              <a:gd name="connsiteY4" fmla="*/ 108918 h 127326"/>
              <a:gd name="connsiteX5" fmla="*/ 77725 w 98946"/>
              <a:gd name="connsiteY5" fmla="*/ 87953 h 127326"/>
              <a:gd name="connsiteX6" fmla="*/ 77725 w 98946"/>
              <a:gd name="connsiteY6" fmla="*/ 0 h 127326"/>
              <a:gd name="connsiteX7" fmla="*/ 98947 w 98946"/>
              <a:gd name="connsiteY7" fmla="*/ 0 h 127326"/>
              <a:gd name="connsiteX8" fmla="*/ 98947 w 98946"/>
              <a:gd name="connsiteY8" fmla="*/ 124259 h 127326"/>
              <a:gd name="connsiteX9" fmla="*/ 81561 w 98946"/>
              <a:gd name="connsiteY9" fmla="*/ 124259 h 127326"/>
              <a:gd name="connsiteX10" fmla="*/ 79771 w 98946"/>
              <a:gd name="connsiteY10" fmla="*/ 104827 h 127326"/>
              <a:gd name="connsiteX11" fmla="*/ 79004 w 98946"/>
              <a:gd name="connsiteY11" fmla="*/ 104827 h 127326"/>
              <a:gd name="connsiteX12" fmla="*/ 38096 w 98946"/>
              <a:gd name="connsiteY12" fmla="*/ 127327 h 127326"/>
              <a:gd name="connsiteX13" fmla="*/ 0 w 98946"/>
              <a:gd name="connsiteY13" fmla="*/ 78748 h 12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8946" h="127326">
                <a:moveTo>
                  <a:pt x="0" y="78748"/>
                </a:moveTo>
                <a:lnTo>
                  <a:pt x="0" y="0"/>
                </a:lnTo>
                <a:lnTo>
                  <a:pt x="21221" y="0"/>
                </a:lnTo>
                <a:lnTo>
                  <a:pt x="21221" y="75936"/>
                </a:lnTo>
                <a:cubicBezTo>
                  <a:pt x="21221" y="98947"/>
                  <a:pt x="28380" y="108918"/>
                  <a:pt x="44743" y="108918"/>
                </a:cubicBezTo>
                <a:cubicBezTo>
                  <a:pt x="57271" y="108918"/>
                  <a:pt x="66220" y="102526"/>
                  <a:pt x="77725" y="87953"/>
                </a:cubicBezTo>
                <a:lnTo>
                  <a:pt x="77725" y="0"/>
                </a:lnTo>
                <a:lnTo>
                  <a:pt x="98947" y="0"/>
                </a:lnTo>
                <a:lnTo>
                  <a:pt x="98947" y="124259"/>
                </a:lnTo>
                <a:lnTo>
                  <a:pt x="81561" y="124259"/>
                </a:lnTo>
                <a:lnTo>
                  <a:pt x="79771" y="104827"/>
                </a:lnTo>
                <a:lnTo>
                  <a:pt x="79004" y="104827"/>
                </a:lnTo>
                <a:cubicBezTo>
                  <a:pt x="67498" y="118378"/>
                  <a:pt x="55226" y="127327"/>
                  <a:pt x="38096" y="127327"/>
                </a:cubicBezTo>
                <a:cubicBezTo>
                  <a:pt x="11761" y="127327"/>
                  <a:pt x="0" y="110452"/>
                  <a:pt x="0" y="78748"/>
                </a:cubicBezTo>
                <a:close/>
              </a:path>
            </a:pathLst>
          </a:custGeom>
          <a:solidFill>
            <a:srgbClr val="FFFFFF"/>
          </a:solidFill>
          <a:ln w="6387" cap="flat">
            <a:noFill/>
            <a:prstDash val="solid"/>
            <a:miter/>
          </a:ln>
        </p:spPr>
        <p:txBody>
          <a:bodyPr rtlCol="0" anchor="ctr"/>
          <a:lstStyle/>
          <a:p>
            <a:endParaRPr lang="de-DE"/>
          </a:p>
        </p:txBody>
      </p:sp>
      <p:sp>
        <p:nvSpPr>
          <p:cNvPr id="114" name="Freihandform: Form 113">
            <a:extLst>
              <a:ext uri="{FF2B5EF4-FFF2-40B4-BE49-F238E27FC236}">
                <a16:creationId xmlns:a16="http://schemas.microsoft.com/office/drawing/2014/main" id="{AC2F91CE-58B3-D0FA-4DC6-231540CB1AD6}"/>
              </a:ext>
            </a:extLst>
          </p:cNvPr>
          <p:cNvSpPr/>
          <p:nvPr/>
        </p:nvSpPr>
        <p:spPr>
          <a:xfrm>
            <a:off x="11156189" y="4311414"/>
            <a:ext cx="99714" cy="127326"/>
          </a:xfrm>
          <a:custGeom>
            <a:avLst/>
            <a:gdLst>
              <a:gd name="connsiteX0" fmla="*/ 0 w 99714"/>
              <a:gd name="connsiteY0" fmla="*/ 3068 h 127326"/>
              <a:gd name="connsiteX1" fmla="*/ 17387 w 99714"/>
              <a:gd name="connsiteY1" fmla="*/ 3068 h 127326"/>
              <a:gd name="connsiteX2" fmla="*/ 19176 w 99714"/>
              <a:gd name="connsiteY2" fmla="*/ 20965 h 127326"/>
              <a:gd name="connsiteX3" fmla="*/ 19943 w 99714"/>
              <a:gd name="connsiteY3" fmla="*/ 20965 h 127326"/>
              <a:gd name="connsiteX4" fmla="*/ 61618 w 99714"/>
              <a:gd name="connsiteY4" fmla="*/ 0 h 127326"/>
              <a:gd name="connsiteX5" fmla="*/ 99714 w 99714"/>
              <a:gd name="connsiteY5" fmla="*/ 48579 h 127326"/>
              <a:gd name="connsiteX6" fmla="*/ 99714 w 99714"/>
              <a:gd name="connsiteY6" fmla="*/ 127327 h 127326"/>
              <a:gd name="connsiteX7" fmla="*/ 78493 w 99714"/>
              <a:gd name="connsiteY7" fmla="*/ 127327 h 127326"/>
              <a:gd name="connsiteX8" fmla="*/ 78493 w 99714"/>
              <a:gd name="connsiteY8" fmla="*/ 51391 h 127326"/>
              <a:gd name="connsiteX9" fmla="*/ 54971 w 99714"/>
              <a:gd name="connsiteY9" fmla="*/ 18409 h 127326"/>
              <a:gd name="connsiteX10" fmla="*/ 21222 w 99714"/>
              <a:gd name="connsiteY10" fmla="*/ 37329 h 127326"/>
              <a:gd name="connsiteX11" fmla="*/ 21222 w 99714"/>
              <a:gd name="connsiteY11" fmla="*/ 127327 h 127326"/>
              <a:gd name="connsiteX12" fmla="*/ 0 w 99714"/>
              <a:gd name="connsiteY12" fmla="*/ 127327 h 127326"/>
              <a:gd name="connsiteX13" fmla="*/ 0 w 99714"/>
              <a:gd name="connsiteY13" fmla="*/ 3068 h 12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714" h="127326">
                <a:moveTo>
                  <a:pt x="0" y="3068"/>
                </a:moveTo>
                <a:lnTo>
                  <a:pt x="17387" y="3068"/>
                </a:lnTo>
                <a:lnTo>
                  <a:pt x="19176" y="20965"/>
                </a:lnTo>
                <a:lnTo>
                  <a:pt x="19943" y="20965"/>
                </a:lnTo>
                <a:cubicBezTo>
                  <a:pt x="31704" y="9204"/>
                  <a:pt x="44488" y="0"/>
                  <a:pt x="61618" y="0"/>
                </a:cubicBezTo>
                <a:cubicBezTo>
                  <a:pt x="87953" y="0"/>
                  <a:pt x="99714" y="16875"/>
                  <a:pt x="99714" y="48579"/>
                </a:cubicBezTo>
                <a:lnTo>
                  <a:pt x="99714" y="127327"/>
                </a:lnTo>
                <a:lnTo>
                  <a:pt x="78493" y="127327"/>
                </a:lnTo>
                <a:lnTo>
                  <a:pt x="78493" y="51391"/>
                </a:lnTo>
                <a:cubicBezTo>
                  <a:pt x="78493" y="28124"/>
                  <a:pt x="71334" y="18409"/>
                  <a:pt x="54971" y="18409"/>
                </a:cubicBezTo>
                <a:cubicBezTo>
                  <a:pt x="42442" y="18409"/>
                  <a:pt x="33494" y="24801"/>
                  <a:pt x="21222" y="37329"/>
                </a:cubicBezTo>
                <a:lnTo>
                  <a:pt x="21222" y="127327"/>
                </a:lnTo>
                <a:lnTo>
                  <a:pt x="0" y="127327"/>
                </a:lnTo>
                <a:lnTo>
                  <a:pt x="0" y="3068"/>
                </a:lnTo>
                <a:close/>
              </a:path>
            </a:pathLst>
          </a:custGeom>
          <a:solidFill>
            <a:srgbClr val="FFFFFF"/>
          </a:solidFill>
          <a:ln w="6387" cap="flat">
            <a:noFill/>
            <a:prstDash val="solid"/>
            <a:miter/>
          </a:ln>
        </p:spPr>
        <p:txBody>
          <a:bodyPr rtlCol="0" anchor="ctr"/>
          <a:lstStyle/>
          <a:p>
            <a:endParaRPr lang="de-DE"/>
          </a:p>
        </p:txBody>
      </p:sp>
      <p:sp>
        <p:nvSpPr>
          <p:cNvPr id="115" name="Freihandform: Form 114">
            <a:extLst>
              <a:ext uri="{FF2B5EF4-FFF2-40B4-BE49-F238E27FC236}">
                <a16:creationId xmlns:a16="http://schemas.microsoft.com/office/drawing/2014/main" id="{C44E4FB8-F34D-D2B3-390B-7AD50F14B937}"/>
              </a:ext>
            </a:extLst>
          </p:cNvPr>
          <p:cNvSpPr/>
          <p:nvPr/>
        </p:nvSpPr>
        <p:spPr>
          <a:xfrm>
            <a:off x="11286584" y="4311414"/>
            <a:ext cx="114287" cy="184598"/>
          </a:xfrm>
          <a:custGeom>
            <a:avLst/>
            <a:gdLst>
              <a:gd name="connsiteX0" fmla="*/ 0 w 114287"/>
              <a:gd name="connsiteY0" fmla="*/ 151105 h 184598"/>
              <a:gd name="connsiteX1" fmla="*/ 18153 w 114287"/>
              <a:gd name="connsiteY1" fmla="*/ 122980 h 184598"/>
              <a:gd name="connsiteX2" fmla="*/ 18153 w 114287"/>
              <a:gd name="connsiteY2" fmla="*/ 121958 h 184598"/>
              <a:gd name="connsiteX3" fmla="*/ 7159 w 114287"/>
              <a:gd name="connsiteY3" fmla="*/ 101759 h 184598"/>
              <a:gd name="connsiteX4" fmla="*/ 20710 w 114287"/>
              <a:gd name="connsiteY4" fmla="*/ 78748 h 184598"/>
              <a:gd name="connsiteX5" fmla="*/ 20710 w 114287"/>
              <a:gd name="connsiteY5" fmla="*/ 77726 h 184598"/>
              <a:gd name="connsiteX6" fmla="*/ 4602 w 114287"/>
              <a:gd name="connsiteY6" fmla="*/ 44232 h 184598"/>
              <a:gd name="connsiteX7" fmla="*/ 51391 w 114287"/>
              <a:gd name="connsiteY7" fmla="*/ 0 h 184598"/>
              <a:gd name="connsiteX8" fmla="*/ 69033 w 114287"/>
              <a:gd name="connsiteY8" fmla="*/ 3068 h 184598"/>
              <a:gd name="connsiteX9" fmla="*/ 112242 w 114287"/>
              <a:gd name="connsiteY9" fmla="*/ 3068 h 184598"/>
              <a:gd name="connsiteX10" fmla="*/ 112242 w 114287"/>
              <a:gd name="connsiteY10" fmla="*/ 19431 h 184598"/>
              <a:gd name="connsiteX11" fmla="*/ 86930 w 114287"/>
              <a:gd name="connsiteY11" fmla="*/ 19431 h 184598"/>
              <a:gd name="connsiteX12" fmla="*/ 96902 w 114287"/>
              <a:gd name="connsiteY12" fmla="*/ 44743 h 184598"/>
              <a:gd name="connsiteX13" fmla="*/ 51391 w 114287"/>
              <a:gd name="connsiteY13" fmla="*/ 87953 h 184598"/>
              <a:gd name="connsiteX14" fmla="*/ 32982 w 114287"/>
              <a:gd name="connsiteY14" fmla="*/ 83606 h 184598"/>
              <a:gd name="connsiteX15" fmla="*/ 25057 w 114287"/>
              <a:gd name="connsiteY15" fmla="*/ 98435 h 184598"/>
              <a:gd name="connsiteX16" fmla="*/ 46789 w 114287"/>
              <a:gd name="connsiteY16" fmla="*/ 111731 h 184598"/>
              <a:gd name="connsiteX17" fmla="*/ 70823 w 114287"/>
              <a:gd name="connsiteY17" fmla="*/ 111731 h 184598"/>
              <a:gd name="connsiteX18" fmla="*/ 114287 w 114287"/>
              <a:gd name="connsiteY18" fmla="*/ 141389 h 184598"/>
              <a:gd name="connsiteX19" fmla="*/ 51391 w 114287"/>
              <a:gd name="connsiteY19" fmla="*/ 184598 h 184598"/>
              <a:gd name="connsiteX20" fmla="*/ 0 w 114287"/>
              <a:gd name="connsiteY20" fmla="*/ 151105 h 184598"/>
              <a:gd name="connsiteX21" fmla="*/ 93578 w 114287"/>
              <a:gd name="connsiteY21" fmla="*/ 144713 h 184598"/>
              <a:gd name="connsiteX22" fmla="*/ 68521 w 114287"/>
              <a:gd name="connsiteY22" fmla="*/ 129372 h 184598"/>
              <a:gd name="connsiteX23" fmla="*/ 47300 w 114287"/>
              <a:gd name="connsiteY23" fmla="*/ 129372 h 184598"/>
              <a:gd name="connsiteX24" fmla="*/ 31193 w 114287"/>
              <a:gd name="connsiteY24" fmla="*/ 127327 h 184598"/>
              <a:gd name="connsiteX25" fmla="*/ 18409 w 114287"/>
              <a:gd name="connsiteY25" fmla="*/ 148292 h 184598"/>
              <a:gd name="connsiteX26" fmla="*/ 54459 w 114287"/>
              <a:gd name="connsiteY26" fmla="*/ 169769 h 184598"/>
              <a:gd name="connsiteX27" fmla="*/ 93578 w 114287"/>
              <a:gd name="connsiteY27" fmla="*/ 144713 h 184598"/>
              <a:gd name="connsiteX28" fmla="*/ 77726 w 114287"/>
              <a:gd name="connsiteY28" fmla="*/ 44232 h 184598"/>
              <a:gd name="connsiteX29" fmla="*/ 51391 w 114287"/>
              <a:gd name="connsiteY29" fmla="*/ 15341 h 184598"/>
              <a:gd name="connsiteX30" fmla="*/ 25057 w 114287"/>
              <a:gd name="connsiteY30" fmla="*/ 44232 h 184598"/>
              <a:gd name="connsiteX31" fmla="*/ 51391 w 114287"/>
              <a:gd name="connsiteY31" fmla="*/ 73635 h 184598"/>
              <a:gd name="connsiteX32" fmla="*/ 77726 w 114287"/>
              <a:gd name="connsiteY32" fmla="*/ 44232 h 18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4287" h="184598">
                <a:moveTo>
                  <a:pt x="0" y="151105"/>
                </a:moveTo>
                <a:cubicBezTo>
                  <a:pt x="0" y="140622"/>
                  <a:pt x="6904" y="130651"/>
                  <a:pt x="18153" y="122980"/>
                </a:cubicBezTo>
                <a:lnTo>
                  <a:pt x="18153" y="121958"/>
                </a:lnTo>
                <a:cubicBezTo>
                  <a:pt x="12017" y="118123"/>
                  <a:pt x="7159" y="111475"/>
                  <a:pt x="7159" y="101759"/>
                </a:cubicBezTo>
                <a:cubicBezTo>
                  <a:pt x="7159" y="91276"/>
                  <a:pt x="14318" y="83095"/>
                  <a:pt x="20710" y="78748"/>
                </a:cubicBezTo>
                <a:lnTo>
                  <a:pt x="20710" y="77726"/>
                </a:lnTo>
                <a:cubicBezTo>
                  <a:pt x="12529" y="71078"/>
                  <a:pt x="4602" y="59061"/>
                  <a:pt x="4602" y="44232"/>
                </a:cubicBezTo>
                <a:cubicBezTo>
                  <a:pt x="4602" y="17130"/>
                  <a:pt x="26079" y="0"/>
                  <a:pt x="51391" y="0"/>
                </a:cubicBezTo>
                <a:cubicBezTo>
                  <a:pt x="58294" y="0"/>
                  <a:pt x="64431" y="1278"/>
                  <a:pt x="69033" y="3068"/>
                </a:cubicBezTo>
                <a:lnTo>
                  <a:pt x="112242" y="3068"/>
                </a:lnTo>
                <a:lnTo>
                  <a:pt x="112242" y="19431"/>
                </a:lnTo>
                <a:lnTo>
                  <a:pt x="86930" y="19431"/>
                </a:lnTo>
                <a:cubicBezTo>
                  <a:pt x="92811" y="25056"/>
                  <a:pt x="96902" y="34261"/>
                  <a:pt x="96902" y="44743"/>
                </a:cubicBezTo>
                <a:cubicBezTo>
                  <a:pt x="96902" y="71334"/>
                  <a:pt x="76703" y="87953"/>
                  <a:pt x="51391" y="87953"/>
                </a:cubicBezTo>
                <a:cubicBezTo>
                  <a:pt x="45255" y="87953"/>
                  <a:pt x="38607" y="86419"/>
                  <a:pt x="32982" y="83606"/>
                </a:cubicBezTo>
                <a:cubicBezTo>
                  <a:pt x="28380" y="87441"/>
                  <a:pt x="25057" y="91532"/>
                  <a:pt x="25057" y="98435"/>
                </a:cubicBezTo>
                <a:cubicBezTo>
                  <a:pt x="25057" y="106106"/>
                  <a:pt x="30170" y="111731"/>
                  <a:pt x="46789" y="111731"/>
                </a:cubicBezTo>
                <a:lnTo>
                  <a:pt x="70823" y="111731"/>
                </a:lnTo>
                <a:cubicBezTo>
                  <a:pt x="99714" y="111731"/>
                  <a:pt x="114287" y="120935"/>
                  <a:pt x="114287" y="141389"/>
                </a:cubicBezTo>
                <a:cubicBezTo>
                  <a:pt x="114287" y="164656"/>
                  <a:pt x="89999" y="184598"/>
                  <a:pt x="51391" y="184598"/>
                </a:cubicBezTo>
                <a:cubicBezTo>
                  <a:pt x="20966" y="184598"/>
                  <a:pt x="0" y="172582"/>
                  <a:pt x="0" y="151105"/>
                </a:cubicBezTo>
                <a:close/>
                <a:moveTo>
                  <a:pt x="93578" y="144713"/>
                </a:moveTo>
                <a:cubicBezTo>
                  <a:pt x="93578" y="133207"/>
                  <a:pt x="84885" y="129372"/>
                  <a:pt x="68521" y="129372"/>
                </a:cubicBezTo>
                <a:lnTo>
                  <a:pt x="47300" y="129372"/>
                </a:lnTo>
                <a:cubicBezTo>
                  <a:pt x="42442" y="129372"/>
                  <a:pt x="36562" y="128861"/>
                  <a:pt x="31193" y="127327"/>
                </a:cubicBezTo>
                <a:cubicBezTo>
                  <a:pt x="22244" y="133719"/>
                  <a:pt x="18409" y="141133"/>
                  <a:pt x="18409" y="148292"/>
                </a:cubicBezTo>
                <a:cubicBezTo>
                  <a:pt x="18409" y="161587"/>
                  <a:pt x="31960" y="169769"/>
                  <a:pt x="54459" y="169769"/>
                </a:cubicBezTo>
                <a:cubicBezTo>
                  <a:pt x="76959" y="169769"/>
                  <a:pt x="93578" y="157496"/>
                  <a:pt x="93578" y="144713"/>
                </a:cubicBezTo>
                <a:close/>
                <a:moveTo>
                  <a:pt x="77726" y="44232"/>
                </a:moveTo>
                <a:cubicBezTo>
                  <a:pt x="77726" y="26335"/>
                  <a:pt x="65965" y="15341"/>
                  <a:pt x="51391" y="15341"/>
                </a:cubicBezTo>
                <a:cubicBezTo>
                  <a:pt x="36817" y="15341"/>
                  <a:pt x="25057" y="26079"/>
                  <a:pt x="25057" y="44232"/>
                </a:cubicBezTo>
                <a:cubicBezTo>
                  <a:pt x="25057" y="62385"/>
                  <a:pt x="37073" y="73635"/>
                  <a:pt x="51391" y="73635"/>
                </a:cubicBezTo>
                <a:cubicBezTo>
                  <a:pt x="65709" y="73635"/>
                  <a:pt x="77726" y="62385"/>
                  <a:pt x="77726" y="44232"/>
                </a:cubicBezTo>
                <a:close/>
              </a:path>
            </a:pathLst>
          </a:custGeom>
          <a:solidFill>
            <a:srgbClr val="FFFFFF"/>
          </a:solidFill>
          <a:ln w="6387" cap="flat">
            <a:noFill/>
            <a:prstDash val="solid"/>
            <a:miter/>
          </a:ln>
        </p:spPr>
        <p:txBody>
          <a:bodyPr rtlCol="0" anchor="ctr"/>
          <a:lstStyle/>
          <a:p>
            <a:endParaRPr lang="de-DE"/>
          </a:p>
        </p:txBody>
      </p:sp>
      <p:sp>
        <p:nvSpPr>
          <p:cNvPr id="116" name="Freihandform: Form 115">
            <a:extLst>
              <a:ext uri="{FF2B5EF4-FFF2-40B4-BE49-F238E27FC236}">
                <a16:creationId xmlns:a16="http://schemas.microsoft.com/office/drawing/2014/main" id="{54F1C4D8-8AB7-A952-2A39-DB8F557C83FE}"/>
              </a:ext>
            </a:extLst>
          </p:cNvPr>
          <p:cNvSpPr/>
          <p:nvPr/>
        </p:nvSpPr>
        <p:spPr>
          <a:xfrm>
            <a:off x="11416212" y="4409339"/>
            <a:ext cx="38862" cy="72867"/>
          </a:xfrm>
          <a:custGeom>
            <a:avLst/>
            <a:gdLst>
              <a:gd name="connsiteX0" fmla="*/ 0 w 38862"/>
              <a:gd name="connsiteY0" fmla="*/ 60595 h 72867"/>
              <a:gd name="connsiteX1" fmla="*/ 23267 w 38862"/>
              <a:gd name="connsiteY1" fmla="*/ 29403 h 72867"/>
              <a:gd name="connsiteX2" fmla="*/ 20454 w 38862"/>
              <a:gd name="connsiteY2" fmla="*/ 29658 h 72867"/>
              <a:gd name="connsiteX3" fmla="*/ 5369 w 38862"/>
              <a:gd name="connsiteY3" fmla="*/ 14829 h 72867"/>
              <a:gd name="connsiteX4" fmla="*/ 20966 w 38862"/>
              <a:gd name="connsiteY4" fmla="*/ 0 h 72867"/>
              <a:gd name="connsiteX5" fmla="*/ 38863 w 38862"/>
              <a:gd name="connsiteY5" fmla="*/ 25056 h 72867"/>
              <a:gd name="connsiteX6" fmla="*/ 5114 w 38862"/>
              <a:gd name="connsiteY6" fmla="*/ 72868 h 72867"/>
              <a:gd name="connsiteX7" fmla="*/ 0 w 38862"/>
              <a:gd name="connsiteY7" fmla="*/ 60595 h 7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862" h="72867">
                <a:moveTo>
                  <a:pt x="0" y="60595"/>
                </a:moveTo>
                <a:cubicBezTo>
                  <a:pt x="14574" y="54203"/>
                  <a:pt x="23267" y="42954"/>
                  <a:pt x="23267" y="29403"/>
                </a:cubicBezTo>
                <a:cubicBezTo>
                  <a:pt x="22244" y="29658"/>
                  <a:pt x="21477" y="29658"/>
                  <a:pt x="20454" y="29658"/>
                </a:cubicBezTo>
                <a:cubicBezTo>
                  <a:pt x="12273" y="29658"/>
                  <a:pt x="5369" y="24545"/>
                  <a:pt x="5369" y="14829"/>
                </a:cubicBezTo>
                <a:cubicBezTo>
                  <a:pt x="5369" y="5625"/>
                  <a:pt x="12528" y="0"/>
                  <a:pt x="20966" y="0"/>
                </a:cubicBezTo>
                <a:cubicBezTo>
                  <a:pt x="32215" y="0"/>
                  <a:pt x="38863" y="9460"/>
                  <a:pt x="38863" y="25056"/>
                </a:cubicBezTo>
                <a:cubicBezTo>
                  <a:pt x="38863" y="47044"/>
                  <a:pt x="26079" y="64430"/>
                  <a:pt x="5114" y="72868"/>
                </a:cubicBezTo>
                <a:lnTo>
                  <a:pt x="0" y="60595"/>
                </a:lnTo>
                <a:close/>
              </a:path>
            </a:pathLst>
          </a:custGeom>
          <a:solidFill>
            <a:srgbClr val="FFFFFF"/>
          </a:solidFill>
          <a:ln w="6387" cap="flat">
            <a:noFill/>
            <a:prstDash val="solid"/>
            <a:miter/>
          </a:ln>
        </p:spPr>
        <p:txBody>
          <a:bodyPr rtlCol="0" anchor="ctr"/>
          <a:lstStyle/>
          <a:p>
            <a:endParaRPr lang="de-DE"/>
          </a:p>
        </p:txBody>
      </p:sp>
      <p:sp>
        <p:nvSpPr>
          <p:cNvPr id="117" name="Freihandform: Form 116">
            <a:extLst>
              <a:ext uri="{FF2B5EF4-FFF2-40B4-BE49-F238E27FC236}">
                <a16:creationId xmlns:a16="http://schemas.microsoft.com/office/drawing/2014/main" id="{36C2D79F-8CDE-AD82-83BC-D06C047CB146}"/>
              </a:ext>
            </a:extLst>
          </p:cNvPr>
          <p:cNvSpPr/>
          <p:nvPr/>
        </p:nvSpPr>
        <p:spPr>
          <a:xfrm>
            <a:off x="10357776" y="4577829"/>
            <a:ext cx="99202" cy="167723"/>
          </a:xfrm>
          <a:custGeom>
            <a:avLst/>
            <a:gdLst>
              <a:gd name="connsiteX0" fmla="*/ 0 w 99202"/>
              <a:gd name="connsiteY0" fmla="*/ 0 h 167723"/>
              <a:gd name="connsiteX1" fmla="*/ 96646 w 99202"/>
              <a:gd name="connsiteY1" fmla="*/ 0 h 167723"/>
              <a:gd name="connsiteX2" fmla="*/ 96646 w 99202"/>
              <a:gd name="connsiteY2" fmla="*/ 18153 h 167723"/>
              <a:gd name="connsiteX3" fmla="*/ 21477 w 99202"/>
              <a:gd name="connsiteY3" fmla="*/ 18153 h 167723"/>
              <a:gd name="connsiteX4" fmla="*/ 21477 w 99202"/>
              <a:gd name="connsiteY4" fmla="*/ 70567 h 167723"/>
              <a:gd name="connsiteX5" fmla="*/ 84884 w 99202"/>
              <a:gd name="connsiteY5" fmla="*/ 70567 h 167723"/>
              <a:gd name="connsiteX6" fmla="*/ 84884 w 99202"/>
              <a:gd name="connsiteY6" fmla="*/ 88720 h 167723"/>
              <a:gd name="connsiteX7" fmla="*/ 21477 w 99202"/>
              <a:gd name="connsiteY7" fmla="*/ 88720 h 167723"/>
              <a:gd name="connsiteX8" fmla="*/ 21477 w 99202"/>
              <a:gd name="connsiteY8" fmla="*/ 149571 h 167723"/>
              <a:gd name="connsiteX9" fmla="*/ 99203 w 99202"/>
              <a:gd name="connsiteY9" fmla="*/ 149571 h 167723"/>
              <a:gd name="connsiteX10" fmla="*/ 99203 w 99202"/>
              <a:gd name="connsiteY10" fmla="*/ 167724 h 167723"/>
              <a:gd name="connsiteX11" fmla="*/ 0 w 99202"/>
              <a:gd name="connsiteY11" fmla="*/ 167724 h 167723"/>
              <a:gd name="connsiteX12" fmla="*/ 0 w 99202"/>
              <a:gd name="connsiteY12" fmla="*/ 0 h 16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202" h="167723">
                <a:moveTo>
                  <a:pt x="0" y="0"/>
                </a:moveTo>
                <a:lnTo>
                  <a:pt x="96646" y="0"/>
                </a:lnTo>
                <a:lnTo>
                  <a:pt x="96646" y="18153"/>
                </a:lnTo>
                <a:lnTo>
                  <a:pt x="21477" y="18153"/>
                </a:lnTo>
                <a:lnTo>
                  <a:pt x="21477" y="70567"/>
                </a:lnTo>
                <a:lnTo>
                  <a:pt x="84884" y="70567"/>
                </a:lnTo>
                <a:lnTo>
                  <a:pt x="84884" y="88720"/>
                </a:lnTo>
                <a:lnTo>
                  <a:pt x="21477" y="88720"/>
                </a:lnTo>
                <a:lnTo>
                  <a:pt x="21477" y="149571"/>
                </a:lnTo>
                <a:lnTo>
                  <a:pt x="99203" y="149571"/>
                </a:lnTo>
                <a:lnTo>
                  <a:pt x="99203" y="167724"/>
                </a:lnTo>
                <a:lnTo>
                  <a:pt x="0" y="167724"/>
                </a:lnTo>
                <a:lnTo>
                  <a:pt x="0" y="0"/>
                </a:lnTo>
                <a:close/>
              </a:path>
            </a:pathLst>
          </a:custGeom>
          <a:solidFill>
            <a:srgbClr val="FFFFFF"/>
          </a:solidFill>
          <a:ln w="6387" cap="flat">
            <a:noFill/>
            <a:prstDash val="solid"/>
            <a:miter/>
          </a:ln>
        </p:spPr>
        <p:txBody>
          <a:bodyPr rtlCol="0" anchor="ctr"/>
          <a:lstStyle/>
          <a:p>
            <a:endParaRPr lang="de-DE"/>
          </a:p>
        </p:txBody>
      </p:sp>
      <p:sp>
        <p:nvSpPr>
          <p:cNvPr id="118" name="Freihandform: Form 117">
            <a:extLst>
              <a:ext uri="{FF2B5EF4-FFF2-40B4-BE49-F238E27FC236}">
                <a16:creationId xmlns:a16="http://schemas.microsoft.com/office/drawing/2014/main" id="{D2DDB73F-4632-7827-41EE-DAD784A36586}"/>
              </a:ext>
            </a:extLst>
          </p:cNvPr>
          <p:cNvSpPr/>
          <p:nvPr/>
        </p:nvSpPr>
        <p:spPr>
          <a:xfrm>
            <a:off x="10470018" y="4621294"/>
            <a:ext cx="113520" cy="124258"/>
          </a:xfrm>
          <a:custGeom>
            <a:avLst/>
            <a:gdLst>
              <a:gd name="connsiteX0" fmla="*/ 0 w 113520"/>
              <a:gd name="connsiteY0" fmla="*/ 0 h 124258"/>
              <a:gd name="connsiteX1" fmla="*/ 21989 w 113520"/>
              <a:gd name="connsiteY1" fmla="*/ 0 h 124258"/>
              <a:gd name="connsiteX2" fmla="*/ 45255 w 113520"/>
              <a:gd name="connsiteY2" fmla="*/ 70311 h 124258"/>
              <a:gd name="connsiteX3" fmla="*/ 56760 w 113520"/>
              <a:gd name="connsiteY3" fmla="*/ 107128 h 124258"/>
              <a:gd name="connsiteX4" fmla="*/ 57783 w 113520"/>
              <a:gd name="connsiteY4" fmla="*/ 107128 h 124258"/>
              <a:gd name="connsiteX5" fmla="*/ 69288 w 113520"/>
              <a:gd name="connsiteY5" fmla="*/ 70311 h 124258"/>
              <a:gd name="connsiteX6" fmla="*/ 92555 w 113520"/>
              <a:gd name="connsiteY6" fmla="*/ 0 h 124258"/>
              <a:gd name="connsiteX7" fmla="*/ 113520 w 113520"/>
              <a:gd name="connsiteY7" fmla="*/ 0 h 124258"/>
              <a:gd name="connsiteX8" fmla="*/ 69544 w 113520"/>
              <a:gd name="connsiteY8" fmla="*/ 124259 h 124258"/>
              <a:gd name="connsiteX9" fmla="*/ 44743 w 113520"/>
              <a:gd name="connsiteY9" fmla="*/ 124259 h 124258"/>
              <a:gd name="connsiteX10" fmla="*/ 0 w 113520"/>
              <a:gd name="connsiteY10" fmla="*/ 0 h 124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520" h="124258">
                <a:moveTo>
                  <a:pt x="0" y="0"/>
                </a:moveTo>
                <a:lnTo>
                  <a:pt x="21989" y="0"/>
                </a:lnTo>
                <a:lnTo>
                  <a:pt x="45255" y="70311"/>
                </a:lnTo>
                <a:cubicBezTo>
                  <a:pt x="49090" y="82583"/>
                  <a:pt x="52925" y="95111"/>
                  <a:pt x="56760" y="107128"/>
                </a:cubicBezTo>
                <a:lnTo>
                  <a:pt x="57783" y="107128"/>
                </a:lnTo>
                <a:cubicBezTo>
                  <a:pt x="61362" y="95111"/>
                  <a:pt x="65453" y="82583"/>
                  <a:pt x="69288" y="70311"/>
                </a:cubicBezTo>
                <a:lnTo>
                  <a:pt x="92555" y="0"/>
                </a:lnTo>
                <a:lnTo>
                  <a:pt x="113520" y="0"/>
                </a:lnTo>
                <a:lnTo>
                  <a:pt x="69544" y="124259"/>
                </a:lnTo>
                <a:lnTo>
                  <a:pt x="44743" y="124259"/>
                </a:lnTo>
                <a:lnTo>
                  <a:pt x="0" y="0"/>
                </a:lnTo>
                <a:close/>
              </a:path>
            </a:pathLst>
          </a:custGeom>
          <a:solidFill>
            <a:srgbClr val="FFFFFF"/>
          </a:solidFill>
          <a:ln w="6387" cap="flat">
            <a:noFill/>
            <a:prstDash val="solid"/>
            <a:miter/>
          </a:ln>
        </p:spPr>
        <p:txBody>
          <a:bodyPr rtlCol="0" anchor="ctr"/>
          <a:lstStyle/>
          <a:p>
            <a:endParaRPr lang="de-DE"/>
          </a:p>
        </p:txBody>
      </p:sp>
      <p:sp>
        <p:nvSpPr>
          <p:cNvPr id="119" name="Freihandform: Form 118">
            <a:extLst>
              <a:ext uri="{FF2B5EF4-FFF2-40B4-BE49-F238E27FC236}">
                <a16:creationId xmlns:a16="http://schemas.microsoft.com/office/drawing/2014/main" id="{188CC5E7-1566-76AE-235E-A5B0657853E2}"/>
              </a:ext>
            </a:extLst>
          </p:cNvPr>
          <p:cNvSpPr/>
          <p:nvPr/>
        </p:nvSpPr>
        <p:spPr>
          <a:xfrm>
            <a:off x="10594788" y="4618226"/>
            <a:ext cx="97412" cy="130394"/>
          </a:xfrm>
          <a:custGeom>
            <a:avLst/>
            <a:gdLst>
              <a:gd name="connsiteX0" fmla="*/ 0 w 97412"/>
              <a:gd name="connsiteY0" fmla="*/ 95112 h 130394"/>
              <a:gd name="connsiteX1" fmla="*/ 76192 w 97412"/>
              <a:gd name="connsiteY1" fmla="*/ 48323 h 130394"/>
              <a:gd name="connsiteX2" fmla="*/ 50624 w 97412"/>
              <a:gd name="connsiteY2" fmla="*/ 17642 h 130394"/>
              <a:gd name="connsiteX3" fmla="*/ 13551 w 97412"/>
              <a:gd name="connsiteY3" fmla="*/ 30426 h 130394"/>
              <a:gd name="connsiteX4" fmla="*/ 5369 w 97412"/>
              <a:gd name="connsiteY4" fmla="*/ 16108 h 130394"/>
              <a:gd name="connsiteX5" fmla="*/ 54203 w 97412"/>
              <a:gd name="connsiteY5" fmla="*/ 0 h 130394"/>
              <a:gd name="connsiteX6" fmla="*/ 97413 w 97412"/>
              <a:gd name="connsiteY6" fmla="*/ 50880 h 130394"/>
              <a:gd name="connsiteX7" fmla="*/ 97413 w 97412"/>
              <a:gd name="connsiteY7" fmla="*/ 127327 h 130394"/>
              <a:gd name="connsiteX8" fmla="*/ 80027 w 97412"/>
              <a:gd name="connsiteY8" fmla="*/ 127327 h 130394"/>
              <a:gd name="connsiteX9" fmla="*/ 77981 w 97412"/>
              <a:gd name="connsiteY9" fmla="*/ 112498 h 130394"/>
              <a:gd name="connsiteX10" fmla="*/ 77214 w 97412"/>
              <a:gd name="connsiteY10" fmla="*/ 112498 h 130394"/>
              <a:gd name="connsiteX11" fmla="*/ 36306 w 97412"/>
              <a:gd name="connsiteY11" fmla="*/ 130395 h 130394"/>
              <a:gd name="connsiteX12" fmla="*/ 0 w 97412"/>
              <a:gd name="connsiteY12" fmla="*/ 95112 h 130394"/>
              <a:gd name="connsiteX13" fmla="*/ 76192 w 97412"/>
              <a:gd name="connsiteY13" fmla="*/ 97157 h 130394"/>
              <a:gd name="connsiteX14" fmla="*/ 76192 w 97412"/>
              <a:gd name="connsiteY14" fmla="*/ 63408 h 130394"/>
              <a:gd name="connsiteX15" fmla="*/ 20710 w 97412"/>
              <a:gd name="connsiteY15" fmla="*/ 93833 h 130394"/>
              <a:gd name="connsiteX16" fmla="*/ 42186 w 97412"/>
              <a:gd name="connsiteY16" fmla="*/ 113009 h 130394"/>
              <a:gd name="connsiteX17" fmla="*/ 76192 w 97412"/>
              <a:gd name="connsiteY17" fmla="*/ 97157 h 13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412" h="130394">
                <a:moveTo>
                  <a:pt x="0" y="95112"/>
                </a:moveTo>
                <a:cubicBezTo>
                  <a:pt x="0" y="67499"/>
                  <a:pt x="23011" y="54203"/>
                  <a:pt x="76192" y="48323"/>
                </a:cubicBezTo>
                <a:cubicBezTo>
                  <a:pt x="75936" y="32727"/>
                  <a:pt x="70822" y="17642"/>
                  <a:pt x="50624" y="17642"/>
                </a:cubicBezTo>
                <a:cubicBezTo>
                  <a:pt x="36306" y="17642"/>
                  <a:pt x="23267" y="24034"/>
                  <a:pt x="13551" y="30426"/>
                </a:cubicBezTo>
                <a:lnTo>
                  <a:pt x="5369" y="16108"/>
                </a:lnTo>
                <a:cubicBezTo>
                  <a:pt x="16875" y="8437"/>
                  <a:pt x="34261" y="0"/>
                  <a:pt x="54203" y="0"/>
                </a:cubicBezTo>
                <a:cubicBezTo>
                  <a:pt x="84373" y="0"/>
                  <a:pt x="97413" y="20198"/>
                  <a:pt x="97413" y="50880"/>
                </a:cubicBezTo>
                <a:lnTo>
                  <a:pt x="97413" y="127327"/>
                </a:lnTo>
                <a:lnTo>
                  <a:pt x="80027" y="127327"/>
                </a:lnTo>
                <a:lnTo>
                  <a:pt x="77981" y="112498"/>
                </a:lnTo>
                <a:lnTo>
                  <a:pt x="77214" y="112498"/>
                </a:lnTo>
                <a:cubicBezTo>
                  <a:pt x="65453" y="122469"/>
                  <a:pt x="51902" y="130395"/>
                  <a:pt x="36306" y="130395"/>
                </a:cubicBezTo>
                <a:cubicBezTo>
                  <a:pt x="15597" y="130395"/>
                  <a:pt x="0" y="117611"/>
                  <a:pt x="0" y="95112"/>
                </a:cubicBezTo>
                <a:close/>
                <a:moveTo>
                  <a:pt x="76192" y="97157"/>
                </a:moveTo>
                <a:lnTo>
                  <a:pt x="76192" y="63408"/>
                </a:lnTo>
                <a:cubicBezTo>
                  <a:pt x="34261" y="68266"/>
                  <a:pt x="20710" y="77726"/>
                  <a:pt x="20710" y="93833"/>
                </a:cubicBezTo>
                <a:cubicBezTo>
                  <a:pt x="20710" y="107640"/>
                  <a:pt x="30170" y="113009"/>
                  <a:pt x="42186" y="113009"/>
                </a:cubicBezTo>
                <a:cubicBezTo>
                  <a:pt x="54203" y="113009"/>
                  <a:pt x="64175" y="107640"/>
                  <a:pt x="76192" y="97157"/>
                </a:cubicBezTo>
                <a:close/>
              </a:path>
            </a:pathLst>
          </a:custGeom>
          <a:solidFill>
            <a:srgbClr val="FFFFFF"/>
          </a:solidFill>
          <a:ln w="6387" cap="flat">
            <a:noFill/>
            <a:prstDash val="solid"/>
            <a:miter/>
          </a:ln>
        </p:spPr>
        <p:txBody>
          <a:bodyPr rtlCol="0" anchor="ctr"/>
          <a:lstStyle/>
          <a:p>
            <a:endParaRPr lang="de-DE"/>
          </a:p>
        </p:txBody>
      </p:sp>
      <p:sp>
        <p:nvSpPr>
          <p:cNvPr id="120" name="Freihandform: Form 119">
            <a:extLst>
              <a:ext uri="{FF2B5EF4-FFF2-40B4-BE49-F238E27FC236}">
                <a16:creationId xmlns:a16="http://schemas.microsoft.com/office/drawing/2014/main" id="{B7E5A5AA-69C1-A2C8-9172-7D6BBCFFCD54}"/>
              </a:ext>
            </a:extLst>
          </p:cNvPr>
          <p:cNvSpPr/>
          <p:nvPr/>
        </p:nvSpPr>
        <p:spPr>
          <a:xfrm>
            <a:off x="10731319" y="4563511"/>
            <a:ext cx="34516" cy="185109"/>
          </a:xfrm>
          <a:custGeom>
            <a:avLst/>
            <a:gdLst>
              <a:gd name="connsiteX0" fmla="*/ 0 w 34516"/>
              <a:gd name="connsiteY0" fmla="*/ 156985 h 185109"/>
              <a:gd name="connsiteX1" fmla="*/ 0 w 34516"/>
              <a:gd name="connsiteY1" fmla="*/ 0 h 185109"/>
              <a:gd name="connsiteX2" fmla="*/ 21222 w 34516"/>
              <a:gd name="connsiteY2" fmla="*/ 0 h 185109"/>
              <a:gd name="connsiteX3" fmla="*/ 21222 w 34516"/>
              <a:gd name="connsiteY3" fmla="*/ 158519 h 185109"/>
              <a:gd name="connsiteX4" fmla="*/ 27358 w 34516"/>
              <a:gd name="connsiteY4" fmla="*/ 167468 h 185109"/>
              <a:gd name="connsiteX5" fmla="*/ 31704 w 34516"/>
              <a:gd name="connsiteY5" fmla="*/ 166957 h 185109"/>
              <a:gd name="connsiteX6" fmla="*/ 34516 w 34516"/>
              <a:gd name="connsiteY6" fmla="*/ 182809 h 185109"/>
              <a:gd name="connsiteX7" fmla="*/ 22244 w 34516"/>
              <a:gd name="connsiteY7" fmla="*/ 185110 h 185109"/>
              <a:gd name="connsiteX8" fmla="*/ 0 w 34516"/>
              <a:gd name="connsiteY8" fmla="*/ 156985 h 18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16" h="185109">
                <a:moveTo>
                  <a:pt x="0" y="156985"/>
                </a:moveTo>
                <a:lnTo>
                  <a:pt x="0" y="0"/>
                </a:lnTo>
                <a:lnTo>
                  <a:pt x="21222" y="0"/>
                </a:lnTo>
                <a:lnTo>
                  <a:pt x="21222" y="158519"/>
                </a:lnTo>
                <a:cubicBezTo>
                  <a:pt x="21222" y="165167"/>
                  <a:pt x="24034" y="167468"/>
                  <a:pt x="27358" y="167468"/>
                </a:cubicBezTo>
                <a:cubicBezTo>
                  <a:pt x="28636" y="167468"/>
                  <a:pt x="29659" y="167468"/>
                  <a:pt x="31704" y="166957"/>
                </a:cubicBezTo>
                <a:lnTo>
                  <a:pt x="34516" y="182809"/>
                </a:lnTo>
                <a:cubicBezTo>
                  <a:pt x="31448" y="184343"/>
                  <a:pt x="27613" y="185110"/>
                  <a:pt x="22244" y="185110"/>
                </a:cubicBezTo>
                <a:cubicBezTo>
                  <a:pt x="6392" y="185110"/>
                  <a:pt x="0" y="174882"/>
                  <a:pt x="0" y="156985"/>
                </a:cubicBezTo>
                <a:close/>
              </a:path>
            </a:pathLst>
          </a:custGeom>
          <a:solidFill>
            <a:srgbClr val="FFFFFF"/>
          </a:solidFill>
          <a:ln w="6387" cap="flat">
            <a:noFill/>
            <a:prstDash val="solid"/>
            <a:miter/>
          </a:ln>
        </p:spPr>
        <p:txBody>
          <a:bodyPr rtlCol="0" anchor="ctr"/>
          <a:lstStyle/>
          <a:p>
            <a:endParaRPr lang="de-DE"/>
          </a:p>
        </p:txBody>
      </p:sp>
      <p:sp>
        <p:nvSpPr>
          <p:cNvPr id="121" name="Freihandform: Form 120">
            <a:extLst>
              <a:ext uri="{FF2B5EF4-FFF2-40B4-BE49-F238E27FC236}">
                <a16:creationId xmlns:a16="http://schemas.microsoft.com/office/drawing/2014/main" id="{AA5C1899-04D4-0EC7-2B7B-E683BC752D41}"/>
              </a:ext>
            </a:extLst>
          </p:cNvPr>
          <p:cNvSpPr/>
          <p:nvPr/>
        </p:nvSpPr>
        <p:spPr>
          <a:xfrm>
            <a:off x="10794727" y="4621294"/>
            <a:ext cx="98946" cy="127326"/>
          </a:xfrm>
          <a:custGeom>
            <a:avLst/>
            <a:gdLst>
              <a:gd name="connsiteX0" fmla="*/ 0 w 98946"/>
              <a:gd name="connsiteY0" fmla="*/ 78748 h 127326"/>
              <a:gd name="connsiteX1" fmla="*/ 0 w 98946"/>
              <a:gd name="connsiteY1" fmla="*/ 0 h 127326"/>
              <a:gd name="connsiteX2" fmla="*/ 21221 w 98946"/>
              <a:gd name="connsiteY2" fmla="*/ 0 h 127326"/>
              <a:gd name="connsiteX3" fmla="*/ 21221 w 98946"/>
              <a:gd name="connsiteY3" fmla="*/ 75936 h 127326"/>
              <a:gd name="connsiteX4" fmla="*/ 44743 w 98946"/>
              <a:gd name="connsiteY4" fmla="*/ 108918 h 127326"/>
              <a:gd name="connsiteX5" fmla="*/ 77726 w 98946"/>
              <a:gd name="connsiteY5" fmla="*/ 87953 h 127326"/>
              <a:gd name="connsiteX6" fmla="*/ 77726 w 98946"/>
              <a:gd name="connsiteY6" fmla="*/ 0 h 127326"/>
              <a:gd name="connsiteX7" fmla="*/ 98947 w 98946"/>
              <a:gd name="connsiteY7" fmla="*/ 0 h 127326"/>
              <a:gd name="connsiteX8" fmla="*/ 98947 w 98946"/>
              <a:gd name="connsiteY8" fmla="*/ 124259 h 127326"/>
              <a:gd name="connsiteX9" fmla="*/ 81561 w 98946"/>
              <a:gd name="connsiteY9" fmla="*/ 124259 h 127326"/>
              <a:gd name="connsiteX10" fmla="*/ 79771 w 98946"/>
              <a:gd name="connsiteY10" fmla="*/ 104827 h 127326"/>
              <a:gd name="connsiteX11" fmla="*/ 79004 w 98946"/>
              <a:gd name="connsiteY11" fmla="*/ 104827 h 127326"/>
              <a:gd name="connsiteX12" fmla="*/ 38096 w 98946"/>
              <a:gd name="connsiteY12" fmla="*/ 127327 h 127326"/>
              <a:gd name="connsiteX13" fmla="*/ 0 w 98946"/>
              <a:gd name="connsiteY13" fmla="*/ 78748 h 12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8946" h="127326">
                <a:moveTo>
                  <a:pt x="0" y="78748"/>
                </a:moveTo>
                <a:lnTo>
                  <a:pt x="0" y="0"/>
                </a:lnTo>
                <a:lnTo>
                  <a:pt x="21221" y="0"/>
                </a:lnTo>
                <a:lnTo>
                  <a:pt x="21221" y="75936"/>
                </a:lnTo>
                <a:cubicBezTo>
                  <a:pt x="21221" y="98947"/>
                  <a:pt x="28380" y="108918"/>
                  <a:pt x="44743" y="108918"/>
                </a:cubicBezTo>
                <a:cubicBezTo>
                  <a:pt x="57271" y="108918"/>
                  <a:pt x="66220" y="102526"/>
                  <a:pt x="77726" y="87953"/>
                </a:cubicBezTo>
                <a:lnTo>
                  <a:pt x="77726" y="0"/>
                </a:lnTo>
                <a:lnTo>
                  <a:pt x="98947" y="0"/>
                </a:lnTo>
                <a:lnTo>
                  <a:pt x="98947" y="124259"/>
                </a:lnTo>
                <a:lnTo>
                  <a:pt x="81561" y="124259"/>
                </a:lnTo>
                <a:lnTo>
                  <a:pt x="79771" y="104827"/>
                </a:lnTo>
                <a:lnTo>
                  <a:pt x="79004" y="104827"/>
                </a:lnTo>
                <a:cubicBezTo>
                  <a:pt x="67498" y="118378"/>
                  <a:pt x="55226" y="127327"/>
                  <a:pt x="38096" y="127327"/>
                </a:cubicBezTo>
                <a:cubicBezTo>
                  <a:pt x="11761" y="127327"/>
                  <a:pt x="0" y="110452"/>
                  <a:pt x="0" y="78748"/>
                </a:cubicBezTo>
                <a:close/>
              </a:path>
            </a:pathLst>
          </a:custGeom>
          <a:solidFill>
            <a:srgbClr val="FFFFFF"/>
          </a:solidFill>
          <a:ln w="6387" cap="flat">
            <a:noFill/>
            <a:prstDash val="solid"/>
            <a:miter/>
          </a:ln>
        </p:spPr>
        <p:txBody>
          <a:bodyPr rtlCol="0" anchor="ctr"/>
          <a:lstStyle/>
          <a:p>
            <a:endParaRPr lang="de-DE"/>
          </a:p>
        </p:txBody>
      </p:sp>
      <p:sp>
        <p:nvSpPr>
          <p:cNvPr id="122" name="Freihandform: Form 121">
            <a:extLst>
              <a:ext uri="{FF2B5EF4-FFF2-40B4-BE49-F238E27FC236}">
                <a16:creationId xmlns:a16="http://schemas.microsoft.com/office/drawing/2014/main" id="{4D1E1C86-45AB-0C57-492C-1CAE570187CB}"/>
              </a:ext>
            </a:extLst>
          </p:cNvPr>
          <p:cNvSpPr/>
          <p:nvPr/>
        </p:nvSpPr>
        <p:spPr>
          <a:xfrm>
            <a:off x="10927934" y="4618226"/>
            <a:ext cx="97412" cy="130394"/>
          </a:xfrm>
          <a:custGeom>
            <a:avLst/>
            <a:gdLst>
              <a:gd name="connsiteX0" fmla="*/ 0 w 97412"/>
              <a:gd name="connsiteY0" fmla="*/ 95112 h 130394"/>
              <a:gd name="connsiteX1" fmla="*/ 76192 w 97412"/>
              <a:gd name="connsiteY1" fmla="*/ 48323 h 130394"/>
              <a:gd name="connsiteX2" fmla="*/ 50624 w 97412"/>
              <a:gd name="connsiteY2" fmla="*/ 17642 h 130394"/>
              <a:gd name="connsiteX3" fmla="*/ 13551 w 97412"/>
              <a:gd name="connsiteY3" fmla="*/ 30426 h 130394"/>
              <a:gd name="connsiteX4" fmla="*/ 5369 w 97412"/>
              <a:gd name="connsiteY4" fmla="*/ 16108 h 130394"/>
              <a:gd name="connsiteX5" fmla="*/ 54203 w 97412"/>
              <a:gd name="connsiteY5" fmla="*/ 0 h 130394"/>
              <a:gd name="connsiteX6" fmla="*/ 97413 w 97412"/>
              <a:gd name="connsiteY6" fmla="*/ 50880 h 130394"/>
              <a:gd name="connsiteX7" fmla="*/ 97413 w 97412"/>
              <a:gd name="connsiteY7" fmla="*/ 127327 h 130394"/>
              <a:gd name="connsiteX8" fmla="*/ 80027 w 97412"/>
              <a:gd name="connsiteY8" fmla="*/ 127327 h 130394"/>
              <a:gd name="connsiteX9" fmla="*/ 77981 w 97412"/>
              <a:gd name="connsiteY9" fmla="*/ 112498 h 130394"/>
              <a:gd name="connsiteX10" fmla="*/ 77214 w 97412"/>
              <a:gd name="connsiteY10" fmla="*/ 112498 h 130394"/>
              <a:gd name="connsiteX11" fmla="*/ 36306 w 97412"/>
              <a:gd name="connsiteY11" fmla="*/ 130395 h 130394"/>
              <a:gd name="connsiteX12" fmla="*/ 0 w 97412"/>
              <a:gd name="connsiteY12" fmla="*/ 95112 h 130394"/>
              <a:gd name="connsiteX13" fmla="*/ 76192 w 97412"/>
              <a:gd name="connsiteY13" fmla="*/ 97157 h 130394"/>
              <a:gd name="connsiteX14" fmla="*/ 76192 w 97412"/>
              <a:gd name="connsiteY14" fmla="*/ 63408 h 130394"/>
              <a:gd name="connsiteX15" fmla="*/ 20710 w 97412"/>
              <a:gd name="connsiteY15" fmla="*/ 93833 h 130394"/>
              <a:gd name="connsiteX16" fmla="*/ 42186 w 97412"/>
              <a:gd name="connsiteY16" fmla="*/ 113009 h 130394"/>
              <a:gd name="connsiteX17" fmla="*/ 76192 w 97412"/>
              <a:gd name="connsiteY17" fmla="*/ 97157 h 13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412" h="130394">
                <a:moveTo>
                  <a:pt x="0" y="95112"/>
                </a:moveTo>
                <a:cubicBezTo>
                  <a:pt x="0" y="67499"/>
                  <a:pt x="23011" y="54203"/>
                  <a:pt x="76192" y="48323"/>
                </a:cubicBezTo>
                <a:cubicBezTo>
                  <a:pt x="75936" y="32727"/>
                  <a:pt x="70822" y="17642"/>
                  <a:pt x="50624" y="17642"/>
                </a:cubicBezTo>
                <a:cubicBezTo>
                  <a:pt x="36306" y="17642"/>
                  <a:pt x="23267" y="24034"/>
                  <a:pt x="13551" y="30426"/>
                </a:cubicBezTo>
                <a:lnTo>
                  <a:pt x="5369" y="16108"/>
                </a:lnTo>
                <a:cubicBezTo>
                  <a:pt x="16875" y="8437"/>
                  <a:pt x="34261" y="0"/>
                  <a:pt x="54203" y="0"/>
                </a:cubicBezTo>
                <a:cubicBezTo>
                  <a:pt x="84373" y="0"/>
                  <a:pt x="97413" y="20198"/>
                  <a:pt x="97413" y="50880"/>
                </a:cubicBezTo>
                <a:lnTo>
                  <a:pt x="97413" y="127327"/>
                </a:lnTo>
                <a:lnTo>
                  <a:pt x="80027" y="127327"/>
                </a:lnTo>
                <a:lnTo>
                  <a:pt x="77981" y="112498"/>
                </a:lnTo>
                <a:lnTo>
                  <a:pt x="77214" y="112498"/>
                </a:lnTo>
                <a:cubicBezTo>
                  <a:pt x="65453" y="122469"/>
                  <a:pt x="51902" y="130395"/>
                  <a:pt x="36306" y="130395"/>
                </a:cubicBezTo>
                <a:cubicBezTo>
                  <a:pt x="15597" y="130395"/>
                  <a:pt x="0" y="117611"/>
                  <a:pt x="0" y="95112"/>
                </a:cubicBezTo>
                <a:close/>
                <a:moveTo>
                  <a:pt x="76192" y="97157"/>
                </a:moveTo>
                <a:lnTo>
                  <a:pt x="76192" y="63408"/>
                </a:lnTo>
                <a:cubicBezTo>
                  <a:pt x="34261" y="68266"/>
                  <a:pt x="20710" y="77726"/>
                  <a:pt x="20710" y="93833"/>
                </a:cubicBezTo>
                <a:cubicBezTo>
                  <a:pt x="20710" y="107640"/>
                  <a:pt x="30170" y="113009"/>
                  <a:pt x="42186" y="113009"/>
                </a:cubicBezTo>
                <a:cubicBezTo>
                  <a:pt x="54203" y="113009"/>
                  <a:pt x="64175" y="107640"/>
                  <a:pt x="76192" y="97157"/>
                </a:cubicBezTo>
                <a:close/>
              </a:path>
            </a:pathLst>
          </a:custGeom>
          <a:solidFill>
            <a:srgbClr val="FFFFFF"/>
          </a:solidFill>
          <a:ln w="6387" cap="flat">
            <a:noFill/>
            <a:prstDash val="solid"/>
            <a:miter/>
          </a:ln>
        </p:spPr>
        <p:txBody>
          <a:bodyPr rtlCol="0" anchor="ctr"/>
          <a:lstStyle/>
          <a:p>
            <a:endParaRPr lang="de-DE"/>
          </a:p>
        </p:txBody>
      </p:sp>
      <p:sp>
        <p:nvSpPr>
          <p:cNvPr id="123" name="Freihandform: Form 122">
            <a:extLst>
              <a:ext uri="{FF2B5EF4-FFF2-40B4-BE49-F238E27FC236}">
                <a16:creationId xmlns:a16="http://schemas.microsoft.com/office/drawing/2014/main" id="{74F56A2E-FE0A-8715-0D4F-DDCECD610350}"/>
              </a:ext>
            </a:extLst>
          </p:cNvPr>
          <p:cNvSpPr/>
          <p:nvPr/>
        </p:nvSpPr>
        <p:spPr>
          <a:xfrm>
            <a:off x="11045992" y="4581409"/>
            <a:ext cx="77469" cy="167212"/>
          </a:xfrm>
          <a:custGeom>
            <a:avLst/>
            <a:gdLst>
              <a:gd name="connsiteX0" fmla="*/ 18409 w 77469"/>
              <a:gd name="connsiteY0" fmla="*/ 125537 h 167212"/>
              <a:gd name="connsiteX1" fmla="*/ 18409 w 77469"/>
              <a:gd name="connsiteY1" fmla="*/ 57016 h 167212"/>
              <a:gd name="connsiteX2" fmla="*/ 0 w 77469"/>
              <a:gd name="connsiteY2" fmla="*/ 57016 h 167212"/>
              <a:gd name="connsiteX3" fmla="*/ 0 w 77469"/>
              <a:gd name="connsiteY3" fmla="*/ 41164 h 167212"/>
              <a:gd name="connsiteX4" fmla="*/ 19432 w 77469"/>
              <a:gd name="connsiteY4" fmla="*/ 39886 h 167212"/>
              <a:gd name="connsiteX5" fmla="*/ 21989 w 77469"/>
              <a:gd name="connsiteY5" fmla="*/ 0 h 167212"/>
              <a:gd name="connsiteX6" fmla="*/ 39630 w 77469"/>
              <a:gd name="connsiteY6" fmla="*/ 0 h 167212"/>
              <a:gd name="connsiteX7" fmla="*/ 39630 w 77469"/>
              <a:gd name="connsiteY7" fmla="*/ 39886 h 167212"/>
              <a:gd name="connsiteX8" fmla="*/ 73379 w 77469"/>
              <a:gd name="connsiteY8" fmla="*/ 39886 h 167212"/>
              <a:gd name="connsiteX9" fmla="*/ 73379 w 77469"/>
              <a:gd name="connsiteY9" fmla="*/ 57016 h 167212"/>
              <a:gd name="connsiteX10" fmla="*/ 39630 w 77469"/>
              <a:gd name="connsiteY10" fmla="*/ 57016 h 167212"/>
              <a:gd name="connsiteX11" fmla="*/ 39630 w 77469"/>
              <a:gd name="connsiteY11" fmla="*/ 126048 h 167212"/>
              <a:gd name="connsiteX12" fmla="*/ 58806 w 77469"/>
              <a:gd name="connsiteY12" fmla="*/ 149826 h 167212"/>
              <a:gd name="connsiteX13" fmla="*/ 73124 w 77469"/>
              <a:gd name="connsiteY13" fmla="*/ 146758 h 167212"/>
              <a:gd name="connsiteX14" fmla="*/ 77470 w 77469"/>
              <a:gd name="connsiteY14" fmla="*/ 161843 h 167212"/>
              <a:gd name="connsiteX15" fmla="*/ 53948 w 77469"/>
              <a:gd name="connsiteY15" fmla="*/ 167212 h 167212"/>
              <a:gd name="connsiteX16" fmla="*/ 18409 w 77469"/>
              <a:gd name="connsiteY16" fmla="*/ 125537 h 16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469" h="167212">
                <a:moveTo>
                  <a:pt x="18409" y="125537"/>
                </a:moveTo>
                <a:lnTo>
                  <a:pt x="18409" y="57016"/>
                </a:lnTo>
                <a:lnTo>
                  <a:pt x="0" y="57016"/>
                </a:lnTo>
                <a:lnTo>
                  <a:pt x="0" y="41164"/>
                </a:lnTo>
                <a:lnTo>
                  <a:pt x="19432" y="39886"/>
                </a:lnTo>
                <a:lnTo>
                  <a:pt x="21989" y="0"/>
                </a:lnTo>
                <a:lnTo>
                  <a:pt x="39630" y="0"/>
                </a:lnTo>
                <a:lnTo>
                  <a:pt x="39630" y="39886"/>
                </a:lnTo>
                <a:lnTo>
                  <a:pt x="73379" y="39886"/>
                </a:lnTo>
                <a:lnTo>
                  <a:pt x="73379" y="57016"/>
                </a:lnTo>
                <a:lnTo>
                  <a:pt x="39630" y="57016"/>
                </a:lnTo>
                <a:lnTo>
                  <a:pt x="39630" y="126048"/>
                </a:lnTo>
                <a:cubicBezTo>
                  <a:pt x="39630" y="141133"/>
                  <a:pt x="44743" y="149826"/>
                  <a:pt x="58806" y="149826"/>
                </a:cubicBezTo>
                <a:cubicBezTo>
                  <a:pt x="63408" y="149826"/>
                  <a:pt x="68010" y="149059"/>
                  <a:pt x="73124" y="146758"/>
                </a:cubicBezTo>
                <a:lnTo>
                  <a:pt x="77470" y="161843"/>
                </a:lnTo>
                <a:cubicBezTo>
                  <a:pt x="70823" y="164911"/>
                  <a:pt x="62385" y="167212"/>
                  <a:pt x="53948" y="167212"/>
                </a:cubicBezTo>
                <a:cubicBezTo>
                  <a:pt x="27358" y="167212"/>
                  <a:pt x="18409" y="150338"/>
                  <a:pt x="18409" y="125537"/>
                </a:cubicBezTo>
                <a:close/>
              </a:path>
            </a:pathLst>
          </a:custGeom>
          <a:solidFill>
            <a:srgbClr val="FFFFFF"/>
          </a:solidFill>
          <a:ln w="6387" cap="flat">
            <a:noFill/>
            <a:prstDash val="solid"/>
            <a:miter/>
          </a:ln>
        </p:spPr>
        <p:txBody>
          <a:bodyPr rtlCol="0" anchor="ctr"/>
          <a:lstStyle/>
          <a:p>
            <a:endParaRPr lang="de-DE"/>
          </a:p>
        </p:txBody>
      </p:sp>
      <p:sp>
        <p:nvSpPr>
          <p:cNvPr id="124" name="Freihandform: Form 123">
            <a:extLst>
              <a:ext uri="{FF2B5EF4-FFF2-40B4-BE49-F238E27FC236}">
                <a16:creationId xmlns:a16="http://schemas.microsoft.com/office/drawing/2014/main" id="{B8B1E6BA-210B-A146-76B7-76F71E187FC7}"/>
              </a:ext>
            </a:extLst>
          </p:cNvPr>
          <p:cNvSpPr/>
          <p:nvPr/>
        </p:nvSpPr>
        <p:spPr>
          <a:xfrm>
            <a:off x="11144236" y="4568114"/>
            <a:ext cx="28124" cy="177439"/>
          </a:xfrm>
          <a:custGeom>
            <a:avLst/>
            <a:gdLst>
              <a:gd name="connsiteX0" fmla="*/ 0 w 28124"/>
              <a:gd name="connsiteY0" fmla="*/ 13807 h 177439"/>
              <a:gd name="connsiteX1" fmla="*/ 14063 w 28124"/>
              <a:gd name="connsiteY1" fmla="*/ 0 h 177439"/>
              <a:gd name="connsiteX2" fmla="*/ 28125 w 28124"/>
              <a:gd name="connsiteY2" fmla="*/ 13807 h 177439"/>
              <a:gd name="connsiteX3" fmla="*/ 14063 w 28124"/>
              <a:gd name="connsiteY3" fmla="*/ 27613 h 177439"/>
              <a:gd name="connsiteX4" fmla="*/ 0 w 28124"/>
              <a:gd name="connsiteY4" fmla="*/ 13807 h 177439"/>
              <a:gd name="connsiteX5" fmla="*/ 3324 w 28124"/>
              <a:gd name="connsiteY5" fmla="*/ 53181 h 177439"/>
              <a:gd name="connsiteX6" fmla="*/ 24545 w 28124"/>
              <a:gd name="connsiteY6" fmla="*/ 53181 h 177439"/>
              <a:gd name="connsiteX7" fmla="*/ 24545 w 28124"/>
              <a:gd name="connsiteY7" fmla="*/ 177439 h 177439"/>
              <a:gd name="connsiteX8" fmla="*/ 3324 w 28124"/>
              <a:gd name="connsiteY8" fmla="*/ 177439 h 177439"/>
              <a:gd name="connsiteX9" fmla="*/ 3324 w 28124"/>
              <a:gd name="connsiteY9" fmla="*/ 53181 h 17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24" h="177439">
                <a:moveTo>
                  <a:pt x="0" y="13807"/>
                </a:moveTo>
                <a:cubicBezTo>
                  <a:pt x="0" y="5625"/>
                  <a:pt x="5881" y="0"/>
                  <a:pt x="14063" y="0"/>
                </a:cubicBezTo>
                <a:cubicBezTo>
                  <a:pt x="22244" y="0"/>
                  <a:pt x="28125" y="5625"/>
                  <a:pt x="28125" y="13807"/>
                </a:cubicBezTo>
                <a:cubicBezTo>
                  <a:pt x="28125" y="21988"/>
                  <a:pt x="22244" y="27613"/>
                  <a:pt x="14063" y="27613"/>
                </a:cubicBezTo>
                <a:cubicBezTo>
                  <a:pt x="5881" y="27613"/>
                  <a:pt x="0" y="22244"/>
                  <a:pt x="0" y="13807"/>
                </a:cubicBezTo>
                <a:close/>
                <a:moveTo>
                  <a:pt x="3324" y="53181"/>
                </a:moveTo>
                <a:lnTo>
                  <a:pt x="24545" y="53181"/>
                </a:lnTo>
                <a:lnTo>
                  <a:pt x="24545" y="177439"/>
                </a:lnTo>
                <a:lnTo>
                  <a:pt x="3324" y="177439"/>
                </a:lnTo>
                <a:lnTo>
                  <a:pt x="3324" y="53181"/>
                </a:lnTo>
                <a:close/>
              </a:path>
            </a:pathLst>
          </a:custGeom>
          <a:solidFill>
            <a:srgbClr val="FFFFFF"/>
          </a:solidFill>
          <a:ln w="6387" cap="flat">
            <a:noFill/>
            <a:prstDash val="solid"/>
            <a:miter/>
          </a:ln>
        </p:spPr>
        <p:txBody>
          <a:bodyPr rtlCol="0" anchor="ctr"/>
          <a:lstStyle/>
          <a:p>
            <a:endParaRPr lang="de-DE"/>
          </a:p>
        </p:txBody>
      </p:sp>
      <p:sp>
        <p:nvSpPr>
          <p:cNvPr id="125" name="Freihandform: Form 124">
            <a:extLst>
              <a:ext uri="{FF2B5EF4-FFF2-40B4-BE49-F238E27FC236}">
                <a16:creationId xmlns:a16="http://schemas.microsoft.com/office/drawing/2014/main" id="{AB3DD843-2C47-9A38-D65E-FA9F50A2A7A3}"/>
              </a:ext>
            </a:extLst>
          </p:cNvPr>
          <p:cNvSpPr/>
          <p:nvPr/>
        </p:nvSpPr>
        <p:spPr>
          <a:xfrm>
            <a:off x="11201508" y="4618226"/>
            <a:ext cx="115309" cy="130394"/>
          </a:xfrm>
          <a:custGeom>
            <a:avLst/>
            <a:gdLst>
              <a:gd name="connsiteX0" fmla="*/ 0 w 115309"/>
              <a:gd name="connsiteY0" fmla="*/ 65453 h 130394"/>
              <a:gd name="connsiteX1" fmla="*/ 57527 w 115309"/>
              <a:gd name="connsiteY1" fmla="*/ 0 h 130394"/>
              <a:gd name="connsiteX2" fmla="*/ 115309 w 115309"/>
              <a:gd name="connsiteY2" fmla="*/ 65453 h 130394"/>
              <a:gd name="connsiteX3" fmla="*/ 57527 w 115309"/>
              <a:gd name="connsiteY3" fmla="*/ 130395 h 130394"/>
              <a:gd name="connsiteX4" fmla="*/ 0 w 115309"/>
              <a:gd name="connsiteY4" fmla="*/ 65453 h 130394"/>
              <a:gd name="connsiteX5" fmla="*/ 93322 w 115309"/>
              <a:gd name="connsiteY5" fmla="*/ 65453 h 130394"/>
              <a:gd name="connsiteX6" fmla="*/ 57527 w 115309"/>
              <a:gd name="connsiteY6" fmla="*/ 17642 h 130394"/>
              <a:gd name="connsiteX7" fmla="*/ 21988 w 115309"/>
              <a:gd name="connsiteY7" fmla="*/ 65453 h 130394"/>
              <a:gd name="connsiteX8" fmla="*/ 57527 w 115309"/>
              <a:gd name="connsiteY8" fmla="*/ 112753 h 130394"/>
              <a:gd name="connsiteX9" fmla="*/ 93322 w 115309"/>
              <a:gd name="connsiteY9" fmla="*/ 65453 h 13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309" h="130394">
                <a:moveTo>
                  <a:pt x="0" y="65453"/>
                </a:moveTo>
                <a:cubicBezTo>
                  <a:pt x="0" y="23778"/>
                  <a:pt x="27102" y="0"/>
                  <a:pt x="57527" y="0"/>
                </a:cubicBezTo>
                <a:cubicBezTo>
                  <a:pt x="87953" y="0"/>
                  <a:pt x="115309" y="23778"/>
                  <a:pt x="115309" y="65453"/>
                </a:cubicBezTo>
                <a:cubicBezTo>
                  <a:pt x="115309" y="107128"/>
                  <a:pt x="87953" y="130395"/>
                  <a:pt x="57527" y="130395"/>
                </a:cubicBezTo>
                <a:cubicBezTo>
                  <a:pt x="27102" y="130395"/>
                  <a:pt x="0" y="106617"/>
                  <a:pt x="0" y="65453"/>
                </a:cubicBezTo>
                <a:close/>
                <a:moveTo>
                  <a:pt x="93322" y="65453"/>
                </a:moveTo>
                <a:cubicBezTo>
                  <a:pt x="93322" y="36817"/>
                  <a:pt x="79004" y="17642"/>
                  <a:pt x="57527" y="17642"/>
                </a:cubicBezTo>
                <a:cubicBezTo>
                  <a:pt x="36050" y="17642"/>
                  <a:pt x="21988" y="36817"/>
                  <a:pt x="21988" y="65453"/>
                </a:cubicBezTo>
                <a:cubicBezTo>
                  <a:pt x="21988" y="94089"/>
                  <a:pt x="36306" y="112753"/>
                  <a:pt x="57527" y="112753"/>
                </a:cubicBezTo>
                <a:cubicBezTo>
                  <a:pt x="78748" y="112753"/>
                  <a:pt x="93322" y="93833"/>
                  <a:pt x="93322" y="65453"/>
                </a:cubicBezTo>
                <a:close/>
              </a:path>
            </a:pathLst>
          </a:custGeom>
          <a:solidFill>
            <a:srgbClr val="FFFFFF"/>
          </a:solidFill>
          <a:ln w="6387" cap="flat">
            <a:noFill/>
            <a:prstDash val="solid"/>
            <a:miter/>
          </a:ln>
        </p:spPr>
        <p:txBody>
          <a:bodyPr rtlCol="0" anchor="ctr"/>
          <a:lstStyle/>
          <a:p>
            <a:endParaRPr lang="de-DE"/>
          </a:p>
        </p:txBody>
      </p:sp>
      <p:sp>
        <p:nvSpPr>
          <p:cNvPr id="126" name="Freihandform: Form 125">
            <a:extLst>
              <a:ext uri="{FF2B5EF4-FFF2-40B4-BE49-F238E27FC236}">
                <a16:creationId xmlns:a16="http://schemas.microsoft.com/office/drawing/2014/main" id="{4B7AE81F-E90E-B20C-5DE5-482C4E58BF4A}"/>
              </a:ext>
            </a:extLst>
          </p:cNvPr>
          <p:cNvSpPr/>
          <p:nvPr/>
        </p:nvSpPr>
        <p:spPr>
          <a:xfrm>
            <a:off x="11349225" y="4618226"/>
            <a:ext cx="99713" cy="127326"/>
          </a:xfrm>
          <a:custGeom>
            <a:avLst/>
            <a:gdLst>
              <a:gd name="connsiteX0" fmla="*/ 0 w 99713"/>
              <a:gd name="connsiteY0" fmla="*/ 3068 h 127326"/>
              <a:gd name="connsiteX1" fmla="*/ 17386 w 99713"/>
              <a:gd name="connsiteY1" fmla="*/ 3068 h 127326"/>
              <a:gd name="connsiteX2" fmla="*/ 19176 w 99713"/>
              <a:gd name="connsiteY2" fmla="*/ 20965 h 127326"/>
              <a:gd name="connsiteX3" fmla="*/ 19943 w 99713"/>
              <a:gd name="connsiteY3" fmla="*/ 20965 h 127326"/>
              <a:gd name="connsiteX4" fmla="*/ 61618 w 99713"/>
              <a:gd name="connsiteY4" fmla="*/ 0 h 127326"/>
              <a:gd name="connsiteX5" fmla="*/ 99714 w 99713"/>
              <a:gd name="connsiteY5" fmla="*/ 48579 h 127326"/>
              <a:gd name="connsiteX6" fmla="*/ 99714 w 99713"/>
              <a:gd name="connsiteY6" fmla="*/ 127327 h 127326"/>
              <a:gd name="connsiteX7" fmla="*/ 78493 w 99713"/>
              <a:gd name="connsiteY7" fmla="*/ 127327 h 127326"/>
              <a:gd name="connsiteX8" fmla="*/ 78493 w 99713"/>
              <a:gd name="connsiteY8" fmla="*/ 51391 h 127326"/>
              <a:gd name="connsiteX9" fmla="*/ 54970 w 99713"/>
              <a:gd name="connsiteY9" fmla="*/ 18409 h 127326"/>
              <a:gd name="connsiteX10" fmla="*/ 21221 w 99713"/>
              <a:gd name="connsiteY10" fmla="*/ 37329 h 127326"/>
              <a:gd name="connsiteX11" fmla="*/ 21221 w 99713"/>
              <a:gd name="connsiteY11" fmla="*/ 127327 h 127326"/>
              <a:gd name="connsiteX12" fmla="*/ 0 w 99713"/>
              <a:gd name="connsiteY12" fmla="*/ 127327 h 127326"/>
              <a:gd name="connsiteX13" fmla="*/ 0 w 99713"/>
              <a:gd name="connsiteY13" fmla="*/ 3068 h 12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713" h="127326">
                <a:moveTo>
                  <a:pt x="0" y="3068"/>
                </a:moveTo>
                <a:lnTo>
                  <a:pt x="17386" y="3068"/>
                </a:lnTo>
                <a:lnTo>
                  <a:pt x="19176" y="20965"/>
                </a:lnTo>
                <a:lnTo>
                  <a:pt x="19943" y="20965"/>
                </a:lnTo>
                <a:cubicBezTo>
                  <a:pt x="31704" y="9204"/>
                  <a:pt x="44487" y="0"/>
                  <a:pt x="61618" y="0"/>
                </a:cubicBezTo>
                <a:cubicBezTo>
                  <a:pt x="87953" y="0"/>
                  <a:pt x="99714" y="16875"/>
                  <a:pt x="99714" y="48579"/>
                </a:cubicBezTo>
                <a:lnTo>
                  <a:pt x="99714" y="127327"/>
                </a:lnTo>
                <a:lnTo>
                  <a:pt x="78493" y="127327"/>
                </a:lnTo>
                <a:lnTo>
                  <a:pt x="78493" y="51391"/>
                </a:lnTo>
                <a:cubicBezTo>
                  <a:pt x="78493" y="28124"/>
                  <a:pt x="71334" y="18409"/>
                  <a:pt x="54970" y="18409"/>
                </a:cubicBezTo>
                <a:cubicBezTo>
                  <a:pt x="42442" y="18409"/>
                  <a:pt x="33494" y="24801"/>
                  <a:pt x="21221" y="37329"/>
                </a:cubicBezTo>
                <a:lnTo>
                  <a:pt x="21221" y="127327"/>
                </a:lnTo>
                <a:lnTo>
                  <a:pt x="0" y="127327"/>
                </a:lnTo>
                <a:lnTo>
                  <a:pt x="0" y="3068"/>
                </a:lnTo>
                <a:close/>
              </a:path>
            </a:pathLst>
          </a:custGeom>
          <a:solidFill>
            <a:srgbClr val="FFFFFF"/>
          </a:solidFill>
          <a:ln w="6387" cap="flat">
            <a:noFill/>
            <a:prstDash val="solid"/>
            <a:miter/>
          </a:ln>
        </p:spPr>
        <p:txBody>
          <a:bodyPr rtlCol="0" anchor="ctr"/>
          <a:lstStyle/>
          <a:p>
            <a:endParaRPr lang="de-DE"/>
          </a:p>
        </p:txBody>
      </p:sp>
      <p:sp>
        <p:nvSpPr>
          <p:cNvPr id="127" name="Freihandform: Form 126">
            <a:extLst>
              <a:ext uri="{FF2B5EF4-FFF2-40B4-BE49-F238E27FC236}">
                <a16:creationId xmlns:a16="http://schemas.microsoft.com/office/drawing/2014/main" id="{6D36798B-46F1-7D45-B89F-0F01902E5AF3}"/>
              </a:ext>
            </a:extLst>
          </p:cNvPr>
          <p:cNvSpPr/>
          <p:nvPr/>
        </p:nvSpPr>
        <p:spPr>
          <a:xfrm>
            <a:off x="734248" y="2381826"/>
            <a:ext cx="1148881" cy="1148881"/>
          </a:xfrm>
          <a:custGeom>
            <a:avLst/>
            <a:gdLst>
              <a:gd name="connsiteX0" fmla="*/ 1148882 w 1148881"/>
              <a:gd name="connsiteY0" fmla="*/ 574441 h 1148881"/>
              <a:gd name="connsiteX1" fmla="*/ 574441 w 1148881"/>
              <a:gd name="connsiteY1" fmla="*/ 1148881 h 1148881"/>
              <a:gd name="connsiteX2" fmla="*/ 0 w 1148881"/>
              <a:gd name="connsiteY2" fmla="*/ 574441 h 1148881"/>
              <a:gd name="connsiteX3" fmla="*/ 574441 w 1148881"/>
              <a:gd name="connsiteY3" fmla="*/ 0 h 1148881"/>
              <a:gd name="connsiteX4" fmla="*/ 1148882 w 1148881"/>
              <a:gd name="connsiteY4" fmla="*/ 574441 h 1148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881" h="1148881">
                <a:moveTo>
                  <a:pt x="1148882" y="574441"/>
                </a:moveTo>
                <a:cubicBezTo>
                  <a:pt x="1148882" y="891696"/>
                  <a:pt x="891696" y="1148881"/>
                  <a:pt x="574441" y="1148881"/>
                </a:cubicBezTo>
                <a:cubicBezTo>
                  <a:pt x="257186" y="1148881"/>
                  <a:pt x="0" y="891696"/>
                  <a:pt x="0" y="574441"/>
                </a:cubicBezTo>
                <a:cubicBezTo>
                  <a:pt x="0" y="257186"/>
                  <a:pt x="257186" y="0"/>
                  <a:pt x="574441" y="0"/>
                </a:cubicBezTo>
                <a:cubicBezTo>
                  <a:pt x="891696" y="0"/>
                  <a:pt x="1148882" y="257186"/>
                  <a:pt x="1148882" y="574441"/>
                </a:cubicBezTo>
                <a:close/>
              </a:path>
            </a:pathLst>
          </a:custGeom>
          <a:solidFill>
            <a:srgbClr val="FFFFFF"/>
          </a:solidFill>
          <a:ln w="6387" cap="flat">
            <a:noFill/>
            <a:prstDash val="solid"/>
            <a:miter/>
          </a:ln>
        </p:spPr>
        <p:txBody>
          <a:bodyPr rtlCol="0" anchor="ctr"/>
          <a:lstStyle/>
          <a:p>
            <a:endParaRPr lang="de-DE"/>
          </a:p>
        </p:txBody>
      </p:sp>
      <p:sp>
        <p:nvSpPr>
          <p:cNvPr id="128" name="Freihandform: Form 127">
            <a:extLst>
              <a:ext uri="{FF2B5EF4-FFF2-40B4-BE49-F238E27FC236}">
                <a16:creationId xmlns:a16="http://schemas.microsoft.com/office/drawing/2014/main" id="{76C0D814-889C-1D61-6E82-2332F03D6153}"/>
              </a:ext>
            </a:extLst>
          </p:cNvPr>
          <p:cNvSpPr/>
          <p:nvPr/>
        </p:nvSpPr>
        <p:spPr>
          <a:xfrm>
            <a:off x="2652779" y="2381826"/>
            <a:ext cx="1148881" cy="1148881"/>
          </a:xfrm>
          <a:custGeom>
            <a:avLst/>
            <a:gdLst>
              <a:gd name="connsiteX0" fmla="*/ 1148881 w 1148881"/>
              <a:gd name="connsiteY0" fmla="*/ 574441 h 1148881"/>
              <a:gd name="connsiteX1" fmla="*/ 574441 w 1148881"/>
              <a:gd name="connsiteY1" fmla="*/ 1148881 h 1148881"/>
              <a:gd name="connsiteX2" fmla="*/ 0 w 1148881"/>
              <a:gd name="connsiteY2" fmla="*/ 574441 h 1148881"/>
              <a:gd name="connsiteX3" fmla="*/ 574441 w 1148881"/>
              <a:gd name="connsiteY3" fmla="*/ 0 h 1148881"/>
              <a:gd name="connsiteX4" fmla="*/ 1148881 w 1148881"/>
              <a:gd name="connsiteY4" fmla="*/ 574441 h 1148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881" h="1148881">
                <a:moveTo>
                  <a:pt x="1148881" y="574441"/>
                </a:moveTo>
                <a:cubicBezTo>
                  <a:pt x="1148881" y="891696"/>
                  <a:pt x="891696" y="1148881"/>
                  <a:pt x="574441" y="1148881"/>
                </a:cubicBezTo>
                <a:cubicBezTo>
                  <a:pt x="257186" y="1148881"/>
                  <a:pt x="0" y="891696"/>
                  <a:pt x="0" y="574441"/>
                </a:cubicBezTo>
                <a:cubicBezTo>
                  <a:pt x="0" y="257186"/>
                  <a:pt x="257186" y="0"/>
                  <a:pt x="574441" y="0"/>
                </a:cubicBezTo>
                <a:cubicBezTo>
                  <a:pt x="891696" y="0"/>
                  <a:pt x="1148881" y="257186"/>
                  <a:pt x="1148881" y="574441"/>
                </a:cubicBezTo>
                <a:close/>
              </a:path>
            </a:pathLst>
          </a:custGeom>
          <a:solidFill>
            <a:srgbClr val="FFFFFF"/>
          </a:solidFill>
          <a:ln w="6387" cap="flat">
            <a:noFill/>
            <a:prstDash val="solid"/>
            <a:miter/>
          </a:ln>
        </p:spPr>
        <p:txBody>
          <a:bodyPr rtlCol="0" anchor="ctr"/>
          <a:lstStyle/>
          <a:p>
            <a:endParaRPr lang="de-DE"/>
          </a:p>
        </p:txBody>
      </p:sp>
      <p:sp>
        <p:nvSpPr>
          <p:cNvPr id="129" name="Freihandform: Form 128">
            <a:extLst>
              <a:ext uri="{FF2B5EF4-FFF2-40B4-BE49-F238E27FC236}">
                <a16:creationId xmlns:a16="http://schemas.microsoft.com/office/drawing/2014/main" id="{34EC8B56-CD41-6973-E1FA-DB919597B822}"/>
              </a:ext>
            </a:extLst>
          </p:cNvPr>
          <p:cNvSpPr/>
          <p:nvPr/>
        </p:nvSpPr>
        <p:spPr>
          <a:xfrm>
            <a:off x="4571374" y="2381826"/>
            <a:ext cx="1148881" cy="1148881"/>
          </a:xfrm>
          <a:custGeom>
            <a:avLst/>
            <a:gdLst>
              <a:gd name="connsiteX0" fmla="*/ 1148882 w 1148881"/>
              <a:gd name="connsiteY0" fmla="*/ 574441 h 1148881"/>
              <a:gd name="connsiteX1" fmla="*/ 574441 w 1148881"/>
              <a:gd name="connsiteY1" fmla="*/ 1148881 h 1148881"/>
              <a:gd name="connsiteX2" fmla="*/ 0 w 1148881"/>
              <a:gd name="connsiteY2" fmla="*/ 574441 h 1148881"/>
              <a:gd name="connsiteX3" fmla="*/ 574441 w 1148881"/>
              <a:gd name="connsiteY3" fmla="*/ 0 h 1148881"/>
              <a:gd name="connsiteX4" fmla="*/ 1148882 w 1148881"/>
              <a:gd name="connsiteY4" fmla="*/ 574441 h 1148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881" h="1148881">
                <a:moveTo>
                  <a:pt x="1148882" y="574441"/>
                </a:moveTo>
                <a:cubicBezTo>
                  <a:pt x="1148882" y="891696"/>
                  <a:pt x="891696" y="1148881"/>
                  <a:pt x="574441" y="1148881"/>
                </a:cubicBezTo>
                <a:cubicBezTo>
                  <a:pt x="257186" y="1148881"/>
                  <a:pt x="0" y="891696"/>
                  <a:pt x="0" y="574441"/>
                </a:cubicBezTo>
                <a:cubicBezTo>
                  <a:pt x="0" y="257186"/>
                  <a:pt x="257186" y="0"/>
                  <a:pt x="574441" y="0"/>
                </a:cubicBezTo>
                <a:cubicBezTo>
                  <a:pt x="891696" y="0"/>
                  <a:pt x="1148882" y="257186"/>
                  <a:pt x="1148882" y="574441"/>
                </a:cubicBezTo>
                <a:close/>
              </a:path>
            </a:pathLst>
          </a:custGeom>
          <a:solidFill>
            <a:srgbClr val="FFFFFF"/>
          </a:solidFill>
          <a:ln w="6387" cap="flat">
            <a:noFill/>
            <a:prstDash val="solid"/>
            <a:miter/>
          </a:ln>
        </p:spPr>
        <p:txBody>
          <a:bodyPr rtlCol="0" anchor="ctr"/>
          <a:lstStyle/>
          <a:p>
            <a:endParaRPr lang="de-DE"/>
          </a:p>
        </p:txBody>
      </p:sp>
      <p:sp>
        <p:nvSpPr>
          <p:cNvPr id="130" name="Freihandform: Form 129">
            <a:extLst>
              <a:ext uri="{FF2B5EF4-FFF2-40B4-BE49-F238E27FC236}">
                <a16:creationId xmlns:a16="http://schemas.microsoft.com/office/drawing/2014/main" id="{0C0998C1-74D4-75B5-17FD-FEAA2A433C9F}"/>
              </a:ext>
            </a:extLst>
          </p:cNvPr>
          <p:cNvSpPr/>
          <p:nvPr/>
        </p:nvSpPr>
        <p:spPr>
          <a:xfrm>
            <a:off x="6489905" y="2381826"/>
            <a:ext cx="1148881" cy="1148881"/>
          </a:xfrm>
          <a:custGeom>
            <a:avLst/>
            <a:gdLst>
              <a:gd name="connsiteX0" fmla="*/ 1148882 w 1148881"/>
              <a:gd name="connsiteY0" fmla="*/ 574441 h 1148881"/>
              <a:gd name="connsiteX1" fmla="*/ 574441 w 1148881"/>
              <a:gd name="connsiteY1" fmla="*/ 1148881 h 1148881"/>
              <a:gd name="connsiteX2" fmla="*/ 0 w 1148881"/>
              <a:gd name="connsiteY2" fmla="*/ 574441 h 1148881"/>
              <a:gd name="connsiteX3" fmla="*/ 574441 w 1148881"/>
              <a:gd name="connsiteY3" fmla="*/ 0 h 1148881"/>
              <a:gd name="connsiteX4" fmla="*/ 1148882 w 1148881"/>
              <a:gd name="connsiteY4" fmla="*/ 574441 h 1148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881" h="1148881">
                <a:moveTo>
                  <a:pt x="1148882" y="574441"/>
                </a:moveTo>
                <a:cubicBezTo>
                  <a:pt x="1148882" y="891696"/>
                  <a:pt x="891696" y="1148881"/>
                  <a:pt x="574441" y="1148881"/>
                </a:cubicBezTo>
                <a:cubicBezTo>
                  <a:pt x="257186" y="1148881"/>
                  <a:pt x="0" y="891696"/>
                  <a:pt x="0" y="574441"/>
                </a:cubicBezTo>
                <a:cubicBezTo>
                  <a:pt x="0" y="257186"/>
                  <a:pt x="257186" y="0"/>
                  <a:pt x="574441" y="0"/>
                </a:cubicBezTo>
                <a:cubicBezTo>
                  <a:pt x="891696" y="0"/>
                  <a:pt x="1148882" y="257186"/>
                  <a:pt x="1148882" y="574441"/>
                </a:cubicBezTo>
                <a:close/>
              </a:path>
            </a:pathLst>
          </a:custGeom>
          <a:solidFill>
            <a:srgbClr val="FFFFFF"/>
          </a:solidFill>
          <a:ln w="6387" cap="flat">
            <a:noFill/>
            <a:prstDash val="solid"/>
            <a:miter/>
          </a:ln>
        </p:spPr>
        <p:txBody>
          <a:bodyPr rtlCol="0" anchor="ctr"/>
          <a:lstStyle/>
          <a:p>
            <a:endParaRPr lang="de-DE"/>
          </a:p>
        </p:txBody>
      </p:sp>
      <p:sp>
        <p:nvSpPr>
          <p:cNvPr id="131" name="Freihandform: Form 130">
            <a:extLst>
              <a:ext uri="{FF2B5EF4-FFF2-40B4-BE49-F238E27FC236}">
                <a16:creationId xmlns:a16="http://schemas.microsoft.com/office/drawing/2014/main" id="{4BA3EA01-40C5-640F-2CA2-FDAF8D52F103}"/>
              </a:ext>
            </a:extLst>
          </p:cNvPr>
          <p:cNvSpPr/>
          <p:nvPr/>
        </p:nvSpPr>
        <p:spPr>
          <a:xfrm>
            <a:off x="8408436" y="2381826"/>
            <a:ext cx="1148881" cy="1148881"/>
          </a:xfrm>
          <a:custGeom>
            <a:avLst/>
            <a:gdLst>
              <a:gd name="connsiteX0" fmla="*/ 1148882 w 1148881"/>
              <a:gd name="connsiteY0" fmla="*/ 574441 h 1148881"/>
              <a:gd name="connsiteX1" fmla="*/ 574441 w 1148881"/>
              <a:gd name="connsiteY1" fmla="*/ 1148881 h 1148881"/>
              <a:gd name="connsiteX2" fmla="*/ 0 w 1148881"/>
              <a:gd name="connsiteY2" fmla="*/ 574441 h 1148881"/>
              <a:gd name="connsiteX3" fmla="*/ 574441 w 1148881"/>
              <a:gd name="connsiteY3" fmla="*/ 0 h 1148881"/>
              <a:gd name="connsiteX4" fmla="*/ 1148882 w 1148881"/>
              <a:gd name="connsiteY4" fmla="*/ 574441 h 1148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881" h="1148881">
                <a:moveTo>
                  <a:pt x="1148882" y="574441"/>
                </a:moveTo>
                <a:cubicBezTo>
                  <a:pt x="1148882" y="891696"/>
                  <a:pt x="891696" y="1148881"/>
                  <a:pt x="574441" y="1148881"/>
                </a:cubicBezTo>
                <a:cubicBezTo>
                  <a:pt x="257187" y="1148881"/>
                  <a:pt x="0" y="891696"/>
                  <a:pt x="0" y="574441"/>
                </a:cubicBezTo>
                <a:cubicBezTo>
                  <a:pt x="0" y="257186"/>
                  <a:pt x="257187" y="0"/>
                  <a:pt x="574441" y="0"/>
                </a:cubicBezTo>
                <a:cubicBezTo>
                  <a:pt x="891696" y="0"/>
                  <a:pt x="1148882" y="257186"/>
                  <a:pt x="1148882" y="574441"/>
                </a:cubicBezTo>
                <a:close/>
              </a:path>
            </a:pathLst>
          </a:custGeom>
          <a:solidFill>
            <a:srgbClr val="FFFFFF"/>
          </a:solidFill>
          <a:ln w="6387" cap="flat">
            <a:noFill/>
            <a:prstDash val="solid"/>
            <a:miter/>
          </a:ln>
        </p:spPr>
        <p:txBody>
          <a:bodyPr rtlCol="0" anchor="ctr"/>
          <a:lstStyle/>
          <a:p>
            <a:endParaRPr lang="de-DE"/>
          </a:p>
        </p:txBody>
      </p:sp>
      <p:sp>
        <p:nvSpPr>
          <p:cNvPr id="132" name="Freihandform: Form 131">
            <a:extLst>
              <a:ext uri="{FF2B5EF4-FFF2-40B4-BE49-F238E27FC236}">
                <a16:creationId xmlns:a16="http://schemas.microsoft.com/office/drawing/2014/main" id="{4FDC6418-CCC7-A263-3C25-BD5064CB44E4}"/>
              </a:ext>
            </a:extLst>
          </p:cNvPr>
          <p:cNvSpPr/>
          <p:nvPr/>
        </p:nvSpPr>
        <p:spPr>
          <a:xfrm>
            <a:off x="10327031" y="2381826"/>
            <a:ext cx="1148881" cy="1148881"/>
          </a:xfrm>
          <a:custGeom>
            <a:avLst/>
            <a:gdLst>
              <a:gd name="connsiteX0" fmla="*/ 1148881 w 1148881"/>
              <a:gd name="connsiteY0" fmla="*/ 574441 h 1148881"/>
              <a:gd name="connsiteX1" fmla="*/ 574441 w 1148881"/>
              <a:gd name="connsiteY1" fmla="*/ 1148881 h 1148881"/>
              <a:gd name="connsiteX2" fmla="*/ 0 w 1148881"/>
              <a:gd name="connsiteY2" fmla="*/ 574441 h 1148881"/>
              <a:gd name="connsiteX3" fmla="*/ 574441 w 1148881"/>
              <a:gd name="connsiteY3" fmla="*/ 0 h 1148881"/>
              <a:gd name="connsiteX4" fmla="*/ 1148881 w 1148881"/>
              <a:gd name="connsiteY4" fmla="*/ 574441 h 1148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881" h="1148881">
                <a:moveTo>
                  <a:pt x="1148881" y="574441"/>
                </a:moveTo>
                <a:cubicBezTo>
                  <a:pt x="1148881" y="891696"/>
                  <a:pt x="891695" y="1148881"/>
                  <a:pt x="574441" y="1148881"/>
                </a:cubicBezTo>
                <a:cubicBezTo>
                  <a:pt x="257186" y="1148881"/>
                  <a:pt x="0" y="891696"/>
                  <a:pt x="0" y="574441"/>
                </a:cubicBezTo>
                <a:cubicBezTo>
                  <a:pt x="0" y="257186"/>
                  <a:pt x="257186" y="0"/>
                  <a:pt x="574441" y="0"/>
                </a:cubicBezTo>
                <a:cubicBezTo>
                  <a:pt x="891695" y="0"/>
                  <a:pt x="1148881" y="257186"/>
                  <a:pt x="1148881" y="574441"/>
                </a:cubicBezTo>
                <a:close/>
              </a:path>
            </a:pathLst>
          </a:custGeom>
          <a:solidFill>
            <a:srgbClr val="FFFFFF"/>
          </a:solidFill>
          <a:ln w="6387" cap="flat">
            <a:noFill/>
            <a:prstDash val="solid"/>
            <a:miter/>
          </a:ln>
        </p:spPr>
        <p:txBody>
          <a:bodyPr rtlCol="0" anchor="ctr"/>
          <a:lstStyle/>
          <a:p>
            <a:endParaRPr lang="de-DE"/>
          </a:p>
        </p:txBody>
      </p:sp>
      <p:sp>
        <p:nvSpPr>
          <p:cNvPr id="133" name="Freihandform: Form 132">
            <a:extLst>
              <a:ext uri="{FF2B5EF4-FFF2-40B4-BE49-F238E27FC236}">
                <a16:creationId xmlns:a16="http://schemas.microsoft.com/office/drawing/2014/main" id="{A50B3FC2-1185-D6E6-51C0-66B9B5E9A01F}"/>
              </a:ext>
            </a:extLst>
          </p:cNvPr>
          <p:cNvSpPr/>
          <p:nvPr/>
        </p:nvSpPr>
        <p:spPr>
          <a:xfrm>
            <a:off x="945309" y="4955399"/>
            <a:ext cx="10312894" cy="479840"/>
          </a:xfrm>
          <a:custGeom>
            <a:avLst/>
            <a:gdLst>
              <a:gd name="connsiteX0" fmla="*/ 10312895 w 10312894"/>
              <a:gd name="connsiteY0" fmla="*/ 239952 h 479840"/>
              <a:gd name="connsiteX1" fmla="*/ 10019122 w 10312894"/>
              <a:gd name="connsiteY1" fmla="*/ 0 h 479840"/>
              <a:gd name="connsiteX2" fmla="*/ 10019122 w 10312894"/>
              <a:gd name="connsiteY2" fmla="*/ 166509 h 479840"/>
              <a:gd name="connsiteX3" fmla="*/ 293836 w 10312894"/>
              <a:gd name="connsiteY3" fmla="*/ 166509 h 479840"/>
              <a:gd name="connsiteX4" fmla="*/ 293836 w 10312894"/>
              <a:gd name="connsiteY4" fmla="*/ 0 h 479840"/>
              <a:gd name="connsiteX5" fmla="*/ 0 w 10312894"/>
              <a:gd name="connsiteY5" fmla="*/ 239952 h 479840"/>
              <a:gd name="connsiteX6" fmla="*/ 293836 w 10312894"/>
              <a:gd name="connsiteY6" fmla="*/ 479840 h 479840"/>
              <a:gd name="connsiteX7" fmla="*/ 293836 w 10312894"/>
              <a:gd name="connsiteY7" fmla="*/ 313395 h 479840"/>
              <a:gd name="connsiteX8" fmla="*/ 10019122 w 10312894"/>
              <a:gd name="connsiteY8" fmla="*/ 313395 h 479840"/>
              <a:gd name="connsiteX9" fmla="*/ 10019122 w 10312894"/>
              <a:gd name="connsiteY9" fmla="*/ 479840 h 479840"/>
              <a:gd name="connsiteX10" fmla="*/ 10312895 w 10312894"/>
              <a:gd name="connsiteY10" fmla="*/ 239952 h 47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12894" h="479840">
                <a:moveTo>
                  <a:pt x="10312895" y="239952"/>
                </a:moveTo>
                <a:lnTo>
                  <a:pt x="10019122" y="0"/>
                </a:lnTo>
                <a:lnTo>
                  <a:pt x="10019122" y="166509"/>
                </a:lnTo>
                <a:lnTo>
                  <a:pt x="293836" y="166509"/>
                </a:lnTo>
                <a:lnTo>
                  <a:pt x="293836" y="0"/>
                </a:lnTo>
                <a:lnTo>
                  <a:pt x="0" y="239952"/>
                </a:lnTo>
                <a:lnTo>
                  <a:pt x="293836" y="479840"/>
                </a:lnTo>
                <a:lnTo>
                  <a:pt x="293836" y="313395"/>
                </a:lnTo>
                <a:lnTo>
                  <a:pt x="10019122" y="313395"/>
                </a:lnTo>
                <a:lnTo>
                  <a:pt x="10019122" y="479840"/>
                </a:lnTo>
                <a:lnTo>
                  <a:pt x="10312895" y="239952"/>
                </a:lnTo>
                <a:close/>
              </a:path>
            </a:pathLst>
          </a:custGeom>
          <a:solidFill>
            <a:srgbClr val="F0E9E5"/>
          </a:solidFill>
          <a:ln w="6387" cap="flat">
            <a:noFill/>
            <a:prstDash val="solid"/>
            <a:miter/>
          </a:ln>
        </p:spPr>
        <p:txBody>
          <a:bodyPr rtlCol="0" anchor="ctr"/>
          <a:lstStyle/>
          <a:p>
            <a:endParaRPr lang="de-DE"/>
          </a:p>
        </p:txBody>
      </p:sp>
      <p:sp>
        <p:nvSpPr>
          <p:cNvPr id="134" name="Freihandform: Form 133">
            <a:extLst>
              <a:ext uri="{FF2B5EF4-FFF2-40B4-BE49-F238E27FC236}">
                <a16:creationId xmlns:a16="http://schemas.microsoft.com/office/drawing/2014/main" id="{28C7BCF3-AB73-BA60-AFC5-5824DFB8BDB0}"/>
              </a:ext>
            </a:extLst>
          </p:cNvPr>
          <p:cNvSpPr/>
          <p:nvPr/>
        </p:nvSpPr>
        <p:spPr>
          <a:xfrm>
            <a:off x="1192996" y="3048757"/>
            <a:ext cx="138832" cy="46277"/>
          </a:xfrm>
          <a:custGeom>
            <a:avLst/>
            <a:gdLst>
              <a:gd name="connsiteX0" fmla="*/ 0 w 138832"/>
              <a:gd name="connsiteY0" fmla="*/ 23139 h 46277"/>
              <a:gd name="connsiteX1" fmla="*/ 23139 w 138832"/>
              <a:gd name="connsiteY1" fmla="*/ 0 h 46277"/>
              <a:gd name="connsiteX2" fmla="*/ 115694 w 138832"/>
              <a:gd name="connsiteY2" fmla="*/ 0 h 46277"/>
              <a:gd name="connsiteX3" fmla="*/ 138832 w 138832"/>
              <a:gd name="connsiteY3" fmla="*/ 23139 h 46277"/>
              <a:gd name="connsiteX4" fmla="*/ 115694 w 138832"/>
              <a:gd name="connsiteY4" fmla="*/ 46277 h 46277"/>
              <a:gd name="connsiteX5" fmla="*/ 23139 w 138832"/>
              <a:gd name="connsiteY5" fmla="*/ 46277 h 46277"/>
              <a:gd name="connsiteX6" fmla="*/ 0 w 138832"/>
              <a:gd name="connsiteY6" fmla="*/ 23139 h 4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832" h="46277">
                <a:moveTo>
                  <a:pt x="0" y="23139"/>
                </a:moveTo>
                <a:cubicBezTo>
                  <a:pt x="0" y="10355"/>
                  <a:pt x="10355" y="0"/>
                  <a:pt x="23139" y="0"/>
                </a:cubicBezTo>
                <a:lnTo>
                  <a:pt x="115694" y="0"/>
                </a:lnTo>
                <a:cubicBezTo>
                  <a:pt x="128477" y="0"/>
                  <a:pt x="138832" y="10355"/>
                  <a:pt x="138832" y="23139"/>
                </a:cubicBezTo>
                <a:cubicBezTo>
                  <a:pt x="138832" y="35923"/>
                  <a:pt x="128477" y="46277"/>
                  <a:pt x="115694" y="46277"/>
                </a:cubicBezTo>
                <a:lnTo>
                  <a:pt x="23139" y="46277"/>
                </a:lnTo>
                <a:cubicBezTo>
                  <a:pt x="10355" y="46277"/>
                  <a:pt x="0" y="35923"/>
                  <a:pt x="0" y="23139"/>
                </a:cubicBezTo>
                <a:close/>
              </a:path>
            </a:pathLst>
          </a:custGeom>
          <a:solidFill>
            <a:srgbClr val="551C77"/>
          </a:solidFill>
          <a:ln w="6387" cap="flat">
            <a:noFill/>
            <a:prstDash val="solid"/>
            <a:miter/>
          </a:ln>
        </p:spPr>
        <p:txBody>
          <a:bodyPr rtlCol="0" anchor="ctr"/>
          <a:lstStyle/>
          <a:p>
            <a:endParaRPr lang="de-DE"/>
          </a:p>
        </p:txBody>
      </p:sp>
      <p:sp>
        <p:nvSpPr>
          <p:cNvPr id="135" name="Freihandform: Form 134">
            <a:extLst>
              <a:ext uri="{FF2B5EF4-FFF2-40B4-BE49-F238E27FC236}">
                <a16:creationId xmlns:a16="http://schemas.microsoft.com/office/drawing/2014/main" id="{1B622CAD-FEF5-6B70-872A-05EA27530B50}"/>
              </a:ext>
            </a:extLst>
          </p:cNvPr>
          <p:cNvSpPr/>
          <p:nvPr/>
        </p:nvSpPr>
        <p:spPr>
          <a:xfrm>
            <a:off x="1192996" y="2956266"/>
            <a:ext cx="277600" cy="46277"/>
          </a:xfrm>
          <a:custGeom>
            <a:avLst/>
            <a:gdLst>
              <a:gd name="connsiteX0" fmla="*/ 0 w 277600"/>
              <a:gd name="connsiteY0" fmla="*/ 23139 h 46277"/>
              <a:gd name="connsiteX1" fmla="*/ 23139 w 277600"/>
              <a:gd name="connsiteY1" fmla="*/ 0 h 46277"/>
              <a:gd name="connsiteX2" fmla="*/ 254462 w 277600"/>
              <a:gd name="connsiteY2" fmla="*/ 0 h 46277"/>
              <a:gd name="connsiteX3" fmla="*/ 277601 w 277600"/>
              <a:gd name="connsiteY3" fmla="*/ 23139 h 46277"/>
              <a:gd name="connsiteX4" fmla="*/ 254462 w 277600"/>
              <a:gd name="connsiteY4" fmla="*/ 46277 h 46277"/>
              <a:gd name="connsiteX5" fmla="*/ 23139 w 277600"/>
              <a:gd name="connsiteY5" fmla="*/ 46277 h 46277"/>
              <a:gd name="connsiteX6" fmla="*/ 0 w 277600"/>
              <a:gd name="connsiteY6" fmla="*/ 23139 h 4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600" h="46277">
                <a:moveTo>
                  <a:pt x="0" y="23139"/>
                </a:moveTo>
                <a:cubicBezTo>
                  <a:pt x="0" y="10355"/>
                  <a:pt x="10355" y="0"/>
                  <a:pt x="23139" y="0"/>
                </a:cubicBezTo>
                <a:lnTo>
                  <a:pt x="254462" y="0"/>
                </a:lnTo>
                <a:cubicBezTo>
                  <a:pt x="267246" y="0"/>
                  <a:pt x="277601" y="10355"/>
                  <a:pt x="277601" y="23139"/>
                </a:cubicBezTo>
                <a:cubicBezTo>
                  <a:pt x="277601" y="35922"/>
                  <a:pt x="267246" y="46277"/>
                  <a:pt x="254462" y="46277"/>
                </a:cubicBezTo>
                <a:lnTo>
                  <a:pt x="23139" y="46277"/>
                </a:lnTo>
                <a:cubicBezTo>
                  <a:pt x="10355" y="46277"/>
                  <a:pt x="0" y="35922"/>
                  <a:pt x="0" y="23139"/>
                </a:cubicBezTo>
                <a:close/>
              </a:path>
            </a:pathLst>
          </a:custGeom>
          <a:solidFill>
            <a:srgbClr val="551C77"/>
          </a:solidFill>
          <a:ln w="6387" cap="flat">
            <a:noFill/>
            <a:prstDash val="solid"/>
            <a:miter/>
          </a:ln>
        </p:spPr>
        <p:txBody>
          <a:bodyPr rtlCol="0" anchor="ctr"/>
          <a:lstStyle/>
          <a:p>
            <a:endParaRPr lang="de-DE"/>
          </a:p>
        </p:txBody>
      </p:sp>
      <p:sp>
        <p:nvSpPr>
          <p:cNvPr id="136" name="Freihandform: Form 135">
            <a:extLst>
              <a:ext uri="{FF2B5EF4-FFF2-40B4-BE49-F238E27FC236}">
                <a16:creationId xmlns:a16="http://schemas.microsoft.com/office/drawing/2014/main" id="{47764E2C-DC0E-BA02-F614-9A6A7A2BFB6E}"/>
              </a:ext>
            </a:extLst>
          </p:cNvPr>
          <p:cNvSpPr/>
          <p:nvPr/>
        </p:nvSpPr>
        <p:spPr>
          <a:xfrm>
            <a:off x="1192996" y="2863711"/>
            <a:ext cx="277600" cy="46277"/>
          </a:xfrm>
          <a:custGeom>
            <a:avLst/>
            <a:gdLst>
              <a:gd name="connsiteX0" fmla="*/ 0 w 277600"/>
              <a:gd name="connsiteY0" fmla="*/ 23139 h 46277"/>
              <a:gd name="connsiteX1" fmla="*/ 23139 w 277600"/>
              <a:gd name="connsiteY1" fmla="*/ 0 h 46277"/>
              <a:gd name="connsiteX2" fmla="*/ 254462 w 277600"/>
              <a:gd name="connsiteY2" fmla="*/ 0 h 46277"/>
              <a:gd name="connsiteX3" fmla="*/ 277601 w 277600"/>
              <a:gd name="connsiteY3" fmla="*/ 23139 h 46277"/>
              <a:gd name="connsiteX4" fmla="*/ 254462 w 277600"/>
              <a:gd name="connsiteY4" fmla="*/ 46277 h 46277"/>
              <a:gd name="connsiteX5" fmla="*/ 23139 w 277600"/>
              <a:gd name="connsiteY5" fmla="*/ 46277 h 46277"/>
              <a:gd name="connsiteX6" fmla="*/ 0 w 277600"/>
              <a:gd name="connsiteY6" fmla="*/ 23139 h 4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600" h="46277">
                <a:moveTo>
                  <a:pt x="0" y="23139"/>
                </a:moveTo>
                <a:cubicBezTo>
                  <a:pt x="0" y="10355"/>
                  <a:pt x="10355" y="0"/>
                  <a:pt x="23139" y="0"/>
                </a:cubicBezTo>
                <a:lnTo>
                  <a:pt x="254462" y="0"/>
                </a:lnTo>
                <a:cubicBezTo>
                  <a:pt x="267246" y="0"/>
                  <a:pt x="277601" y="10355"/>
                  <a:pt x="277601" y="23139"/>
                </a:cubicBezTo>
                <a:cubicBezTo>
                  <a:pt x="277601" y="35922"/>
                  <a:pt x="267246" y="46277"/>
                  <a:pt x="254462" y="46277"/>
                </a:cubicBezTo>
                <a:lnTo>
                  <a:pt x="23139" y="46277"/>
                </a:lnTo>
                <a:cubicBezTo>
                  <a:pt x="10355" y="46277"/>
                  <a:pt x="0" y="35922"/>
                  <a:pt x="0" y="23139"/>
                </a:cubicBezTo>
                <a:close/>
              </a:path>
            </a:pathLst>
          </a:custGeom>
          <a:solidFill>
            <a:srgbClr val="551C77"/>
          </a:solidFill>
          <a:ln w="6387" cap="flat">
            <a:noFill/>
            <a:prstDash val="solid"/>
            <a:miter/>
          </a:ln>
        </p:spPr>
        <p:txBody>
          <a:bodyPr rtlCol="0" anchor="ctr"/>
          <a:lstStyle/>
          <a:p>
            <a:endParaRPr lang="de-DE"/>
          </a:p>
        </p:txBody>
      </p:sp>
      <p:sp>
        <p:nvSpPr>
          <p:cNvPr id="137" name="Freihandform: Form 136">
            <a:extLst>
              <a:ext uri="{FF2B5EF4-FFF2-40B4-BE49-F238E27FC236}">
                <a16:creationId xmlns:a16="http://schemas.microsoft.com/office/drawing/2014/main" id="{0AF6A493-85F7-7BF1-B82C-F91D74728F13}"/>
              </a:ext>
            </a:extLst>
          </p:cNvPr>
          <p:cNvSpPr/>
          <p:nvPr/>
        </p:nvSpPr>
        <p:spPr>
          <a:xfrm>
            <a:off x="1192996" y="2771157"/>
            <a:ext cx="277600" cy="46277"/>
          </a:xfrm>
          <a:custGeom>
            <a:avLst/>
            <a:gdLst>
              <a:gd name="connsiteX0" fmla="*/ 0 w 277600"/>
              <a:gd name="connsiteY0" fmla="*/ 23139 h 46277"/>
              <a:gd name="connsiteX1" fmla="*/ 23139 w 277600"/>
              <a:gd name="connsiteY1" fmla="*/ 0 h 46277"/>
              <a:gd name="connsiteX2" fmla="*/ 254462 w 277600"/>
              <a:gd name="connsiteY2" fmla="*/ 0 h 46277"/>
              <a:gd name="connsiteX3" fmla="*/ 277601 w 277600"/>
              <a:gd name="connsiteY3" fmla="*/ 23139 h 46277"/>
              <a:gd name="connsiteX4" fmla="*/ 254462 w 277600"/>
              <a:gd name="connsiteY4" fmla="*/ 46277 h 46277"/>
              <a:gd name="connsiteX5" fmla="*/ 23139 w 277600"/>
              <a:gd name="connsiteY5" fmla="*/ 46277 h 46277"/>
              <a:gd name="connsiteX6" fmla="*/ 0 w 277600"/>
              <a:gd name="connsiteY6" fmla="*/ 23139 h 4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600" h="46277">
                <a:moveTo>
                  <a:pt x="0" y="23139"/>
                </a:moveTo>
                <a:cubicBezTo>
                  <a:pt x="0" y="10355"/>
                  <a:pt x="10355" y="0"/>
                  <a:pt x="23139" y="0"/>
                </a:cubicBezTo>
                <a:lnTo>
                  <a:pt x="254462" y="0"/>
                </a:lnTo>
                <a:cubicBezTo>
                  <a:pt x="267246" y="0"/>
                  <a:pt x="277601" y="10355"/>
                  <a:pt x="277601" y="23139"/>
                </a:cubicBezTo>
                <a:cubicBezTo>
                  <a:pt x="277601" y="35923"/>
                  <a:pt x="267246" y="46277"/>
                  <a:pt x="254462" y="46277"/>
                </a:cubicBezTo>
                <a:lnTo>
                  <a:pt x="23139" y="46277"/>
                </a:lnTo>
                <a:cubicBezTo>
                  <a:pt x="10355" y="46277"/>
                  <a:pt x="0" y="35923"/>
                  <a:pt x="0" y="23139"/>
                </a:cubicBezTo>
                <a:close/>
              </a:path>
            </a:pathLst>
          </a:custGeom>
          <a:solidFill>
            <a:srgbClr val="551C77"/>
          </a:solidFill>
          <a:ln w="6387" cap="flat">
            <a:noFill/>
            <a:prstDash val="solid"/>
            <a:miter/>
          </a:ln>
        </p:spPr>
        <p:txBody>
          <a:bodyPr rtlCol="0" anchor="ctr"/>
          <a:lstStyle/>
          <a:p>
            <a:endParaRPr lang="de-DE"/>
          </a:p>
        </p:txBody>
      </p:sp>
      <p:sp>
        <p:nvSpPr>
          <p:cNvPr id="138" name="Freihandform: Form 137">
            <a:extLst>
              <a:ext uri="{FF2B5EF4-FFF2-40B4-BE49-F238E27FC236}">
                <a16:creationId xmlns:a16="http://schemas.microsoft.com/office/drawing/2014/main" id="{0BB8F844-CE90-8DF4-FC66-D5D6DF36AA54}"/>
              </a:ext>
            </a:extLst>
          </p:cNvPr>
          <p:cNvSpPr/>
          <p:nvPr/>
        </p:nvSpPr>
        <p:spPr>
          <a:xfrm>
            <a:off x="1007950" y="2586111"/>
            <a:ext cx="647755" cy="740310"/>
          </a:xfrm>
          <a:custGeom>
            <a:avLst/>
            <a:gdLst>
              <a:gd name="connsiteX0" fmla="*/ 92555 w 647755"/>
              <a:gd name="connsiteY0" fmla="*/ 0 h 740310"/>
              <a:gd name="connsiteX1" fmla="*/ 555201 w 647755"/>
              <a:gd name="connsiteY1" fmla="*/ 0 h 740310"/>
              <a:gd name="connsiteX2" fmla="*/ 647756 w 647755"/>
              <a:gd name="connsiteY2" fmla="*/ 92555 h 740310"/>
              <a:gd name="connsiteX3" fmla="*/ 647756 w 647755"/>
              <a:gd name="connsiteY3" fmla="*/ 647756 h 740310"/>
              <a:gd name="connsiteX4" fmla="*/ 555201 w 647755"/>
              <a:gd name="connsiteY4" fmla="*/ 740311 h 740310"/>
              <a:gd name="connsiteX5" fmla="*/ 92555 w 647755"/>
              <a:gd name="connsiteY5" fmla="*/ 740311 h 740310"/>
              <a:gd name="connsiteX6" fmla="*/ 0 w 647755"/>
              <a:gd name="connsiteY6" fmla="*/ 647756 h 740310"/>
              <a:gd name="connsiteX7" fmla="*/ 0 w 647755"/>
              <a:gd name="connsiteY7" fmla="*/ 601478 h 740310"/>
              <a:gd name="connsiteX8" fmla="*/ 46277 w 647755"/>
              <a:gd name="connsiteY8" fmla="*/ 601478 h 740310"/>
              <a:gd name="connsiteX9" fmla="*/ 46277 w 647755"/>
              <a:gd name="connsiteY9" fmla="*/ 647756 h 740310"/>
              <a:gd name="connsiteX10" fmla="*/ 92555 w 647755"/>
              <a:gd name="connsiteY10" fmla="*/ 694033 h 740310"/>
              <a:gd name="connsiteX11" fmla="*/ 555201 w 647755"/>
              <a:gd name="connsiteY11" fmla="*/ 694033 h 740310"/>
              <a:gd name="connsiteX12" fmla="*/ 601479 w 647755"/>
              <a:gd name="connsiteY12" fmla="*/ 647756 h 740310"/>
              <a:gd name="connsiteX13" fmla="*/ 601479 w 647755"/>
              <a:gd name="connsiteY13" fmla="*/ 92555 h 740310"/>
              <a:gd name="connsiteX14" fmla="*/ 555201 w 647755"/>
              <a:gd name="connsiteY14" fmla="*/ 46277 h 740310"/>
              <a:gd name="connsiteX15" fmla="*/ 92555 w 647755"/>
              <a:gd name="connsiteY15" fmla="*/ 46277 h 740310"/>
              <a:gd name="connsiteX16" fmla="*/ 46277 w 647755"/>
              <a:gd name="connsiteY16" fmla="*/ 92555 h 740310"/>
              <a:gd name="connsiteX17" fmla="*/ 46277 w 647755"/>
              <a:gd name="connsiteY17" fmla="*/ 138832 h 740310"/>
              <a:gd name="connsiteX18" fmla="*/ 0 w 647755"/>
              <a:gd name="connsiteY18" fmla="*/ 138832 h 740310"/>
              <a:gd name="connsiteX19" fmla="*/ 0 w 647755"/>
              <a:gd name="connsiteY19" fmla="*/ 92555 h 740310"/>
              <a:gd name="connsiteX20" fmla="*/ 92555 w 647755"/>
              <a:gd name="connsiteY20" fmla="*/ 0 h 740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7755" h="740310">
                <a:moveTo>
                  <a:pt x="92555" y="0"/>
                </a:moveTo>
                <a:lnTo>
                  <a:pt x="555201" y="0"/>
                </a:lnTo>
                <a:cubicBezTo>
                  <a:pt x="606336" y="0"/>
                  <a:pt x="647756" y="41420"/>
                  <a:pt x="647756" y="92555"/>
                </a:cubicBezTo>
                <a:lnTo>
                  <a:pt x="647756" y="647756"/>
                </a:lnTo>
                <a:cubicBezTo>
                  <a:pt x="647756" y="698891"/>
                  <a:pt x="606336" y="740311"/>
                  <a:pt x="555201" y="740311"/>
                </a:cubicBezTo>
                <a:lnTo>
                  <a:pt x="92555" y="740311"/>
                </a:lnTo>
                <a:cubicBezTo>
                  <a:pt x="41420" y="740311"/>
                  <a:pt x="0" y="698891"/>
                  <a:pt x="0" y="647756"/>
                </a:cubicBezTo>
                <a:lnTo>
                  <a:pt x="0" y="601478"/>
                </a:lnTo>
                <a:lnTo>
                  <a:pt x="46277" y="601478"/>
                </a:lnTo>
                <a:lnTo>
                  <a:pt x="46277" y="647756"/>
                </a:lnTo>
                <a:cubicBezTo>
                  <a:pt x="46277" y="673324"/>
                  <a:pt x="66987" y="694033"/>
                  <a:pt x="92555" y="694033"/>
                </a:cubicBezTo>
                <a:lnTo>
                  <a:pt x="555201" y="694033"/>
                </a:lnTo>
                <a:cubicBezTo>
                  <a:pt x="580769" y="694033"/>
                  <a:pt x="601479" y="673324"/>
                  <a:pt x="601479" y="647756"/>
                </a:cubicBezTo>
                <a:lnTo>
                  <a:pt x="601479" y="92555"/>
                </a:lnTo>
                <a:cubicBezTo>
                  <a:pt x="601479" y="66987"/>
                  <a:pt x="580769" y="46277"/>
                  <a:pt x="555201" y="46277"/>
                </a:cubicBezTo>
                <a:lnTo>
                  <a:pt x="92555" y="46277"/>
                </a:lnTo>
                <a:cubicBezTo>
                  <a:pt x="66987" y="46277"/>
                  <a:pt x="46277" y="66987"/>
                  <a:pt x="46277" y="92555"/>
                </a:cubicBezTo>
                <a:lnTo>
                  <a:pt x="46277" y="138832"/>
                </a:lnTo>
                <a:lnTo>
                  <a:pt x="0" y="138832"/>
                </a:lnTo>
                <a:lnTo>
                  <a:pt x="0" y="92555"/>
                </a:lnTo>
                <a:cubicBezTo>
                  <a:pt x="0" y="41420"/>
                  <a:pt x="41420" y="0"/>
                  <a:pt x="92555" y="0"/>
                </a:cubicBezTo>
                <a:close/>
              </a:path>
            </a:pathLst>
          </a:custGeom>
          <a:solidFill>
            <a:srgbClr val="551C77"/>
          </a:solidFill>
          <a:ln w="6387" cap="flat">
            <a:noFill/>
            <a:prstDash val="solid"/>
            <a:miter/>
          </a:ln>
        </p:spPr>
        <p:txBody>
          <a:bodyPr rtlCol="0" anchor="ctr"/>
          <a:lstStyle/>
          <a:p>
            <a:endParaRPr lang="de-DE"/>
          </a:p>
        </p:txBody>
      </p:sp>
      <p:sp>
        <p:nvSpPr>
          <p:cNvPr id="139" name="Freihandform: Form 138">
            <a:extLst>
              <a:ext uri="{FF2B5EF4-FFF2-40B4-BE49-F238E27FC236}">
                <a16:creationId xmlns:a16="http://schemas.microsoft.com/office/drawing/2014/main" id="{6F4C192C-E3A9-EE71-2EAE-B4E9E9BC9E7A}"/>
              </a:ext>
            </a:extLst>
          </p:cNvPr>
          <p:cNvSpPr/>
          <p:nvPr/>
        </p:nvSpPr>
        <p:spPr>
          <a:xfrm>
            <a:off x="961672" y="2771157"/>
            <a:ext cx="138832" cy="92554"/>
          </a:xfrm>
          <a:custGeom>
            <a:avLst/>
            <a:gdLst>
              <a:gd name="connsiteX0" fmla="*/ 46277 w 138832"/>
              <a:gd name="connsiteY0" fmla="*/ 46277 h 92554"/>
              <a:gd name="connsiteX1" fmla="*/ 46277 w 138832"/>
              <a:gd name="connsiteY1" fmla="*/ 23139 h 92554"/>
              <a:gd name="connsiteX2" fmla="*/ 69416 w 138832"/>
              <a:gd name="connsiteY2" fmla="*/ 0 h 92554"/>
              <a:gd name="connsiteX3" fmla="*/ 92555 w 138832"/>
              <a:gd name="connsiteY3" fmla="*/ 23139 h 92554"/>
              <a:gd name="connsiteX4" fmla="*/ 92555 w 138832"/>
              <a:gd name="connsiteY4" fmla="*/ 46277 h 92554"/>
              <a:gd name="connsiteX5" fmla="*/ 115694 w 138832"/>
              <a:gd name="connsiteY5" fmla="*/ 46277 h 92554"/>
              <a:gd name="connsiteX6" fmla="*/ 138832 w 138832"/>
              <a:gd name="connsiteY6" fmla="*/ 69416 h 92554"/>
              <a:gd name="connsiteX7" fmla="*/ 115694 w 138832"/>
              <a:gd name="connsiteY7" fmla="*/ 92555 h 92554"/>
              <a:gd name="connsiteX8" fmla="*/ 23139 w 138832"/>
              <a:gd name="connsiteY8" fmla="*/ 92555 h 92554"/>
              <a:gd name="connsiteX9" fmla="*/ 0 w 138832"/>
              <a:gd name="connsiteY9" fmla="*/ 69416 h 92554"/>
              <a:gd name="connsiteX10" fmla="*/ 23139 w 138832"/>
              <a:gd name="connsiteY10" fmla="*/ 46277 h 92554"/>
              <a:gd name="connsiteX11" fmla="*/ 46277 w 138832"/>
              <a:gd name="connsiteY11" fmla="*/ 46277 h 9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832" h="92554">
                <a:moveTo>
                  <a:pt x="46277" y="46277"/>
                </a:moveTo>
                <a:lnTo>
                  <a:pt x="46277" y="23139"/>
                </a:lnTo>
                <a:cubicBezTo>
                  <a:pt x="46277" y="10355"/>
                  <a:pt x="56632" y="0"/>
                  <a:pt x="69416" y="0"/>
                </a:cubicBezTo>
                <a:cubicBezTo>
                  <a:pt x="82200" y="0"/>
                  <a:pt x="92555" y="10355"/>
                  <a:pt x="92555" y="23139"/>
                </a:cubicBezTo>
                <a:lnTo>
                  <a:pt x="92555" y="46277"/>
                </a:lnTo>
                <a:lnTo>
                  <a:pt x="115694" y="46277"/>
                </a:lnTo>
                <a:cubicBezTo>
                  <a:pt x="128477" y="46277"/>
                  <a:pt x="138832" y="56632"/>
                  <a:pt x="138832" y="69416"/>
                </a:cubicBezTo>
                <a:cubicBezTo>
                  <a:pt x="138832" y="82200"/>
                  <a:pt x="128477" y="92555"/>
                  <a:pt x="115694" y="92555"/>
                </a:cubicBezTo>
                <a:lnTo>
                  <a:pt x="23139" y="92555"/>
                </a:lnTo>
                <a:cubicBezTo>
                  <a:pt x="10355" y="92555"/>
                  <a:pt x="0" y="82200"/>
                  <a:pt x="0" y="69416"/>
                </a:cubicBezTo>
                <a:cubicBezTo>
                  <a:pt x="0" y="56632"/>
                  <a:pt x="10355" y="46277"/>
                  <a:pt x="23139" y="46277"/>
                </a:cubicBezTo>
                <a:lnTo>
                  <a:pt x="46277" y="46277"/>
                </a:lnTo>
                <a:close/>
              </a:path>
            </a:pathLst>
          </a:custGeom>
          <a:solidFill>
            <a:srgbClr val="551C77"/>
          </a:solidFill>
          <a:ln w="6387" cap="flat">
            <a:noFill/>
            <a:prstDash val="solid"/>
            <a:miter/>
          </a:ln>
        </p:spPr>
        <p:txBody>
          <a:bodyPr rtlCol="0" anchor="ctr"/>
          <a:lstStyle/>
          <a:p>
            <a:endParaRPr lang="de-DE"/>
          </a:p>
        </p:txBody>
      </p:sp>
      <p:sp>
        <p:nvSpPr>
          <p:cNvPr id="140" name="Freihandform: Form 139">
            <a:extLst>
              <a:ext uri="{FF2B5EF4-FFF2-40B4-BE49-F238E27FC236}">
                <a16:creationId xmlns:a16="http://schemas.microsoft.com/office/drawing/2014/main" id="{58A86DB6-8882-D434-4EA8-49987D2B3651}"/>
              </a:ext>
            </a:extLst>
          </p:cNvPr>
          <p:cNvSpPr/>
          <p:nvPr/>
        </p:nvSpPr>
        <p:spPr>
          <a:xfrm>
            <a:off x="961672" y="2909989"/>
            <a:ext cx="138832" cy="92554"/>
          </a:xfrm>
          <a:custGeom>
            <a:avLst/>
            <a:gdLst>
              <a:gd name="connsiteX0" fmla="*/ 46277 w 138832"/>
              <a:gd name="connsiteY0" fmla="*/ 46277 h 92554"/>
              <a:gd name="connsiteX1" fmla="*/ 46277 w 138832"/>
              <a:gd name="connsiteY1" fmla="*/ 23139 h 92554"/>
              <a:gd name="connsiteX2" fmla="*/ 69416 w 138832"/>
              <a:gd name="connsiteY2" fmla="*/ 0 h 92554"/>
              <a:gd name="connsiteX3" fmla="*/ 92555 w 138832"/>
              <a:gd name="connsiteY3" fmla="*/ 23139 h 92554"/>
              <a:gd name="connsiteX4" fmla="*/ 92555 w 138832"/>
              <a:gd name="connsiteY4" fmla="*/ 46277 h 92554"/>
              <a:gd name="connsiteX5" fmla="*/ 115694 w 138832"/>
              <a:gd name="connsiteY5" fmla="*/ 46277 h 92554"/>
              <a:gd name="connsiteX6" fmla="*/ 138832 w 138832"/>
              <a:gd name="connsiteY6" fmla="*/ 69416 h 92554"/>
              <a:gd name="connsiteX7" fmla="*/ 115694 w 138832"/>
              <a:gd name="connsiteY7" fmla="*/ 92555 h 92554"/>
              <a:gd name="connsiteX8" fmla="*/ 23139 w 138832"/>
              <a:gd name="connsiteY8" fmla="*/ 92555 h 92554"/>
              <a:gd name="connsiteX9" fmla="*/ 0 w 138832"/>
              <a:gd name="connsiteY9" fmla="*/ 69416 h 92554"/>
              <a:gd name="connsiteX10" fmla="*/ 23139 w 138832"/>
              <a:gd name="connsiteY10" fmla="*/ 46277 h 92554"/>
              <a:gd name="connsiteX11" fmla="*/ 46277 w 138832"/>
              <a:gd name="connsiteY11" fmla="*/ 46277 h 9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832" h="92554">
                <a:moveTo>
                  <a:pt x="46277" y="46277"/>
                </a:moveTo>
                <a:lnTo>
                  <a:pt x="46277" y="23139"/>
                </a:lnTo>
                <a:cubicBezTo>
                  <a:pt x="46277" y="10355"/>
                  <a:pt x="56632" y="0"/>
                  <a:pt x="69416" y="0"/>
                </a:cubicBezTo>
                <a:cubicBezTo>
                  <a:pt x="82200" y="0"/>
                  <a:pt x="92555" y="10355"/>
                  <a:pt x="92555" y="23139"/>
                </a:cubicBezTo>
                <a:lnTo>
                  <a:pt x="92555" y="46277"/>
                </a:lnTo>
                <a:lnTo>
                  <a:pt x="115694" y="46277"/>
                </a:lnTo>
                <a:cubicBezTo>
                  <a:pt x="128477" y="46277"/>
                  <a:pt x="138832" y="56632"/>
                  <a:pt x="138832" y="69416"/>
                </a:cubicBezTo>
                <a:cubicBezTo>
                  <a:pt x="138832" y="82200"/>
                  <a:pt x="128477" y="92555"/>
                  <a:pt x="115694" y="92555"/>
                </a:cubicBezTo>
                <a:lnTo>
                  <a:pt x="23139" y="92555"/>
                </a:lnTo>
                <a:cubicBezTo>
                  <a:pt x="10355" y="92555"/>
                  <a:pt x="0" y="82200"/>
                  <a:pt x="0" y="69416"/>
                </a:cubicBezTo>
                <a:cubicBezTo>
                  <a:pt x="0" y="56632"/>
                  <a:pt x="10355" y="46277"/>
                  <a:pt x="23139" y="46277"/>
                </a:cubicBezTo>
                <a:lnTo>
                  <a:pt x="46277" y="46277"/>
                </a:lnTo>
                <a:close/>
              </a:path>
            </a:pathLst>
          </a:custGeom>
          <a:solidFill>
            <a:srgbClr val="551C77"/>
          </a:solidFill>
          <a:ln w="6387" cap="flat">
            <a:noFill/>
            <a:prstDash val="solid"/>
            <a:miter/>
          </a:ln>
        </p:spPr>
        <p:txBody>
          <a:bodyPr rtlCol="0" anchor="ctr"/>
          <a:lstStyle/>
          <a:p>
            <a:endParaRPr lang="de-DE"/>
          </a:p>
        </p:txBody>
      </p:sp>
      <p:sp>
        <p:nvSpPr>
          <p:cNvPr id="141" name="Freihandform: Form 140">
            <a:extLst>
              <a:ext uri="{FF2B5EF4-FFF2-40B4-BE49-F238E27FC236}">
                <a16:creationId xmlns:a16="http://schemas.microsoft.com/office/drawing/2014/main" id="{EF78A4D5-C662-1559-017C-2003BC7CBDFC}"/>
              </a:ext>
            </a:extLst>
          </p:cNvPr>
          <p:cNvSpPr/>
          <p:nvPr/>
        </p:nvSpPr>
        <p:spPr>
          <a:xfrm>
            <a:off x="961672" y="3048757"/>
            <a:ext cx="138832" cy="92554"/>
          </a:xfrm>
          <a:custGeom>
            <a:avLst/>
            <a:gdLst>
              <a:gd name="connsiteX0" fmla="*/ 46277 w 138832"/>
              <a:gd name="connsiteY0" fmla="*/ 46277 h 92554"/>
              <a:gd name="connsiteX1" fmla="*/ 46277 w 138832"/>
              <a:gd name="connsiteY1" fmla="*/ 23139 h 92554"/>
              <a:gd name="connsiteX2" fmla="*/ 69416 w 138832"/>
              <a:gd name="connsiteY2" fmla="*/ 0 h 92554"/>
              <a:gd name="connsiteX3" fmla="*/ 92555 w 138832"/>
              <a:gd name="connsiteY3" fmla="*/ 23139 h 92554"/>
              <a:gd name="connsiteX4" fmla="*/ 92555 w 138832"/>
              <a:gd name="connsiteY4" fmla="*/ 46277 h 92554"/>
              <a:gd name="connsiteX5" fmla="*/ 115694 w 138832"/>
              <a:gd name="connsiteY5" fmla="*/ 46277 h 92554"/>
              <a:gd name="connsiteX6" fmla="*/ 138832 w 138832"/>
              <a:gd name="connsiteY6" fmla="*/ 69416 h 92554"/>
              <a:gd name="connsiteX7" fmla="*/ 115694 w 138832"/>
              <a:gd name="connsiteY7" fmla="*/ 92555 h 92554"/>
              <a:gd name="connsiteX8" fmla="*/ 23139 w 138832"/>
              <a:gd name="connsiteY8" fmla="*/ 92555 h 92554"/>
              <a:gd name="connsiteX9" fmla="*/ 0 w 138832"/>
              <a:gd name="connsiteY9" fmla="*/ 69416 h 92554"/>
              <a:gd name="connsiteX10" fmla="*/ 23139 w 138832"/>
              <a:gd name="connsiteY10" fmla="*/ 46277 h 92554"/>
              <a:gd name="connsiteX11" fmla="*/ 46277 w 138832"/>
              <a:gd name="connsiteY11" fmla="*/ 46277 h 9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832" h="92554">
                <a:moveTo>
                  <a:pt x="46277" y="46277"/>
                </a:moveTo>
                <a:lnTo>
                  <a:pt x="46277" y="23139"/>
                </a:lnTo>
                <a:cubicBezTo>
                  <a:pt x="46277" y="10355"/>
                  <a:pt x="56632" y="0"/>
                  <a:pt x="69416" y="0"/>
                </a:cubicBezTo>
                <a:cubicBezTo>
                  <a:pt x="82200" y="0"/>
                  <a:pt x="92555" y="10355"/>
                  <a:pt x="92555" y="23139"/>
                </a:cubicBezTo>
                <a:lnTo>
                  <a:pt x="92555" y="46277"/>
                </a:lnTo>
                <a:lnTo>
                  <a:pt x="115694" y="46277"/>
                </a:lnTo>
                <a:cubicBezTo>
                  <a:pt x="128477" y="46277"/>
                  <a:pt x="138832" y="56632"/>
                  <a:pt x="138832" y="69416"/>
                </a:cubicBezTo>
                <a:cubicBezTo>
                  <a:pt x="138832" y="82200"/>
                  <a:pt x="128477" y="92555"/>
                  <a:pt x="115694" y="92555"/>
                </a:cubicBezTo>
                <a:lnTo>
                  <a:pt x="23139" y="92555"/>
                </a:lnTo>
                <a:cubicBezTo>
                  <a:pt x="10355" y="92555"/>
                  <a:pt x="0" y="82200"/>
                  <a:pt x="0" y="69416"/>
                </a:cubicBezTo>
                <a:cubicBezTo>
                  <a:pt x="0" y="56632"/>
                  <a:pt x="10355" y="46277"/>
                  <a:pt x="23139" y="46277"/>
                </a:cubicBezTo>
                <a:lnTo>
                  <a:pt x="46277" y="46277"/>
                </a:lnTo>
                <a:close/>
              </a:path>
            </a:pathLst>
          </a:custGeom>
          <a:solidFill>
            <a:srgbClr val="551C77"/>
          </a:solidFill>
          <a:ln w="6387" cap="flat">
            <a:noFill/>
            <a:prstDash val="solid"/>
            <a:miter/>
          </a:ln>
        </p:spPr>
        <p:txBody>
          <a:bodyPr rtlCol="0" anchor="ctr"/>
          <a:lstStyle/>
          <a:p>
            <a:endParaRPr lang="de-DE"/>
          </a:p>
        </p:txBody>
      </p:sp>
      <p:sp>
        <p:nvSpPr>
          <p:cNvPr id="142" name="Freihandform: Form 141">
            <a:extLst>
              <a:ext uri="{FF2B5EF4-FFF2-40B4-BE49-F238E27FC236}">
                <a16:creationId xmlns:a16="http://schemas.microsoft.com/office/drawing/2014/main" id="{C0B193A2-1E18-7E19-9E62-036FFF55D4F4}"/>
              </a:ext>
            </a:extLst>
          </p:cNvPr>
          <p:cNvSpPr/>
          <p:nvPr/>
        </p:nvSpPr>
        <p:spPr>
          <a:xfrm>
            <a:off x="2995702" y="2537788"/>
            <a:ext cx="462969" cy="405183"/>
          </a:xfrm>
          <a:custGeom>
            <a:avLst/>
            <a:gdLst>
              <a:gd name="connsiteX0" fmla="*/ 237655 w 462969"/>
              <a:gd name="connsiteY0" fmla="*/ 1342 h 405183"/>
              <a:gd name="connsiteX1" fmla="*/ 225446 w 462969"/>
              <a:gd name="connsiteY1" fmla="*/ 1342 h 405183"/>
              <a:gd name="connsiteX2" fmla="*/ 8377 w 462969"/>
              <a:gd name="connsiteY2" fmla="*/ 102654 h 405183"/>
              <a:gd name="connsiteX3" fmla="*/ 4 w 462969"/>
              <a:gd name="connsiteY3" fmla="*/ 116141 h 405183"/>
              <a:gd name="connsiteX4" fmla="*/ 9080 w 462969"/>
              <a:gd name="connsiteY4" fmla="*/ 129180 h 405183"/>
              <a:gd name="connsiteX5" fmla="*/ 226149 w 462969"/>
              <a:gd name="connsiteY5" fmla="*/ 215983 h 405183"/>
              <a:gd name="connsiteX6" fmla="*/ 236888 w 462969"/>
              <a:gd name="connsiteY6" fmla="*/ 215983 h 405183"/>
              <a:gd name="connsiteX7" fmla="*/ 405123 w 462969"/>
              <a:gd name="connsiteY7" fmla="*/ 148676 h 405183"/>
              <a:gd name="connsiteX8" fmla="*/ 405123 w 462969"/>
              <a:gd name="connsiteY8" fmla="*/ 318317 h 405183"/>
              <a:gd name="connsiteX9" fmla="*/ 376167 w 462969"/>
              <a:gd name="connsiteY9" fmla="*/ 347272 h 405183"/>
              <a:gd name="connsiteX10" fmla="*/ 376167 w 462969"/>
              <a:gd name="connsiteY10" fmla="*/ 405183 h 405183"/>
              <a:gd name="connsiteX11" fmla="*/ 462969 w 462969"/>
              <a:gd name="connsiteY11" fmla="*/ 405183 h 405183"/>
              <a:gd name="connsiteX12" fmla="*/ 462969 w 462969"/>
              <a:gd name="connsiteY12" fmla="*/ 347272 h 405183"/>
              <a:gd name="connsiteX13" fmla="*/ 434014 w 462969"/>
              <a:gd name="connsiteY13" fmla="*/ 318317 h 405183"/>
              <a:gd name="connsiteX14" fmla="*/ 434014 w 462969"/>
              <a:gd name="connsiteY14" fmla="*/ 137106 h 405183"/>
              <a:gd name="connsiteX15" fmla="*/ 453829 w 462969"/>
              <a:gd name="connsiteY15" fmla="*/ 129180 h 405183"/>
              <a:gd name="connsiteX16" fmla="*/ 462905 w 462969"/>
              <a:gd name="connsiteY16" fmla="*/ 116141 h 405183"/>
              <a:gd name="connsiteX17" fmla="*/ 454532 w 462969"/>
              <a:gd name="connsiteY17" fmla="*/ 102654 h 405183"/>
              <a:gd name="connsiteX18" fmla="*/ 237463 w 462969"/>
              <a:gd name="connsiteY18" fmla="*/ 1342 h 405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2969" h="405183">
                <a:moveTo>
                  <a:pt x="237655" y="1342"/>
                </a:moveTo>
                <a:cubicBezTo>
                  <a:pt x="233756" y="-447"/>
                  <a:pt x="229281" y="-447"/>
                  <a:pt x="225446" y="1342"/>
                </a:cubicBezTo>
                <a:lnTo>
                  <a:pt x="8377" y="102654"/>
                </a:lnTo>
                <a:cubicBezTo>
                  <a:pt x="3136" y="105083"/>
                  <a:pt x="-124" y="110388"/>
                  <a:pt x="4" y="116141"/>
                </a:cubicBezTo>
                <a:cubicBezTo>
                  <a:pt x="195" y="121894"/>
                  <a:pt x="3711" y="127007"/>
                  <a:pt x="9080" y="129180"/>
                </a:cubicBezTo>
                <a:lnTo>
                  <a:pt x="226149" y="215983"/>
                </a:lnTo>
                <a:cubicBezTo>
                  <a:pt x="229601" y="217389"/>
                  <a:pt x="233436" y="217389"/>
                  <a:pt x="236888" y="215983"/>
                </a:cubicBezTo>
                <a:lnTo>
                  <a:pt x="405123" y="148676"/>
                </a:lnTo>
                <a:lnTo>
                  <a:pt x="405123" y="318317"/>
                </a:lnTo>
                <a:cubicBezTo>
                  <a:pt x="389143" y="318317"/>
                  <a:pt x="376167" y="331293"/>
                  <a:pt x="376167" y="347272"/>
                </a:cubicBezTo>
                <a:lnTo>
                  <a:pt x="376167" y="405183"/>
                </a:lnTo>
                <a:lnTo>
                  <a:pt x="462969" y="405183"/>
                </a:lnTo>
                <a:lnTo>
                  <a:pt x="462969" y="347272"/>
                </a:lnTo>
                <a:cubicBezTo>
                  <a:pt x="462969" y="331293"/>
                  <a:pt x="449994" y="318317"/>
                  <a:pt x="434014" y="318317"/>
                </a:cubicBezTo>
                <a:lnTo>
                  <a:pt x="434014" y="137106"/>
                </a:lnTo>
                <a:lnTo>
                  <a:pt x="453829" y="129180"/>
                </a:lnTo>
                <a:cubicBezTo>
                  <a:pt x="459198" y="127007"/>
                  <a:pt x="462777" y="121894"/>
                  <a:pt x="462905" y="116141"/>
                </a:cubicBezTo>
                <a:cubicBezTo>
                  <a:pt x="463097" y="110388"/>
                  <a:pt x="459773" y="105083"/>
                  <a:pt x="454532" y="102654"/>
                </a:cubicBezTo>
                <a:lnTo>
                  <a:pt x="237463" y="1342"/>
                </a:lnTo>
                <a:close/>
              </a:path>
            </a:pathLst>
          </a:custGeom>
          <a:solidFill>
            <a:srgbClr val="F6688E"/>
          </a:solidFill>
          <a:ln w="6387" cap="flat">
            <a:noFill/>
            <a:prstDash val="solid"/>
            <a:miter/>
          </a:ln>
        </p:spPr>
        <p:txBody>
          <a:bodyPr rtlCol="0" anchor="ctr"/>
          <a:lstStyle/>
          <a:p>
            <a:endParaRPr lang="de-DE"/>
          </a:p>
        </p:txBody>
      </p:sp>
      <p:sp>
        <p:nvSpPr>
          <p:cNvPr id="143" name="Freihandform: Form 142">
            <a:extLst>
              <a:ext uri="{FF2B5EF4-FFF2-40B4-BE49-F238E27FC236}">
                <a16:creationId xmlns:a16="http://schemas.microsoft.com/office/drawing/2014/main" id="{16E8A943-1E27-6BC0-2262-611955A2E5FE}"/>
              </a:ext>
            </a:extLst>
          </p:cNvPr>
          <p:cNvSpPr/>
          <p:nvPr/>
        </p:nvSpPr>
        <p:spPr>
          <a:xfrm>
            <a:off x="3082556" y="2740288"/>
            <a:ext cx="289327" cy="130294"/>
          </a:xfrm>
          <a:custGeom>
            <a:avLst/>
            <a:gdLst>
              <a:gd name="connsiteX0" fmla="*/ 34020 w 289327"/>
              <a:gd name="connsiteY0" fmla="*/ 955 h 130294"/>
              <a:gd name="connsiteX1" fmla="*/ 22451 w 289327"/>
              <a:gd name="connsiteY1" fmla="*/ 1530 h 130294"/>
              <a:gd name="connsiteX2" fmla="*/ 15036 w 289327"/>
              <a:gd name="connsiteY2" fmla="*/ 10415 h 130294"/>
              <a:gd name="connsiteX3" fmla="*/ 590 w 289327"/>
              <a:gd name="connsiteY3" fmla="*/ 59632 h 130294"/>
              <a:gd name="connsiteX4" fmla="*/ 9092 w 289327"/>
              <a:gd name="connsiteY4" fmla="*/ 77146 h 130294"/>
              <a:gd name="connsiteX5" fmla="*/ 139295 w 289327"/>
              <a:gd name="connsiteY5" fmla="*/ 129240 h 130294"/>
              <a:gd name="connsiteX6" fmla="*/ 150033 w 289327"/>
              <a:gd name="connsiteY6" fmla="*/ 129240 h 130294"/>
              <a:gd name="connsiteX7" fmla="*/ 280236 w 289327"/>
              <a:gd name="connsiteY7" fmla="*/ 77146 h 130294"/>
              <a:gd name="connsiteX8" fmla="*/ 288738 w 289327"/>
              <a:gd name="connsiteY8" fmla="*/ 59632 h 130294"/>
              <a:gd name="connsiteX9" fmla="*/ 274292 w 289327"/>
              <a:gd name="connsiteY9" fmla="*/ 10415 h 130294"/>
              <a:gd name="connsiteX10" fmla="*/ 266877 w 289327"/>
              <a:gd name="connsiteY10" fmla="*/ 1530 h 130294"/>
              <a:gd name="connsiteX11" fmla="*/ 255308 w 289327"/>
              <a:gd name="connsiteY11" fmla="*/ 955 h 130294"/>
              <a:gd name="connsiteX12" fmla="*/ 144600 w 289327"/>
              <a:gd name="connsiteY12" fmla="*/ 42438 h 130294"/>
              <a:gd name="connsiteX13" fmla="*/ 33892 w 289327"/>
              <a:gd name="connsiteY13" fmla="*/ 955 h 13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327" h="130294">
                <a:moveTo>
                  <a:pt x="34020" y="955"/>
                </a:moveTo>
                <a:cubicBezTo>
                  <a:pt x="30249" y="-452"/>
                  <a:pt x="26094" y="-260"/>
                  <a:pt x="22451" y="1530"/>
                </a:cubicBezTo>
                <a:cubicBezTo>
                  <a:pt x="18871" y="3320"/>
                  <a:pt x="16187" y="6516"/>
                  <a:pt x="15036" y="10415"/>
                </a:cubicBezTo>
                <a:lnTo>
                  <a:pt x="590" y="59632"/>
                </a:lnTo>
                <a:cubicBezTo>
                  <a:pt x="-1519" y="66791"/>
                  <a:pt x="2188" y="74398"/>
                  <a:pt x="9092" y="77146"/>
                </a:cubicBezTo>
                <a:lnTo>
                  <a:pt x="139295" y="129240"/>
                </a:lnTo>
                <a:cubicBezTo>
                  <a:pt x="142746" y="130646"/>
                  <a:pt x="146582" y="130646"/>
                  <a:pt x="150033" y="129240"/>
                </a:cubicBezTo>
                <a:lnTo>
                  <a:pt x="280236" y="77146"/>
                </a:lnTo>
                <a:cubicBezTo>
                  <a:pt x="287140" y="74398"/>
                  <a:pt x="290847" y="66791"/>
                  <a:pt x="288738" y="59632"/>
                </a:cubicBezTo>
                <a:lnTo>
                  <a:pt x="274292" y="10415"/>
                </a:lnTo>
                <a:cubicBezTo>
                  <a:pt x="273141" y="6579"/>
                  <a:pt x="270457" y="3320"/>
                  <a:pt x="266877" y="1530"/>
                </a:cubicBezTo>
                <a:cubicBezTo>
                  <a:pt x="263298" y="-260"/>
                  <a:pt x="259079" y="-516"/>
                  <a:pt x="255308" y="955"/>
                </a:cubicBezTo>
                <a:lnTo>
                  <a:pt x="144600" y="42438"/>
                </a:lnTo>
                <a:lnTo>
                  <a:pt x="33892" y="955"/>
                </a:lnTo>
                <a:close/>
              </a:path>
            </a:pathLst>
          </a:custGeom>
          <a:solidFill>
            <a:srgbClr val="F6688E"/>
          </a:solidFill>
          <a:ln w="6387" cap="flat">
            <a:noFill/>
            <a:prstDash val="solid"/>
            <a:miter/>
          </a:ln>
        </p:spPr>
        <p:txBody>
          <a:bodyPr rtlCol="0" anchor="ctr"/>
          <a:lstStyle/>
          <a:p>
            <a:endParaRPr lang="de-DE"/>
          </a:p>
        </p:txBody>
      </p:sp>
      <p:sp>
        <p:nvSpPr>
          <p:cNvPr id="144" name="Freihandform: Form 143">
            <a:extLst>
              <a:ext uri="{FF2B5EF4-FFF2-40B4-BE49-F238E27FC236}">
                <a16:creationId xmlns:a16="http://schemas.microsoft.com/office/drawing/2014/main" id="{7D05389D-9FD6-CC5D-A9A4-9DF3794E2B7F}"/>
              </a:ext>
            </a:extLst>
          </p:cNvPr>
          <p:cNvSpPr/>
          <p:nvPr/>
        </p:nvSpPr>
        <p:spPr>
          <a:xfrm>
            <a:off x="2906985" y="3107818"/>
            <a:ext cx="640596" cy="266926"/>
          </a:xfrm>
          <a:custGeom>
            <a:avLst/>
            <a:gdLst>
              <a:gd name="connsiteX0" fmla="*/ 53372 w 640596"/>
              <a:gd name="connsiteY0" fmla="*/ 266926 h 266926"/>
              <a:gd name="connsiteX1" fmla="*/ 0 w 640596"/>
              <a:gd name="connsiteY1" fmla="*/ 213554 h 266926"/>
              <a:gd name="connsiteX2" fmla="*/ 320298 w 640596"/>
              <a:gd name="connsiteY2" fmla="*/ 0 h 266926"/>
              <a:gd name="connsiteX3" fmla="*/ 640597 w 640596"/>
              <a:gd name="connsiteY3" fmla="*/ 213554 h 266926"/>
              <a:gd name="connsiteX4" fmla="*/ 587225 w 640596"/>
              <a:gd name="connsiteY4" fmla="*/ 266926 h 266926"/>
              <a:gd name="connsiteX5" fmla="*/ 53436 w 640596"/>
              <a:gd name="connsiteY5" fmla="*/ 266926 h 26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596" h="266926">
                <a:moveTo>
                  <a:pt x="53372" y="266926"/>
                </a:moveTo>
                <a:cubicBezTo>
                  <a:pt x="53372" y="266926"/>
                  <a:pt x="0" y="266926"/>
                  <a:pt x="0" y="213554"/>
                </a:cubicBezTo>
                <a:cubicBezTo>
                  <a:pt x="0" y="160181"/>
                  <a:pt x="53372" y="0"/>
                  <a:pt x="320298" y="0"/>
                </a:cubicBezTo>
                <a:cubicBezTo>
                  <a:pt x="587225" y="0"/>
                  <a:pt x="640597" y="160117"/>
                  <a:pt x="640597" y="213554"/>
                </a:cubicBezTo>
                <a:cubicBezTo>
                  <a:pt x="640597" y="266990"/>
                  <a:pt x="587225" y="266926"/>
                  <a:pt x="587225" y="266926"/>
                </a:cubicBezTo>
                <a:lnTo>
                  <a:pt x="53436" y="266926"/>
                </a:lnTo>
                <a:close/>
              </a:path>
            </a:pathLst>
          </a:custGeom>
          <a:solidFill>
            <a:srgbClr val="F6688E"/>
          </a:solidFill>
          <a:ln w="6387" cap="flat">
            <a:noFill/>
            <a:prstDash val="solid"/>
            <a:miter/>
          </a:ln>
        </p:spPr>
        <p:txBody>
          <a:bodyPr rtlCol="0" anchor="ctr"/>
          <a:lstStyle/>
          <a:p>
            <a:endParaRPr lang="de-DE"/>
          </a:p>
        </p:txBody>
      </p:sp>
      <p:sp>
        <p:nvSpPr>
          <p:cNvPr id="145" name="Freihandform: Form 144">
            <a:extLst>
              <a:ext uri="{FF2B5EF4-FFF2-40B4-BE49-F238E27FC236}">
                <a16:creationId xmlns:a16="http://schemas.microsoft.com/office/drawing/2014/main" id="{EEC5D625-F279-47EC-EA13-8E56FD5050F8}"/>
              </a:ext>
            </a:extLst>
          </p:cNvPr>
          <p:cNvSpPr/>
          <p:nvPr/>
        </p:nvSpPr>
        <p:spPr>
          <a:xfrm>
            <a:off x="3067039" y="2826127"/>
            <a:ext cx="317358" cy="215918"/>
          </a:xfrm>
          <a:custGeom>
            <a:avLst/>
            <a:gdLst>
              <a:gd name="connsiteX0" fmla="*/ 296840 w 317358"/>
              <a:gd name="connsiteY0" fmla="*/ 127455 h 215918"/>
              <a:gd name="connsiteX1" fmla="*/ 296840 w 317358"/>
              <a:gd name="connsiteY1" fmla="*/ 57591 h 215918"/>
              <a:gd name="connsiteX2" fmla="*/ 317358 w 317358"/>
              <a:gd name="connsiteY2" fmla="*/ 25823 h 215918"/>
              <a:gd name="connsiteX3" fmla="*/ 310135 w 317358"/>
              <a:gd name="connsiteY3" fmla="*/ 0 h 215918"/>
              <a:gd name="connsiteX4" fmla="*/ 301186 w 317358"/>
              <a:gd name="connsiteY4" fmla="*/ 10035 h 215918"/>
              <a:gd name="connsiteX5" fmla="*/ 165742 w 317358"/>
              <a:gd name="connsiteY5" fmla="*/ 64239 h 215918"/>
              <a:gd name="connsiteX6" fmla="*/ 154556 w 317358"/>
              <a:gd name="connsiteY6" fmla="*/ 64239 h 215918"/>
              <a:gd name="connsiteX7" fmla="*/ 19112 w 317358"/>
              <a:gd name="connsiteY7" fmla="*/ 10035 h 215918"/>
              <a:gd name="connsiteX8" fmla="*/ 10163 w 317358"/>
              <a:gd name="connsiteY8" fmla="*/ 0 h 215918"/>
              <a:gd name="connsiteX9" fmla="*/ 0 w 317358"/>
              <a:gd name="connsiteY9" fmla="*/ 55801 h 215918"/>
              <a:gd name="connsiteX10" fmla="*/ 160117 w 317358"/>
              <a:gd name="connsiteY10" fmla="*/ 215919 h 215918"/>
              <a:gd name="connsiteX11" fmla="*/ 303168 w 317358"/>
              <a:gd name="connsiteY11" fmla="*/ 127391 h 215918"/>
              <a:gd name="connsiteX12" fmla="*/ 296776 w 317358"/>
              <a:gd name="connsiteY12" fmla="*/ 127391 h 21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7358" h="215918">
                <a:moveTo>
                  <a:pt x="296840" y="127455"/>
                </a:moveTo>
                <a:lnTo>
                  <a:pt x="296840" y="57591"/>
                </a:lnTo>
                <a:cubicBezTo>
                  <a:pt x="296840" y="43465"/>
                  <a:pt x="305277" y="31320"/>
                  <a:pt x="317358" y="25823"/>
                </a:cubicBezTo>
                <a:cubicBezTo>
                  <a:pt x="315632" y="16939"/>
                  <a:pt x="313203" y="8309"/>
                  <a:pt x="310135" y="0"/>
                </a:cubicBezTo>
                <a:cubicBezTo>
                  <a:pt x="308921" y="4410"/>
                  <a:pt x="305725" y="8182"/>
                  <a:pt x="301186" y="10035"/>
                </a:cubicBezTo>
                <a:lnTo>
                  <a:pt x="165742" y="64239"/>
                </a:lnTo>
                <a:cubicBezTo>
                  <a:pt x="162163" y="65645"/>
                  <a:pt x="158136" y="65645"/>
                  <a:pt x="154556" y="64239"/>
                </a:cubicBezTo>
                <a:lnTo>
                  <a:pt x="19112" y="10035"/>
                </a:lnTo>
                <a:cubicBezTo>
                  <a:pt x="14574" y="8246"/>
                  <a:pt x="11378" y="4410"/>
                  <a:pt x="10163" y="0"/>
                </a:cubicBezTo>
                <a:cubicBezTo>
                  <a:pt x="3707" y="17386"/>
                  <a:pt x="0" y="36114"/>
                  <a:pt x="0" y="55801"/>
                </a:cubicBezTo>
                <a:cubicBezTo>
                  <a:pt x="0" y="144265"/>
                  <a:pt x="71717" y="215919"/>
                  <a:pt x="160117" y="215919"/>
                </a:cubicBezTo>
                <a:cubicBezTo>
                  <a:pt x="222758" y="215919"/>
                  <a:pt x="276897" y="179868"/>
                  <a:pt x="303168" y="127391"/>
                </a:cubicBezTo>
                <a:lnTo>
                  <a:pt x="296776" y="127391"/>
                </a:lnTo>
                <a:close/>
              </a:path>
            </a:pathLst>
          </a:custGeom>
          <a:solidFill>
            <a:srgbClr val="F6688E"/>
          </a:solidFill>
          <a:ln w="6387" cap="flat">
            <a:noFill/>
            <a:prstDash val="solid"/>
            <a:miter/>
          </a:ln>
        </p:spPr>
        <p:txBody>
          <a:bodyPr rtlCol="0" anchor="ctr"/>
          <a:lstStyle/>
          <a:p>
            <a:endParaRPr lang="de-DE"/>
          </a:p>
        </p:txBody>
      </p:sp>
      <p:sp>
        <p:nvSpPr>
          <p:cNvPr id="146" name="Freihandform: Form 145">
            <a:extLst>
              <a:ext uri="{FF2B5EF4-FFF2-40B4-BE49-F238E27FC236}">
                <a16:creationId xmlns:a16="http://schemas.microsoft.com/office/drawing/2014/main" id="{9114752C-F131-F9E8-B368-D7CDBEBC4083}"/>
              </a:ext>
            </a:extLst>
          </p:cNvPr>
          <p:cNvSpPr/>
          <p:nvPr/>
        </p:nvSpPr>
        <p:spPr>
          <a:xfrm>
            <a:off x="5011840" y="3056747"/>
            <a:ext cx="33493" cy="33493"/>
          </a:xfrm>
          <a:custGeom>
            <a:avLst/>
            <a:gdLst>
              <a:gd name="connsiteX0" fmla="*/ 16747 w 33493"/>
              <a:gd name="connsiteY0" fmla="*/ 33494 h 33493"/>
              <a:gd name="connsiteX1" fmla="*/ 33494 w 33493"/>
              <a:gd name="connsiteY1" fmla="*/ 16747 h 33493"/>
              <a:gd name="connsiteX2" fmla="*/ 16747 w 33493"/>
              <a:gd name="connsiteY2" fmla="*/ 0 h 33493"/>
              <a:gd name="connsiteX3" fmla="*/ 0 w 33493"/>
              <a:gd name="connsiteY3" fmla="*/ 16747 h 33493"/>
              <a:gd name="connsiteX4" fmla="*/ 16747 w 33493"/>
              <a:gd name="connsiteY4" fmla="*/ 33494 h 33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93" h="33493">
                <a:moveTo>
                  <a:pt x="16747" y="33494"/>
                </a:moveTo>
                <a:cubicBezTo>
                  <a:pt x="26015" y="33494"/>
                  <a:pt x="33494" y="26015"/>
                  <a:pt x="33494" y="16747"/>
                </a:cubicBezTo>
                <a:cubicBezTo>
                  <a:pt x="33494" y="7479"/>
                  <a:pt x="26015" y="0"/>
                  <a:pt x="16747" y="0"/>
                </a:cubicBezTo>
                <a:cubicBezTo>
                  <a:pt x="7478" y="0"/>
                  <a:pt x="0" y="7479"/>
                  <a:pt x="0" y="16747"/>
                </a:cubicBezTo>
                <a:cubicBezTo>
                  <a:pt x="0" y="26015"/>
                  <a:pt x="7478" y="33494"/>
                  <a:pt x="16747" y="33494"/>
                </a:cubicBezTo>
                <a:close/>
              </a:path>
            </a:pathLst>
          </a:custGeom>
          <a:solidFill>
            <a:srgbClr val="551C77"/>
          </a:solidFill>
          <a:ln w="6387" cap="flat">
            <a:noFill/>
            <a:prstDash val="solid"/>
            <a:miter/>
          </a:ln>
        </p:spPr>
        <p:txBody>
          <a:bodyPr rtlCol="0" anchor="ctr"/>
          <a:lstStyle/>
          <a:p>
            <a:endParaRPr lang="de-DE"/>
          </a:p>
        </p:txBody>
      </p:sp>
      <p:sp>
        <p:nvSpPr>
          <p:cNvPr id="147" name="Freihandform: Form 146">
            <a:extLst>
              <a:ext uri="{FF2B5EF4-FFF2-40B4-BE49-F238E27FC236}">
                <a16:creationId xmlns:a16="http://schemas.microsoft.com/office/drawing/2014/main" id="{5DDB97C2-A382-E241-4B10-5444371B3865}"/>
              </a:ext>
            </a:extLst>
          </p:cNvPr>
          <p:cNvSpPr/>
          <p:nvPr/>
        </p:nvSpPr>
        <p:spPr>
          <a:xfrm>
            <a:off x="4944853" y="3056747"/>
            <a:ext cx="33493" cy="33493"/>
          </a:xfrm>
          <a:custGeom>
            <a:avLst/>
            <a:gdLst>
              <a:gd name="connsiteX0" fmla="*/ 33494 w 33493"/>
              <a:gd name="connsiteY0" fmla="*/ 16747 h 33493"/>
              <a:gd name="connsiteX1" fmla="*/ 16747 w 33493"/>
              <a:gd name="connsiteY1" fmla="*/ 33494 h 33493"/>
              <a:gd name="connsiteX2" fmla="*/ 0 w 33493"/>
              <a:gd name="connsiteY2" fmla="*/ 16747 h 33493"/>
              <a:gd name="connsiteX3" fmla="*/ 16747 w 33493"/>
              <a:gd name="connsiteY3" fmla="*/ 0 h 33493"/>
              <a:gd name="connsiteX4" fmla="*/ 33494 w 33493"/>
              <a:gd name="connsiteY4" fmla="*/ 16747 h 33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93" h="33493">
                <a:moveTo>
                  <a:pt x="33494" y="16747"/>
                </a:moveTo>
                <a:cubicBezTo>
                  <a:pt x="33494" y="26015"/>
                  <a:pt x="26015" y="33494"/>
                  <a:pt x="16747" y="33494"/>
                </a:cubicBezTo>
                <a:cubicBezTo>
                  <a:pt x="7478" y="33494"/>
                  <a:pt x="0" y="26015"/>
                  <a:pt x="0" y="16747"/>
                </a:cubicBezTo>
                <a:cubicBezTo>
                  <a:pt x="0" y="7479"/>
                  <a:pt x="7478" y="0"/>
                  <a:pt x="16747" y="0"/>
                </a:cubicBezTo>
                <a:cubicBezTo>
                  <a:pt x="26015" y="0"/>
                  <a:pt x="33494" y="7479"/>
                  <a:pt x="33494" y="16747"/>
                </a:cubicBezTo>
                <a:close/>
              </a:path>
            </a:pathLst>
          </a:custGeom>
          <a:solidFill>
            <a:srgbClr val="551C77"/>
          </a:solidFill>
          <a:ln w="6387" cap="flat">
            <a:noFill/>
            <a:prstDash val="solid"/>
            <a:miter/>
          </a:ln>
        </p:spPr>
        <p:txBody>
          <a:bodyPr rtlCol="0" anchor="ctr"/>
          <a:lstStyle/>
          <a:p>
            <a:endParaRPr lang="de-DE"/>
          </a:p>
        </p:txBody>
      </p:sp>
      <p:sp>
        <p:nvSpPr>
          <p:cNvPr id="148" name="Freihandform: Form 147">
            <a:extLst>
              <a:ext uri="{FF2B5EF4-FFF2-40B4-BE49-F238E27FC236}">
                <a16:creationId xmlns:a16="http://schemas.microsoft.com/office/drawing/2014/main" id="{101C5A8B-2B02-DB1B-2B3F-C482D10BC219}"/>
              </a:ext>
            </a:extLst>
          </p:cNvPr>
          <p:cNvSpPr/>
          <p:nvPr/>
        </p:nvSpPr>
        <p:spPr>
          <a:xfrm>
            <a:off x="4877866" y="2989760"/>
            <a:ext cx="535897" cy="401923"/>
          </a:xfrm>
          <a:custGeom>
            <a:avLst/>
            <a:gdLst>
              <a:gd name="connsiteX0" fmla="*/ 0 w 535897"/>
              <a:gd name="connsiteY0" fmla="*/ 66987 h 401923"/>
              <a:gd name="connsiteX1" fmla="*/ 66987 w 535897"/>
              <a:gd name="connsiteY1" fmla="*/ 0 h 401923"/>
              <a:gd name="connsiteX2" fmla="*/ 468911 w 535897"/>
              <a:gd name="connsiteY2" fmla="*/ 0 h 401923"/>
              <a:gd name="connsiteX3" fmla="*/ 535898 w 535897"/>
              <a:gd name="connsiteY3" fmla="*/ 66987 h 401923"/>
              <a:gd name="connsiteX4" fmla="*/ 535898 w 535897"/>
              <a:gd name="connsiteY4" fmla="*/ 100481 h 401923"/>
              <a:gd name="connsiteX5" fmla="*/ 468911 w 535897"/>
              <a:gd name="connsiteY5" fmla="*/ 167468 h 401923"/>
              <a:gd name="connsiteX6" fmla="*/ 284696 w 535897"/>
              <a:gd name="connsiteY6" fmla="*/ 167468 h 401923"/>
              <a:gd name="connsiteX7" fmla="*/ 284696 w 535897"/>
              <a:gd name="connsiteY7" fmla="*/ 267949 h 401923"/>
              <a:gd name="connsiteX8" fmla="*/ 334936 w 535897"/>
              <a:gd name="connsiteY8" fmla="*/ 318189 h 401923"/>
              <a:gd name="connsiteX9" fmla="*/ 519151 w 535897"/>
              <a:gd name="connsiteY9" fmla="*/ 318189 h 401923"/>
              <a:gd name="connsiteX10" fmla="*/ 535898 w 535897"/>
              <a:gd name="connsiteY10" fmla="*/ 334936 h 401923"/>
              <a:gd name="connsiteX11" fmla="*/ 519151 w 535897"/>
              <a:gd name="connsiteY11" fmla="*/ 351683 h 401923"/>
              <a:gd name="connsiteX12" fmla="*/ 334936 w 535897"/>
              <a:gd name="connsiteY12" fmla="*/ 351683 h 401923"/>
              <a:gd name="connsiteX13" fmla="*/ 284696 w 535897"/>
              <a:gd name="connsiteY13" fmla="*/ 401923 h 401923"/>
              <a:gd name="connsiteX14" fmla="*/ 251202 w 535897"/>
              <a:gd name="connsiteY14" fmla="*/ 401923 h 401923"/>
              <a:gd name="connsiteX15" fmla="*/ 200962 w 535897"/>
              <a:gd name="connsiteY15" fmla="*/ 351683 h 401923"/>
              <a:gd name="connsiteX16" fmla="*/ 16747 w 535897"/>
              <a:gd name="connsiteY16" fmla="*/ 351683 h 401923"/>
              <a:gd name="connsiteX17" fmla="*/ 0 w 535897"/>
              <a:gd name="connsiteY17" fmla="*/ 334936 h 401923"/>
              <a:gd name="connsiteX18" fmla="*/ 16747 w 535897"/>
              <a:gd name="connsiteY18" fmla="*/ 318189 h 401923"/>
              <a:gd name="connsiteX19" fmla="*/ 200962 w 535897"/>
              <a:gd name="connsiteY19" fmla="*/ 318189 h 401923"/>
              <a:gd name="connsiteX20" fmla="*/ 251202 w 535897"/>
              <a:gd name="connsiteY20" fmla="*/ 267949 h 401923"/>
              <a:gd name="connsiteX21" fmla="*/ 251202 w 535897"/>
              <a:gd name="connsiteY21" fmla="*/ 167468 h 401923"/>
              <a:gd name="connsiteX22" fmla="*/ 66987 w 535897"/>
              <a:gd name="connsiteY22" fmla="*/ 167468 h 401923"/>
              <a:gd name="connsiteX23" fmla="*/ 0 w 535897"/>
              <a:gd name="connsiteY23" fmla="*/ 100481 h 401923"/>
              <a:gd name="connsiteX24" fmla="*/ 0 w 535897"/>
              <a:gd name="connsiteY24" fmla="*/ 66987 h 401923"/>
              <a:gd name="connsiteX25" fmla="*/ 33494 w 535897"/>
              <a:gd name="connsiteY25" fmla="*/ 66987 h 401923"/>
              <a:gd name="connsiteX26" fmla="*/ 33494 w 535897"/>
              <a:gd name="connsiteY26" fmla="*/ 100481 h 401923"/>
              <a:gd name="connsiteX27" fmla="*/ 66987 w 535897"/>
              <a:gd name="connsiteY27" fmla="*/ 133974 h 401923"/>
              <a:gd name="connsiteX28" fmla="*/ 468911 w 535897"/>
              <a:gd name="connsiteY28" fmla="*/ 133974 h 401923"/>
              <a:gd name="connsiteX29" fmla="*/ 502404 w 535897"/>
              <a:gd name="connsiteY29" fmla="*/ 100481 h 401923"/>
              <a:gd name="connsiteX30" fmla="*/ 502404 w 535897"/>
              <a:gd name="connsiteY30" fmla="*/ 66987 h 401923"/>
              <a:gd name="connsiteX31" fmla="*/ 468911 w 535897"/>
              <a:gd name="connsiteY31" fmla="*/ 33494 h 401923"/>
              <a:gd name="connsiteX32" fmla="*/ 66987 w 535897"/>
              <a:gd name="connsiteY32" fmla="*/ 33494 h 401923"/>
              <a:gd name="connsiteX33" fmla="*/ 33494 w 535897"/>
              <a:gd name="connsiteY33" fmla="*/ 66987 h 401923"/>
              <a:gd name="connsiteX34" fmla="*/ 234456 w 535897"/>
              <a:gd name="connsiteY34" fmla="*/ 318189 h 401923"/>
              <a:gd name="connsiteX35" fmla="*/ 234456 w 535897"/>
              <a:gd name="connsiteY35" fmla="*/ 351683 h 401923"/>
              <a:gd name="connsiteX36" fmla="*/ 251202 w 535897"/>
              <a:gd name="connsiteY36" fmla="*/ 368430 h 401923"/>
              <a:gd name="connsiteX37" fmla="*/ 284696 w 535897"/>
              <a:gd name="connsiteY37" fmla="*/ 368430 h 401923"/>
              <a:gd name="connsiteX38" fmla="*/ 301443 w 535897"/>
              <a:gd name="connsiteY38" fmla="*/ 351683 h 401923"/>
              <a:gd name="connsiteX39" fmla="*/ 301443 w 535897"/>
              <a:gd name="connsiteY39" fmla="*/ 318189 h 401923"/>
              <a:gd name="connsiteX40" fmla="*/ 284696 w 535897"/>
              <a:gd name="connsiteY40" fmla="*/ 301442 h 401923"/>
              <a:gd name="connsiteX41" fmla="*/ 251202 w 535897"/>
              <a:gd name="connsiteY41" fmla="*/ 301442 h 401923"/>
              <a:gd name="connsiteX42" fmla="*/ 234456 w 535897"/>
              <a:gd name="connsiteY42" fmla="*/ 318189 h 401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35897" h="401923">
                <a:moveTo>
                  <a:pt x="0" y="66987"/>
                </a:moveTo>
                <a:cubicBezTo>
                  <a:pt x="0" y="29978"/>
                  <a:pt x="29978" y="0"/>
                  <a:pt x="66987" y="0"/>
                </a:cubicBezTo>
                <a:lnTo>
                  <a:pt x="468911" y="0"/>
                </a:lnTo>
                <a:cubicBezTo>
                  <a:pt x="505920" y="0"/>
                  <a:pt x="535898" y="29978"/>
                  <a:pt x="535898" y="66987"/>
                </a:cubicBezTo>
                <a:lnTo>
                  <a:pt x="535898" y="100481"/>
                </a:lnTo>
                <a:cubicBezTo>
                  <a:pt x="535898" y="137490"/>
                  <a:pt x="505920" y="167468"/>
                  <a:pt x="468911" y="167468"/>
                </a:cubicBezTo>
                <a:lnTo>
                  <a:pt x="284696" y="167468"/>
                </a:lnTo>
                <a:lnTo>
                  <a:pt x="284696" y="267949"/>
                </a:lnTo>
                <a:cubicBezTo>
                  <a:pt x="312436" y="267949"/>
                  <a:pt x="334936" y="290448"/>
                  <a:pt x="334936" y="318189"/>
                </a:cubicBezTo>
                <a:lnTo>
                  <a:pt x="519151" y="318189"/>
                </a:lnTo>
                <a:cubicBezTo>
                  <a:pt x="528419" y="318189"/>
                  <a:pt x="535898" y="325668"/>
                  <a:pt x="535898" y="334936"/>
                </a:cubicBezTo>
                <a:cubicBezTo>
                  <a:pt x="535898" y="344204"/>
                  <a:pt x="528419" y="351683"/>
                  <a:pt x="519151" y="351683"/>
                </a:cubicBezTo>
                <a:lnTo>
                  <a:pt x="334936" y="351683"/>
                </a:lnTo>
                <a:cubicBezTo>
                  <a:pt x="334936" y="379424"/>
                  <a:pt x="312436" y="401923"/>
                  <a:pt x="284696" y="401923"/>
                </a:cubicBezTo>
                <a:lnTo>
                  <a:pt x="251202" y="401923"/>
                </a:lnTo>
                <a:cubicBezTo>
                  <a:pt x="223461" y="401923"/>
                  <a:pt x="200962" y="379424"/>
                  <a:pt x="200962" y="351683"/>
                </a:cubicBezTo>
                <a:lnTo>
                  <a:pt x="16747" y="351683"/>
                </a:lnTo>
                <a:cubicBezTo>
                  <a:pt x="7479" y="351683"/>
                  <a:pt x="0" y="344204"/>
                  <a:pt x="0" y="334936"/>
                </a:cubicBezTo>
                <a:cubicBezTo>
                  <a:pt x="0" y="325668"/>
                  <a:pt x="7479" y="318189"/>
                  <a:pt x="16747" y="318189"/>
                </a:cubicBezTo>
                <a:lnTo>
                  <a:pt x="200962" y="318189"/>
                </a:lnTo>
                <a:cubicBezTo>
                  <a:pt x="200962" y="290448"/>
                  <a:pt x="223461" y="267949"/>
                  <a:pt x="251202" y="267949"/>
                </a:cubicBezTo>
                <a:lnTo>
                  <a:pt x="251202" y="167468"/>
                </a:lnTo>
                <a:lnTo>
                  <a:pt x="66987" y="167468"/>
                </a:lnTo>
                <a:cubicBezTo>
                  <a:pt x="29978" y="167468"/>
                  <a:pt x="0" y="137490"/>
                  <a:pt x="0" y="100481"/>
                </a:cubicBezTo>
                <a:lnTo>
                  <a:pt x="0" y="66987"/>
                </a:lnTo>
                <a:close/>
                <a:moveTo>
                  <a:pt x="33494" y="66987"/>
                </a:moveTo>
                <a:lnTo>
                  <a:pt x="33494" y="100481"/>
                </a:lnTo>
                <a:cubicBezTo>
                  <a:pt x="33494" y="118953"/>
                  <a:pt x="48515" y="133974"/>
                  <a:pt x="66987" y="133974"/>
                </a:cubicBezTo>
                <a:lnTo>
                  <a:pt x="468911" y="133974"/>
                </a:lnTo>
                <a:cubicBezTo>
                  <a:pt x="487383" y="133974"/>
                  <a:pt x="502404" y="118953"/>
                  <a:pt x="502404" y="100481"/>
                </a:cubicBezTo>
                <a:lnTo>
                  <a:pt x="502404" y="66987"/>
                </a:lnTo>
                <a:cubicBezTo>
                  <a:pt x="502404" y="48515"/>
                  <a:pt x="487383" y="33494"/>
                  <a:pt x="468911" y="33494"/>
                </a:cubicBezTo>
                <a:lnTo>
                  <a:pt x="66987" y="33494"/>
                </a:lnTo>
                <a:cubicBezTo>
                  <a:pt x="48515" y="33494"/>
                  <a:pt x="33494" y="48515"/>
                  <a:pt x="33494" y="66987"/>
                </a:cubicBezTo>
                <a:close/>
                <a:moveTo>
                  <a:pt x="234456" y="318189"/>
                </a:moveTo>
                <a:lnTo>
                  <a:pt x="234456" y="351683"/>
                </a:lnTo>
                <a:cubicBezTo>
                  <a:pt x="234456" y="360951"/>
                  <a:pt x="241934" y="368430"/>
                  <a:pt x="251202" y="368430"/>
                </a:cubicBezTo>
                <a:lnTo>
                  <a:pt x="284696" y="368430"/>
                </a:lnTo>
                <a:cubicBezTo>
                  <a:pt x="293964" y="368430"/>
                  <a:pt x="301443" y="360951"/>
                  <a:pt x="301443" y="351683"/>
                </a:cubicBezTo>
                <a:lnTo>
                  <a:pt x="301443" y="318189"/>
                </a:lnTo>
                <a:cubicBezTo>
                  <a:pt x="301443" y="308921"/>
                  <a:pt x="293964" y="301442"/>
                  <a:pt x="284696" y="301442"/>
                </a:cubicBezTo>
                <a:lnTo>
                  <a:pt x="251202" y="301442"/>
                </a:lnTo>
                <a:cubicBezTo>
                  <a:pt x="241934" y="301442"/>
                  <a:pt x="234456" y="308921"/>
                  <a:pt x="234456" y="318189"/>
                </a:cubicBezTo>
                <a:close/>
              </a:path>
            </a:pathLst>
          </a:custGeom>
          <a:solidFill>
            <a:srgbClr val="551C77"/>
          </a:solidFill>
          <a:ln w="6387" cap="flat">
            <a:noFill/>
            <a:prstDash val="solid"/>
            <a:miter/>
          </a:ln>
        </p:spPr>
        <p:txBody>
          <a:bodyPr rtlCol="0" anchor="ctr"/>
          <a:lstStyle/>
          <a:p>
            <a:endParaRPr lang="de-DE"/>
          </a:p>
        </p:txBody>
      </p:sp>
      <p:sp>
        <p:nvSpPr>
          <p:cNvPr id="149" name="Freihandform: Form 148">
            <a:extLst>
              <a:ext uri="{FF2B5EF4-FFF2-40B4-BE49-F238E27FC236}">
                <a16:creationId xmlns:a16="http://schemas.microsoft.com/office/drawing/2014/main" id="{6873AEC5-BC26-6C6D-BD0F-A4D443C98095}"/>
              </a:ext>
            </a:extLst>
          </p:cNvPr>
          <p:cNvSpPr/>
          <p:nvPr/>
        </p:nvSpPr>
        <p:spPr>
          <a:xfrm>
            <a:off x="5011840" y="2587837"/>
            <a:ext cx="33493" cy="33493"/>
          </a:xfrm>
          <a:custGeom>
            <a:avLst/>
            <a:gdLst>
              <a:gd name="connsiteX0" fmla="*/ 16747 w 33493"/>
              <a:gd name="connsiteY0" fmla="*/ 33494 h 33493"/>
              <a:gd name="connsiteX1" fmla="*/ 33494 w 33493"/>
              <a:gd name="connsiteY1" fmla="*/ 16747 h 33493"/>
              <a:gd name="connsiteX2" fmla="*/ 16747 w 33493"/>
              <a:gd name="connsiteY2" fmla="*/ 0 h 33493"/>
              <a:gd name="connsiteX3" fmla="*/ 0 w 33493"/>
              <a:gd name="connsiteY3" fmla="*/ 16747 h 33493"/>
              <a:gd name="connsiteX4" fmla="*/ 16747 w 33493"/>
              <a:gd name="connsiteY4" fmla="*/ 33494 h 33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93" h="33493">
                <a:moveTo>
                  <a:pt x="16747" y="33494"/>
                </a:moveTo>
                <a:cubicBezTo>
                  <a:pt x="26015" y="33494"/>
                  <a:pt x="33494" y="26015"/>
                  <a:pt x="33494" y="16747"/>
                </a:cubicBezTo>
                <a:cubicBezTo>
                  <a:pt x="33494" y="7479"/>
                  <a:pt x="26015" y="0"/>
                  <a:pt x="16747" y="0"/>
                </a:cubicBezTo>
                <a:cubicBezTo>
                  <a:pt x="7478" y="0"/>
                  <a:pt x="0" y="7479"/>
                  <a:pt x="0" y="16747"/>
                </a:cubicBezTo>
                <a:cubicBezTo>
                  <a:pt x="0" y="26015"/>
                  <a:pt x="7478" y="33494"/>
                  <a:pt x="16747" y="33494"/>
                </a:cubicBezTo>
                <a:close/>
              </a:path>
            </a:pathLst>
          </a:custGeom>
          <a:solidFill>
            <a:srgbClr val="551C77"/>
          </a:solidFill>
          <a:ln w="6387" cap="flat">
            <a:noFill/>
            <a:prstDash val="solid"/>
            <a:miter/>
          </a:ln>
        </p:spPr>
        <p:txBody>
          <a:bodyPr rtlCol="0" anchor="ctr"/>
          <a:lstStyle/>
          <a:p>
            <a:endParaRPr lang="de-DE"/>
          </a:p>
        </p:txBody>
      </p:sp>
      <p:sp>
        <p:nvSpPr>
          <p:cNvPr id="150" name="Freihandform: Form 149">
            <a:extLst>
              <a:ext uri="{FF2B5EF4-FFF2-40B4-BE49-F238E27FC236}">
                <a16:creationId xmlns:a16="http://schemas.microsoft.com/office/drawing/2014/main" id="{CA093797-EF2B-9950-659B-06B310634EFA}"/>
              </a:ext>
            </a:extLst>
          </p:cNvPr>
          <p:cNvSpPr/>
          <p:nvPr/>
        </p:nvSpPr>
        <p:spPr>
          <a:xfrm>
            <a:off x="4944853" y="2587837"/>
            <a:ext cx="33493" cy="33493"/>
          </a:xfrm>
          <a:custGeom>
            <a:avLst/>
            <a:gdLst>
              <a:gd name="connsiteX0" fmla="*/ 33494 w 33493"/>
              <a:gd name="connsiteY0" fmla="*/ 16747 h 33493"/>
              <a:gd name="connsiteX1" fmla="*/ 16747 w 33493"/>
              <a:gd name="connsiteY1" fmla="*/ 33494 h 33493"/>
              <a:gd name="connsiteX2" fmla="*/ 0 w 33493"/>
              <a:gd name="connsiteY2" fmla="*/ 16747 h 33493"/>
              <a:gd name="connsiteX3" fmla="*/ 16747 w 33493"/>
              <a:gd name="connsiteY3" fmla="*/ 0 h 33493"/>
              <a:gd name="connsiteX4" fmla="*/ 33494 w 33493"/>
              <a:gd name="connsiteY4" fmla="*/ 16747 h 33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93" h="33493">
                <a:moveTo>
                  <a:pt x="33494" y="16747"/>
                </a:moveTo>
                <a:cubicBezTo>
                  <a:pt x="33494" y="26015"/>
                  <a:pt x="26015" y="33494"/>
                  <a:pt x="16747" y="33494"/>
                </a:cubicBezTo>
                <a:cubicBezTo>
                  <a:pt x="7478" y="33494"/>
                  <a:pt x="0" y="26015"/>
                  <a:pt x="0" y="16747"/>
                </a:cubicBezTo>
                <a:cubicBezTo>
                  <a:pt x="0" y="7479"/>
                  <a:pt x="7478" y="0"/>
                  <a:pt x="16747" y="0"/>
                </a:cubicBezTo>
                <a:cubicBezTo>
                  <a:pt x="26015" y="0"/>
                  <a:pt x="33494" y="7479"/>
                  <a:pt x="33494" y="16747"/>
                </a:cubicBezTo>
                <a:close/>
              </a:path>
            </a:pathLst>
          </a:custGeom>
          <a:solidFill>
            <a:srgbClr val="551C77"/>
          </a:solidFill>
          <a:ln w="6387" cap="flat">
            <a:noFill/>
            <a:prstDash val="solid"/>
            <a:miter/>
          </a:ln>
        </p:spPr>
        <p:txBody>
          <a:bodyPr rtlCol="0" anchor="ctr"/>
          <a:lstStyle/>
          <a:p>
            <a:endParaRPr lang="de-DE"/>
          </a:p>
        </p:txBody>
      </p:sp>
      <p:sp>
        <p:nvSpPr>
          <p:cNvPr id="151" name="Freihandform: Form 150">
            <a:extLst>
              <a:ext uri="{FF2B5EF4-FFF2-40B4-BE49-F238E27FC236}">
                <a16:creationId xmlns:a16="http://schemas.microsoft.com/office/drawing/2014/main" id="{AA23912E-9663-4F0D-5A62-EBDC278E96CE}"/>
              </a:ext>
            </a:extLst>
          </p:cNvPr>
          <p:cNvSpPr/>
          <p:nvPr/>
        </p:nvSpPr>
        <p:spPr>
          <a:xfrm>
            <a:off x="5011840" y="2822292"/>
            <a:ext cx="33493" cy="33493"/>
          </a:xfrm>
          <a:custGeom>
            <a:avLst/>
            <a:gdLst>
              <a:gd name="connsiteX0" fmla="*/ 33494 w 33493"/>
              <a:gd name="connsiteY0" fmla="*/ 16747 h 33493"/>
              <a:gd name="connsiteX1" fmla="*/ 16747 w 33493"/>
              <a:gd name="connsiteY1" fmla="*/ 33494 h 33493"/>
              <a:gd name="connsiteX2" fmla="*/ 0 w 33493"/>
              <a:gd name="connsiteY2" fmla="*/ 16747 h 33493"/>
              <a:gd name="connsiteX3" fmla="*/ 16747 w 33493"/>
              <a:gd name="connsiteY3" fmla="*/ 0 h 33493"/>
              <a:gd name="connsiteX4" fmla="*/ 33494 w 33493"/>
              <a:gd name="connsiteY4" fmla="*/ 16747 h 33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93" h="33493">
                <a:moveTo>
                  <a:pt x="33494" y="16747"/>
                </a:moveTo>
                <a:cubicBezTo>
                  <a:pt x="33494" y="26015"/>
                  <a:pt x="26015" y="33494"/>
                  <a:pt x="16747" y="33494"/>
                </a:cubicBezTo>
                <a:cubicBezTo>
                  <a:pt x="7478" y="33494"/>
                  <a:pt x="0" y="26015"/>
                  <a:pt x="0" y="16747"/>
                </a:cubicBezTo>
                <a:cubicBezTo>
                  <a:pt x="0" y="7479"/>
                  <a:pt x="7478" y="0"/>
                  <a:pt x="16747" y="0"/>
                </a:cubicBezTo>
                <a:cubicBezTo>
                  <a:pt x="26015" y="0"/>
                  <a:pt x="33494" y="7479"/>
                  <a:pt x="33494" y="16747"/>
                </a:cubicBezTo>
                <a:close/>
              </a:path>
            </a:pathLst>
          </a:custGeom>
          <a:solidFill>
            <a:srgbClr val="551C77"/>
          </a:solidFill>
          <a:ln w="6387" cap="flat">
            <a:noFill/>
            <a:prstDash val="solid"/>
            <a:miter/>
          </a:ln>
        </p:spPr>
        <p:txBody>
          <a:bodyPr rtlCol="0" anchor="ctr"/>
          <a:lstStyle/>
          <a:p>
            <a:endParaRPr lang="de-DE"/>
          </a:p>
        </p:txBody>
      </p:sp>
      <p:sp>
        <p:nvSpPr>
          <p:cNvPr id="152" name="Freihandform: Form 151">
            <a:extLst>
              <a:ext uri="{FF2B5EF4-FFF2-40B4-BE49-F238E27FC236}">
                <a16:creationId xmlns:a16="http://schemas.microsoft.com/office/drawing/2014/main" id="{D97D8AA8-BFB6-D8EC-5651-A67015A72967}"/>
              </a:ext>
            </a:extLst>
          </p:cNvPr>
          <p:cNvSpPr/>
          <p:nvPr/>
        </p:nvSpPr>
        <p:spPr>
          <a:xfrm>
            <a:off x="4944853" y="2822292"/>
            <a:ext cx="33493" cy="33493"/>
          </a:xfrm>
          <a:custGeom>
            <a:avLst/>
            <a:gdLst>
              <a:gd name="connsiteX0" fmla="*/ 16747 w 33493"/>
              <a:gd name="connsiteY0" fmla="*/ 33494 h 33493"/>
              <a:gd name="connsiteX1" fmla="*/ 33494 w 33493"/>
              <a:gd name="connsiteY1" fmla="*/ 16747 h 33493"/>
              <a:gd name="connsiteX2" fmla="*/ 16747 w 33493"/>
              <a:gd name="connsiteY2" fmla="*/ 0 h 33493"/>
              <a:gd name="connsiteX3" fmla="*/ 0 w 33493"/>
              <a:gd name="connsiteY3" fmla="*/ 16747 h 33493"/>
              <a:gd name="connsiteX4" fmla="*/ 16747 w 33493"/>
              <a:gd name="connsiteY4" fmla="*/ 33494 h 33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93" h="33493">
                <a:moveTo>
                  <a:pt x="16747" y="33494"/>
                </a:moveTo>
                <a:cubicBezTo>
                  <a:pt x="26015" y="33494"/>
                  <a:pt x="33494" y="26015"/>
                  <a:pt x="33494" y="16747"/>
                </a:cubicBezTo>
                <a:cubicBezTo>
                  <a:pt x="33494" y="7479"/>
                  <a:pt x="26015" y="0"/>
                  <a:pt x="16747" y="0"/>
                </a:cubicBezTo>
                <a:cubicBezTo>
                  <a:pt x="7478" y="0"/>
                  <a:pt x="0" y="7479"/>
                  <a:pt x="0" y="16747"/>
                </a:cubicBezTo>
                <a:cubicBezTo>
                  <a:pt x="0" y="26015"/>
                  <a:pt x="7478" y="33494"/>
                  <a:pt x="16747" y="33494"/>
                </a:cubicBezTo>
                <a:close/>
              </a:path>
            </a:pathLst>
          </a:custGeom>
          <a:solidFill>
            <a:srgbClr val="551C77"/>
          </a:solidFill>
          <a:ln w="6387" cap="flat">
            <a:noFill/>
            <a:prstDash val="solid"/>
            <a:miter/>
          </a:ln>
        </p:spPr>
        <p:txBody>
          <a:bodyPr rtlCol="0" anchor="ctr"/>
          <a:lstStyle/>
          <a:p>
            <a:endParaRPr lang="de-DE"/>
          </a:p>
        </p:txBody>
      </p:sp>
      <p:sp>
        <p:nvSpPr>
          <p:cNvPr id="153" name="Freihandform: Form 152">
            <a:extLst>
              <a:ext uri="{FF2B5EF4-FFF2-40B4-BE49-F238E27FC236}">
                <a16:creationId xmlns:a16="http://schemas.microsoft.com/office/drawing/2014/main" id="{46D09563-4B9D-A5DF-F269-D86F3BE4BDA6}"/>
              </a:ext>
            </a:extLst>
          </p:cNvPr>
          <p:cNvSpPr/>
          <p:nvPr/>
        </p:nvSpPr>
        <p:spPr>
          <a:xfrm>
            <a:off x="4877866" y="2520850"/>
            <a:ext cx="535897" cy="401923"/>
          </a:xfrm>
          <a:custGeom>
            <a:avLst/>
            <a:gdLst>
              <a:gd name="connsiteX0" fmla="*/ 66987 w 535897"/>
              <a:gd name="connsiteY0" fmla="*/ 0 h 401923"/>
              <a:gd name="connsiteX1" fmla="*/ 0 w 535897"/>
              <a:gd name="connsiteY1" fmla="*/ 66987 h 401923"/>
              <a:gd name="connsiteX2" fmla="*/ 0 w 535897"/>
              <a:gd name="connsiteY2" fmla="*/ 100481 h 401923"/>
              <a:gd name="connsiteX3" fmla="*/ 66987 w 535897"/>
              <a:gd name="connsiteY3" fmla="*/ 167468 h 401923"/>
              <a:gd name="connsiteX4" fmla="*/ 100481 w 535897"/>
              <a:gd name="connsiteY4" fmla="*/ 167468 h 401923"/>
              <a:gd name="connsiteX5" fmla="*/ 100481 w 535897"/>
              <a:gd name="connsiteY5" fmla="*/ 234455 h 401923"/>
              <a:gd name="connsiteX6" fmla="*/ 66987 w 535897"/>
              <a:gd name="connsiteY6" fmla="*/ 234455 h 401923"/>
              <a:gd name="connsiteX7" fmla="*/ 0 w 535897"/>
              <a:gd name="connsiteY7" fmla="*/ 301442 h 401923"/>
              <a:gd name="connsiteX8" fmla="*/ 0 w 535897"/>
              <a:gd name="connsiteY8" fmla="*/ 334936 h 401923"/>
              <a:gd name="connsiteX9" fmla="*/ 66987 w 535897"/>
              <a:gd name="connsiteY9" fmla="*/ 401923 h 401923"/>
              <a:gd name="connsiteX10" fmla="*/ 468911 w 535897"/>
              <a:gd name="connsiteY10" fmla="*/ 401923 h 401923"/>
              <a:gd name="connsiteX11" fmla="*/ 535898 w 535897"/>
              <a:gd name="connsiteY11" fmla="*/ 334936 h 401923"/>
              <a:gd name="connsiteX12" fmla="*/ 535898 w 535897"/>
              <a:gd name="connsiteY12" fmla="*/ 301442 h 401923"/>
              <a:gd name="connsiteX13" fmla="*/ 468911 w 535897"/>
              <a:gd name="connsiteY13" fmla="*/ 234455 h 401923"/>
              <a:gd name="connsiteX14" fmla="*/ 435417 w 535897"/>
              <a:gd name="connsiteY14" fmla="*/ 234455 h 401923"/>
              <a:gd name="connsiteX15" fmla="*/ 435417 w 535897"/>
              <a:gd name="connsiteY15" fmla="*/ 167468 h 401923"/>
              <a:gd name="connsiteX16" fmla="*/ 468911 w 535897"/>
              <a:gd name="connsiteY16" fmla="*/ 167468 h 401923"/>
              <a:gd name="connsiteX17" fmla="*/ 535898 w 535897"/>
              <a:gd name="connsiteY17" fmla="*/ 100481 h 401923"/>
              <a:gd name="connsiteX18" fmla="*/ 535898 w 535897"/>
              <a:gd name="connsiteY18" fmla="*/ 66987 h 401923"/>
              <a:gd name="connsiteX19" fmla="*/ 468911 w 535897"/>
              <a:gd name="connsiteY19" fmla="*/ 0 h 401923"/>
              <a:gd name="connsiteX20" fmla="*/ 66987 w 535897"/>
              <a:gd name="connsiteY20" fmla="*/ 0 h 401923"/>
              <a:gd name="connsiteX21" fmla="*/ 502404 w 535897"/>
              <a:gd name="connsiteY21" fmla="*/ 66987 h 401923"/>
              <a:gd name="connsiteX22" fmla="*/ 502404 w 535897"/>
              <a:gd name="connsiteY22" fmla="*/ 100481 h 401923"/>
              <a:gd name="connsiteX23" fmla="*/ 468911 w 535897"/>
              <a:gd name="connsiteY23" fmla="*/ 133974 h 401923"/>
              <a:gd name="connsiteX24" fmla="*/ 66987 w 535897"/>
              <a:gd name="connsiteY24" fmla="*/ 133974 h 401923"/>
              <a:gd name="connsiteX25" fmla="*/ 33494 w 535897"/>
              <a:gd name="connsiteY25" fmla="*/ 100481 h 401923"/>
              <a:gd name="connsiteX26" fmla="*/ 33494 w 535897"/>
              <a:gd name="connsiteY26" fmla="*/ 66987 h 401923"/>
              <a:gd name="connsiteX27" fmla="*/ 66987 w 535897"/>
              <a:gd name="connsiteY27" fmla="*/ 33494 h 401923"/>
              <a:gd name="connsiteX28" fmla="*/ 468911 w 535897"/>
              <a:gd name="connsiteY28" fmla="*/ 33494 h 401923"/>
              <a:gd name="connsiteX29" fmla="*/ 502404 w 535897"/>
              <a:gd name="connsiteY29" fmla="*/ 66987 h 401923"/>
              <a:gd name="connsiteX30" fmla="*/ 502404 w 535897"/>
              <a:gd name="connsiteY30" fmla="*/ 301442 h 401923"/>
              <a:gd name="connsiteX31" fmla="*/ 502404 w 535897"/>
              <a:gd name="connsiteY31" fmla="*/ 334936 h 401923"/>
              <a:gd name="connsiteX32" fmla="*/ 468911 w 535897"/>
              <a:gd name="connsiteY32" fmla="*/ 368430 h 401923"/>
              <a:gd name="connsiteX33" fmla="*/ 66987 w 535897"/>
              <a:gd name="connsiteY33" fmla="*/ 368430 h 401923"/>
              <a:gd name="connsiteX34" fmla="*/ 33494 w 535897"/>
              <a:gd name="connsiteY34" fmla="*/ 334936 h 401923"/>
              <a:gd name="connsiteX35" fmla="*/ 33494 w 535897"/>
              <a:gd name="connsiteY35" fmla="*/ 301442 h 401923"/>
              <a:gd name="connsiteX36" fmla="*/ 66987 w 535897"/>
              <a:gd name="connsiteY36" fmla="*/ 267949 h 401923"/>
              <a:gd name="connsiteX37" fmla="*/ 468911 w 535897"/>
              <a:gd name="connsiteY37" fmla="*/ 267949 h 401923"/>
              <a:gd name="connsiteX38" fmla="*/ 502404 w 535897"/>
              <a:gd name="connsiteY38" fmla="*/ 301442 h 401923"/>
              <a:gd name="connsiteX39" fmla="*/ 401923 w 535897"/>
              <a:gd name="connsiteY39" fmla="*/ 167468 h 401923"/>
              <a:gd name="connsiteX40" fmla="*/ 401923 w 535897"/>
              <a:gd name="connsiteY40" fmla="*/ 234455 h 401923"/>
              <a:gd name="connsiteX41" fmla="*/ 133975 w 535897"/>
              <a:gd name="connsiteY41" fmla="*/ 234455 h 401923"/>
              <a:gd name="connsiteX42" fmla="*/ 133975 w 535897"/>
              <a:gd name="connsiteY42" fmla="*/ 167468 h 401923"/>
              <a:gd name="connsiteX43" fmla="*/ 401923 w 535897"/>
              <a:gd name="connsiteY43" fmla="*/ 167468 h 401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35897" h="401923">
                <a:moveTo>
                  <a:pt x="66987" y="0"/>
                </a:moveTo>
                <a:cubicBezTo>
                  <a:pt x="29978" y="0"/>
                  <a:pt x="0" y="29978"/>
                  <a:pt x="0" y="66987"/>
                </a:cubicBezTo>
                <a:lnTo>
                  <a:pt x="0" y="100481"/>
                </a:lnTo>
                <a:cubicBezTo>
                  <a:pt x="0" y="137490"/>
                  <a:pt x="29978" y="167468"/>
                  <a:pt x="66987" y="167468"/>
                </a:cubicBezTo>
                <a:lnTo>
                  <a:pt x="100481" y="167468"/>
                </a:lnTo>
                <a:lnTo>
                  <a:pt x="100481" y="234455"/>
                </a:lnTo>
                <a:lnTo>
                  <a:pt x="66987" y="234455"/>
                </a:lnTo>
                <a:cubicBezTo>
                  <a:pt x="29978" y="234455"/>
                  <a:pt x="0" y="264433"/>
                  <a:pt x="0" y="301442"/>
                </a:cubicBezTo>
                <a:lnTo>
                  <a:pt x="0" y="334936"/>
                </a:lnTo>
                <a:cubicBezTo>
                  <a:pt x="0" y="371945"/>
                  <a:pt x="29978" y="401923"/>
                  <a:pt x="66987" y="401923"/>
                </a:cubicBezTo>
                <a:lnTo>
                  <a:pt x="468911" y="401923"/>
                </a:lnTo>
                <a:cubicBezTo>
                  <a:pt x="505920" y="401923"/>
                  <a:pt x="535898" y="371945"/>
                  <a:pt x="535898" y="334936"/>
                </a:cubicBezTo>
                <a:lnTo>
                  <a:pt x="535898" y="301442"/>
                </a:lnTo>
                <a:cubicBezTo>
                  <a:pt x="535898" y="264433"/>
                  <a:pt x="505920" y="234455"/>
                  <a:pt x="468911" y="234455"/>
                </a:cubicBezTo>
                <a:lnTo>
                  <a:pt x="435417" y="234455"/>
                </a:lnTo>
                <a:lnTo>
                  <a:pt x="435417" y="167468"/>
                </a:lnTo>
                <a:lnTo>
                  <a:pt x="468911" y="167468"/>
                </a:lnTo>
                <a:cubicBezTo>
                  <a:pt x="505920" y="167468"/>
                  <a:pt x="535898" y="137490"/>
                  <a:pt x="535898" y="100481"/>
                </a:cubicBezTo>
                <a:lnTo>
                  <a:pt x="535898" y="66987"/>
                </a:lnTo>
                <a:cubicBezTo>
                  <a:pt x="535898" y="29978"/>
                  <a:pt x="505920" y="0"/>
                  <a:pt x="468911" y="0"/>
                </a:cubicBezTo>
                <a:lnTo>
                  <a:pt x="66987" y="0"/>
                </a:lnTo>
                <a:close/>
                <a:moveTo>
                  <a:pt x="502404" y="66987"/>
                </a:moveTo>
                <a:lnTo>
                  <a:pt x="502404" y="100481"/>
                </a:lnTo>
                <a:cubicBezTo>
                  <a:pt x="502404" y="118953"/>
                  <a:pt x="487383" y="133974"/>
                  <a:pt x="468911" y="133974"/>
                </a:cubicBezTo>
                <a:lnTo>
                  <a:pt x="66987" y="133974"/>
                </a:lnTo>
                <a:cubicBezTo>
                  <a:pt x="48515" y="133974"/>
                  <a:pt x="33494" y="118953"/>
                  <a:pt x="33494" y="100481"/>
                </a:cubicBezTo>
                <a:lnTo>
                  <a:pt x="33494" y="66987"/>
                </a:lnTo>
                <a:cubicBezTo>
                  <a:pt x="33494" y="48515"/>
                  <a:pt x="48515" y="33494"/>
                  <a:pt x="66987" y="33494"/>
                </a:cubicBezTo>
                <a:lnTo>
                  <a:pt x="468911" y="33494"/>
                </a:lnTo>
                <a:cubicBezTo>
                  <a:pt x="487383" y="33494"/>
                  <a:pt x="502404" y="48515"/>
                  <a:pt x="502404" y="66987"/>
                </a:cubicBezTo>
                <a:close/>
                <a:moveTo>
                  <a:pt x="502404" y="301442"/>
                </a:moveTo>
                <a:lnTo>
                  <a:pt x="502404" y="334936"/>
                </a:lnTo>
                <a:cubicBezTo>
                  <a:pt x="502404" y="353409"/>
                  <a:pt x="487383" y="368430"/>
                  <a:pt x="468911" y="368430"/>
                </a:cubicBezTo>
                <a:lnTo>
                  <a:pt x="66987" y="368430"/>
                </a:lnTo>
                <a:cubicBezTo>
                  <a:pt x="48515" y="368430"/>
                  <a:pt x="33494" y="353409"/>
                  <a:pt x="33494" y="334936"/>
                </a:cubicBezTo>
                <a:lnTo>
                  <a:pt x="33494" y="301442"/>
                </a:lnTo>
                <a:cubicBezTo>
                  <a:pt x="33494" y="282970"/>
                  <a:pt x="48515" y="267949"/>
                  <a:pt x="66987" y="267949"/>
                </a:cubicBezTo>
                <a:lnTo>
                  <a:pt x="468911" y="267949"/>
                </a:lnTo>
                <a:cubicBezTo>
                  <a:pt x="487383" y="267949"/>
                  <a:pt x="502404" y="282970"/>
                  <a:pt x="502404" y="301442"/>
                </a:cubicBezTo>
                <a:close/>
                <a:moveTo>
                  <a:pt x="401923" y="167468"/>
                </a:moveTo>
                <a:lnTo>
                  <a:pt x="401923" y="234455"/>
                </a:lnTo>
                <a:lnTo>
                  <a:pt x="133975" y="234455"/>
                </a:lnTo>
                <a:lnTo>
                  <a:pt x="133975" y="167468"/>
                </a:lnTo>
                <a:lnTo>
                  <a:pt x="401923" y="167468"/>
                </a:lnTo>
                <a:close/>
              </a:path>
            </a:pathLst>
          </a:custGeom>
          <a:solidFill>
            <a:srgbClr val="551C77"/>
          </a:solidFill>
          <a:ln w="6387" cap="flat">
            <a:noFill/>
            <a:prstDash val="solid"/>
            <a:miter/>
          </a:ln>
        </p:spPr>
        <p:txBody>
          <a:bodyPr rtlCol="0" anchor="ctr"/>
          <a:lstStyle/>
          <a:p>
            <a:endParaRPr lang="de-DE"/>
          </a:p>
        </p:txBody>
      </p:sp>
      <p:sp>
        <p:nvSpPr>
          <p:cNvPr id="154" name="Freihandform: Form 153">
            <a:extLst>
              <a:ext uri="{FF2B5EF4-FFF2-40B4-BE49-F238E27FC236}">
                <a16:creationId xmlns:a16="http://schemas.microsoft.com/office/drawing/2014/main" id="{C3712362-7180-7E4A-52FE-B478A7823B78}"/>
              </a:ext>
            </a:extLst>
          </p:cNvPr>
          <p:cNvSpPr/>
          <p:nvPr/>
        </p:nvSpPr>
        <p:spPr>
          <a:xfrm>
            <a:off x="4978347" y="2922773"/>
            <a:ext cx="33493" cy="66987"/>
          </a:xfrm>
          <a:custGeom>
            <a:avLst/>
            <a:gdLst>
              <a:gd name="connsiteX0" fmla="*/ 0 w 33493"/>
              <a:gd name="connsiteY0" fmla="*/ 0 h 66987"/>
              <a:gd name="connsiteX1" fmla="*/ 33494 w 33493"/>
              <a:gd name="connsiteY1" fmla="*/ 0 h 66987"/>
              <a:gd name="connsiteX2" fmla="*/ 33494 w 33493"/>
              <a:gd name="connsiteY2" fmla="*/ 66987 h 66987"/>
              <a:gd name="connsiteX3" fmla="*/ 0 w 33493"/>
              <a:gd name="connsiteY3" fmla="*/ 66987 h 66987"/>
            </a:gdLst>
            <a:ahLst/>
            <a:cxnLst>
              <a:cxn ang="0">
                <a:pos x="connsiteX0" y="connsiteY0"/>
              </a:cxn>
              <a:cxn ang="0">
                <a:pos x="connsiteX1" y="connsiteY1"/>
              </a:cxn>
              <a:cxn ang="0">
                <a:pos x="connsiteX2" y="connsiteY2"/>
              </a:cxn>
              <a:cxn ang="0">
                <a:pos x="connsiteX3" y="connsiteY3"/>
              </a:cxn>
            </a:cxnLst>
            <a:rect l="l" t="t" r="r" b="b"/>
            <a:pathLst>
              <a:path w="33493" h="66987">
                <a:moveTo>
                  <a:pt x="0" y="0"/>
                </a:moveTo>
                <a:lnTo>
                  <a:pt x="33494" y="0"/>
                </a:lnTo>
                <a:lnTo>
                  <a:pt x="33494" y="66987"/>
                </a:lnTo>
                <a:lnTo>
                  <a:pt x="0" y="66987"/>
                </a:lnTo>
                <a:close/>
              </a:path>
            </a:pathLst>
          </a:custGeom>
          <a:solidFill>
            <a:srgbClr val="551C77"/>
          </a:solidFill>
          <a:ln w="6387" cap="flat">
            <a:noFill/>
            <a:prstDash val="solid"/>
            <a:miter/>
          </a:ln>
        </p:spPr>
        <p:txBody>
          <a:bodyPr rtlCol="0" anchor="ctr"/>
          <a:lstStyle/>
          <a:p>
            <a:endParaRPr lang="de-DE"/>
          </a:p>
        </p:txBody>
      </p:sp>
      <p:sp>
        <p:nvSpPr>
          <p:cNvPr id="155" name="Freihandform: Form 154">
            <a:extLst>
              <a:ext uri="{FF2B5EF4-FFF2-40B4-BE49-F238E27FC236}">
                <a16:creationId xmlns:a16="http://schemas.microsoft.com/office/drawing/2014/main" id="{1EDC1C66-7B69-5E63-4E95-FBC506834EBA}"/>
              </a:ext>
            </a:extLst>
          </p:cNvPr>
          <p:cNvSpPr/>
          <p:nvPr/>
        </p:nvSpPr>
        <p:spPr>
          <a:xfrm>
            <a:off x="5279789" y="2922773"/>
            <a:ext cx="33493" cy="66987"/>
          </a:xfrm>
          <a:custGeom>
            <a:avLst/>
            <a:gdLst>
              <a:gd name="connsiteX0" fmla="*/ 0 w 33493"/>
              <a:gd name="connsiteY0" fmla="*/ 0 h 66987"/>
              <a:gd name="connsiteX1" fmla="*/ 33493 w 33493"/>
              <a:gd name="connsiteY1" fmla="*/ 0 h 66987"/>
              <a:gd name="connsiteX2" fmla="*/ 33493 w 33493"/>
              <a:gd name="connsiteY2" fmla="*/ 66987 h 66987"/>
              <a:gd name="connsiteX3" fmla="*/ 0 w 33493"/>
              <a:gd name="connsiteY3" fmla="*/ 66987 h 66987"/>
            </a:gdLst>
            <a:ahLst/>
            <a:cxnLst>
              <a:cxn ang="0">
                <a:pos x="connsiteX0" y="connsiteY0"/>
              </a:cxn>
              <a:cxn ang="0">
                <a:pos x="connsiteX1" y="connsiteY1"/>
              </a:cxn>
              <a:cxn ang="0">
                <a:pos x="connsiteX2" y="connsiteY2"/>
              </a:cxn>
              <a:cxn ang="0">
                <a:pos x="connsiteX3" y="connsiteY3"/>
              </a:cxn>
            </a:cxnLst>
            <a:rect l="l" t="t" r="r" b="b"/>
            <a:pathLst>
              <a:path w="33493" h="66987">
                <a:moveTo>
                  <a:pt x="0" y="0"/>
                </a:moveTo>
                <a:lnTo>
                  <a:pt x="33493" y="0"/>
                </a:lnTo>
                <a:lnTo>
                  <a:pt x="33493" y="66987"/>
                </a:lnTo>
                <a:lnTo>
                  <a:pt x="0" y="66987"/>
                </a:lnTo>
                <a:close/>
              </a:path>
            </a:pathLst>
          </a:custGeom>
          <a:solidFill>
            <a:srgbClr val="551C77"/>
          </a:solidFill>
          <a:ln w="6387" cap="flat">
            <a:noFill/>
            <a:prstDash val="solid"/>
            <a:miter/>
          </a:ln>
        </p:spPr>
        <p:txBody>
          <a:bodyPr rtlCol="0" anchor="ctr"/>
          <a:lstStyle/>
          <a:p>
            <a:endParaRPr lang="de-DE"/>
          </a:p>
        </p:txBody>
      </p:sp>
      <p:sp>
        <p:nvSpPr>
          <p:cNvPr id="156" name="Freihandform: Form 155">
            <a:extLst>
              <a:ext uri="{FF2B5EF4-FFF2-40B4-BE49-F238E27FC236}">
                <a16:creationId xmlns:a16="http://schemas.microsoft.com/office/drawing/2014/main" id="{FF5D10E9-EE12-93BA-250A-0D0B61C851A7}"/>
              </a:ext>
            </a:extLst>
          </p:cNvPr>
          <p:cNvSpPr/>
          <p:nvPr/>
        </p:nvSpPr>
        <p:spPr>
          <a:xfrm>
            <a:off x="6703458" y="2667480"/>
            <a:ext cx="721902" cy="577508"/>
          </a:xfrm>
          <a:custGeom>
            <a:avLst/>
            <a:gdLst>
              <a:gd name="connsiteX0" fmla="*/ 244874 w 721902"/>
              <a:gd name="connsiteY0" fmla="*/ 342926 h 577508"/>
              <a:gd name="connsiteX1" fmla="*/ 19879 w 721902"/>
              <a:gd name="connsiteY1" fmla="*/ 342926 h 577508"/>
              <a:gd name="connsiteX2" fmla="*/ 0 w 721902"/>
              <a:gd name="connsiteY2" fmla="*/ 321833 h 577508"/>
              <a:gd name="connsiteX3" fmla="*/ 99330 w 721902"/>
              <a:gd name="connsiteY3" fmla="*/ 216622 h 577508"/>
              <a:gd name="connsiteX4" fmla="*/ 169066 w 721902"/>
              <a:gd name="connsiteY4" fmla="*/ 216622 h 577508"/>
              <a:gd name="connsiteX5" fmla="*/ 209208 w 721902"/>
              <a:gd name="connsiteY5" fmla="*/ 225762 h 577508"/>
              <a:gd name="connsiteX6" fmla="*/ 207418 w 721902"/>
              <a:gd name="connsiteY6" fmla="*/ 243723 h 577508"/>
              <a:gd name="connsiteX7" fmla="*/ 244874 w 721902"/>
              <a:gd name="connsiteY7" fmla="*/ 342990 h 577508"/>
              <a:gd name="connsiteX8" fmla="*/ 54140 w 721902"/>
              <a:gd name="connsiteY8" fmla="*/ 90254 h 577508"/>
              <a:gd name="connsiteX9" fmla="*/ 144394 w 721902"/>
              <a:gd name="connsiteY9" fmla="*/ 0 h 577508"/>
              <a:gd name="connsiteX10" fmla="*/ 234647 w 721902"/>
              <a:gd name="connsiteY10" fmla="*/ 90254 h 577508"/>
              <a:gd name="connsiteX11" fmla="*/ 144394 w 721902"/>
              <a:gd name="connsiteY11" fmla="*/ 180507 h 577508"/>
              <a:gd name="connsiteX12" fmla="*/ 54140 w 721902"/>
              <a:gd name="connsiteY12" fmla="*/ 90254 h 577508"/>
              <a:gd name="connsiteX13" fmla="*/ 577509 w 721902"/>
              <a:gd name="connsiteY13" fmla="*/ 547403 h 577508"/>
              <a:gd name="connsiteX14" fmla="*/ 545486 w 721902"/>
              <a:gd name="connsiteY14" fmla="*/ 577509 h 577508"/>
              <a:gd name="connsiteX15" fmla="*/ 176417 w 721902"/>
              <a:gd name="connsiteY15" fmla="*/ 577509 h 577508"/>
              <a:gd name="connsiteX16" fmla="*/ 144394 w 721902"/>
              <a:gd name="connsiteY16" fmla="*/ 547403 h 577508"/>
              <a:gd name="connsiteX17" fmla="*/ 304639 w 721902"/>
              <a:gd name="connsiteY17" fmla="*/ 397065 h 577508"/>
              <a:gd name="connsiteX18" fmla="*/ 417200 w 721902"/>
              <a:gd name="connsiteY18" fmla="*/ 397065 h 577508"/>
              <a:gd name="connsiteX19" fmla="*/ 577445 w 721902"/>
              <a:gd name="connsiteY19" fmla="*/ 547403 h 577508"/>
              <a:gd name="connsiteX20" fmla="*/ 244554 w 721902"/>
              <a:gd name="connsiteY20" fmla="*/ 243659 h 577508"/>
              <a:gd name="connsiteX21" fmla="*/ 360824 w 721902"/>
              <a:gd name="connsiteY21" fmla="*/ 126368 h 577508"/>
              <a:gd name="connsiteX22" fmla="*/ 477092 w 721902"/>
              <a:gd name="connsiteY22" fmla="*/ 243659 h 577508"/>
              <a:gd name="connsiteX23" fmla="*/ 360824 w 721902"/>
              <a:gd name="connsiteY23" fmla="*/ 360951 h 577508"/>
              <a:gd name="connsiteX24" fmla="*/ 244554 w 721902"/>
              <a:gd name="connsiteY24" fmla="*/ 243659 h 577508"/>
              <a:gd name="connsiteX25" fmla="*/ 721902 w 721902"/>
              <a:gd name="connsiteY25" fmla="*/ 321833 h 577508"/>
              <a:gd name="connsiteX26" fmla="*/ 701960 w 721902"/>
              <a:gd name="connsiteY26" fmla="*/ 342926 h 577508"/>
              <a:gd name="connsiteX27" fmla="*/ 476709 w 721902"/>
              <a:gd name="connsiteY27" fmla="*/ 342926 h 577508"/>
              <a:gd name="connsiteX28" fmla="*/ 514101 w 721902"/>
              <a:gd name="connsiteY28" fmla="*/ 243659 h 577508"/>
              <a:gd name="connsiteX29" fmla="*/ 512312 w 721902"/>
              <a:gd name="connsiteY29" fmla="*/ 225890 h 577508"/>
              <a:gd name="connsiteX30" fmla="*/ 552773 w 721902"/>
              <a:gd name="connsiteY30" fmla="*/ 216622 h 577508"/>
              <a:gd name="connsiteX31" fmla="*/ 622508 w 721902"/>
              <a:gd name="connsiteY31" fmla="*/ 216622 h 577508"/>
              <a:gd name="connsiteX32" fmla="*/ 721902 w 721902"/>
              <a:gd name="connsiteY32" fmla="*/ 321833 h 577508"/>
              <a:gd name="connsiteX33" fmla="*/ 487319 w 721902"/>
              <a:gd name="connsiteY33" fmla="*/ 90254 h 577508"/>
              <a:gd name="connsiteX34" fmla="*/ 577573 w 721902"/>
              <a:gd name="connsiteY34" fmla="*/ 0 h 577508"/>
              <a:gd name="connsiteX35" fmla="*/ 667827 w 721902"/>
              <a:gd name="connsiteY35" fmla="*/ 90254 h 577508"/>
              <a:gd name="connsiteX36" fmla="*/ 577573 w 721902"/>
              <a:gd name="connsiteY36" fmla="*/ 180507 h 577508"/>
              <a:gd name="connsiteX37" fmla="*/ 487319 w 721902"/>
              <a:gd name="connsiteY37" fmla="*/ 90254 h 57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21902" h="577508">
                <a:moveTo>
                  <a:pt x="244874" y="342926"/>
                </a:moveTo>
                <a:lnTo>
                  <a:pt x="19879" y="342926"/>
                </a:lnTo>
                <a:cubicBezTo>
                  <a:pt x="8885" y="342926"/>
                  <a:pt x="0" y="333466"/>
                  <a:pt x="0" y="321833"/>
                </a:cubicBezTo>
                <a:cubicBezTo>
                  <a:pt x="0" y="263730"/>
                  <a:pt x="44488" y="216622"/>
                  <a:pt x="99330" y="216622"/>
                </a:cubicBezTo>
                <a:lnTo>
                  <a:pt x="169066" y="216622"/>
                </a:lnTo>
                <a:cubicBezTo>
                  <a:pt x="183384" y="216622"/>
                  <a:pt x="196935" y="218987"/>
                  <a:pt x="209208" y="225762"/>
                </a:cubicBezTo>
                <a:cubicBezTo>
                  <a:pt x="208504" y="231707"/>
                  <a:pt x="207418" y="237587"/>
                  <a:pt x="207418" y="243723"/>
                </a:cubicBezTo>
                <a:cubicBezTo>
                  <a:pt x="207418" y="281755"/>
                  <a:pt x="221864" y="316144"/>
                  <a:pt x="244874" y="342990"/>
                </a:cubicBezTo>
                <a:close/>
                <a:moveTo>
                  <a:pt x="54140" y="90254"/>
                </a:moveTo>
                <a:cubicBezTo>
                  <a:pt x="54140" y="40461"/>
                  <a:pt x="94537" y="0"/>
                  <a:pt x="144394" y="0"/>
                </a:cubicBezTo>
                <a:cubicBezTo>
                  <a:pt x="194250" y="0"/>
                  <a:pt x="234647" y="40397"/>
                  <a:pt x="234647" y="90254"/>
                </a:cubicBezTo>
                <a:cubicBezTo>
                  <a:pt x="234647" y="140111"/>
                  <a:pt x="194250" y="180507"/>
                  <a:pt x="144394" y="180507"/>
                </a:cubicBezTo>
                <a:cubicBezTo>
                  <a:pt x="94537" y="180507"/>
                  <a:pt x="54140" y="140111"/>
                  <a:pt x="54140" y="90254"/>
                </a:cubicBezTo>
                <a:close/>
                <a:moveTo>
                  <a:pt x="577509" y="547403"/>
                </a:moveTo>
                <a:cubicBezTo>
                  <a:pt x="577509" y="564086"/>
                  <a:pt x="563191" y="577509"/>
                  <a:pt x="545486" y="577509"/>
                </a:cubicBezTo>
                <a:lnTo>
                  <a:pt x="176417" y="577509"/>
                </a:lnTo>
                <a:cubicBezTo>
                  <a:pt x="158712" y="577509"/>
                  <a:pt x="144394" y="564086"/>
                  <a:pt x="144394" y="547403"/>
                </a:cubicBezTo>
                <a:cubicBezTo>
                  <a:pt x="144394" y="464372"/>
                  <a:pt x="216111" y="397065"/>
                  <a:pt x="304639" y="397065"/>
                </a:cubicBezTo>
                <a:lnTo>
                  <a:pt x="417200" y="397065"/>
                </a:lnTo>
                <a:cubicBezTo>
                  <a:pt x="505728" y="397065"/>
                  <a:pt x="577445" y="464372"/>
                  <a:pt x="577445" y="547403"/>
                </a:cubicBezTo>
                <a:close/>
                <a:moveTo>
                  <a:pt x="244554" y="243659"/>
                </a:moveTo>
                <a:cubicBezTo>
                  <a:pt x="244554" y="178846"/>
                  <a:pt x="296074" y="126368"/>
                  <a:pt x="360824" y="126368"/>
                </a:cubicBezTo>
                <a:cubicBezTo>
                  <a:pt x="425574" y="126368"/>
                  <a:pt x="477092" y="178909"/>
                  <a:pt x="477092" y="243659"/>
                </a:cubicBezTo>
                <a:cubicBezTo>
                  <a:pt x="477092" y="308410"/>
                  <a:pt x="425574" y="360951"/>
                  <a:pt x="360824" y="360951"/>
                </a:cubicBezTo>
                <a:cubicBezTo>
                  <a:pt x="296074" y="360951"/>
                  <a:pt x="243532" y="308410"/>
                  <a:pt x="244554" y="243659"/>
                </a:cubicBezTo>
                <a:close/>
                <a:moveTo>
                  <a:pt x="721902" y="321833"/>
                </a:moveTo>
                <a:cubicBezTo>
                  <a:pt x="721902" y="333466"/>
                  <a:pt x="713018" y="342926"/>
                  <a:pt x="701960" y="342926"/>
                </a:cubicBezTo>
                <a:lnTo>
                  <a:pt x="476709" y="342926"/>
                </a:lnTo>
                <a:cubicBezTo>
                  <a:pt x="499720" y="316080"/>
                  <a:pt x="514101" y="281691"/>
                  <a:pt x="514101" y="243659"/>
                </a:cubicBezTo>
                <a:cubicBezTo>
                  <a:pt x="514101" y="237587"/>
                  <a:pt x="512951" y="231835"/>
                  <a:pt x="512312" y="225890"/>
                </a:cubicBezTo>
                <a:cubicBezTo>
                  <a:pt x="524712" y="220009"/>
                  <a:pt x="538327" y="216622"/>
                  <a:pt x="552773" y="216622"/>
                </a:cubicBezTo>
                <a:lnTo>
                  <a:pt x="622508" y="216622"/>
                </a:lnTo>
                <a:cubicBezTo>
                  <a:pt x="677415" y="216622"/>
                  <a:pt x="721902" y="263794"/>
                  <a:pt x="721902" y="321833"/>
                </a:cubicBezTo>
                <a:close/>
                <a:moveTo>
                  <a:pt x="487319" y="90254"/>
                </a:moveTo>
                <a:cubicBezTo>
                  <a:pt x="487319" y="40461"/>
                  <a:pt x="527716" y="0"/>
                  <a:pt x="577573" y="0"/>
                </a:cubicBezTo>
                <a:cubicBezTo>
                  <a:pt x="627430" y="0"/>
                  <a:pt x="667827" y="40397"/>
                  <a:pt x="667827" y="90254"/>
                </a:cubicBezTo>
                <a:cubicBezTo>
                  <a:pt x="667827" y="140111"/>
                  <a:pt x="627430" y="180507"/>
                  <a:pt x="577573" y="180507"/>
                </a:cubicBezTo>
                <a:cubicBezTo>
                  <a:pt x="527716" y="180507"/>
                  <a:pt x="487319" y="140111"/>
                  <a:pt x="487319" y="90254"/>
                </a:cubicBezTo>
                <a:close/>
              </a:path>
            </a:pathLst>
          </a:custGeom>
          <a:solidFill>
            <a:srgbClr val="551C77"/>
          </a:solidFill>
          <a:ln w="6387" cap="flat">
            <a:noFill/>
            <a:prstDash val="solid"/>
            <a:miter/>
          </a:ln>
        </p:spPr>
        <p:txBody>
          <a:bodyPr rtlCol="0" anchor="ctr"/>
          <a:lstStyle/>
          <a:p>
            <a:endParaRPr lang="de-DE"/>
          </a:p>
        </p:txBody>
      </p:sp>
      <p:sp>
        <p:nvSpPr>
          <p:cNvPr id="157" name="Freihandform: Form 156">
            <a:extLst>
              <a:ext uri="{FF2B5EF4-FFF2-40B4-BE49-F238E27FC236}">
                <a16:creationId xmlns:a16="http://schemas.microsoft.com/office/drawing/2014/main" id="{DD979B1F-DBE2-3540-23C4-B11F27EBD6E1}"/>
              </a:ext>
            </a:extLst>
          </p:cNvPr>
          <p:cNvSpPr/>
          <p:nvPr/>
        </p:nvSpPr>
        <p:spPr>
          <a:xfrm>
            <a:off x="8538602" y="2624207"/>
            <a:ext cx="604606" cy="664183"/>
          </a:xfrm>
          <a:custGeom>
            <a:avLst/>
            <a:gdLst>
              <a:gd name="connsiteX0" fmla="*/ 163414 w 604606"/>
              <a:gd name="connsiteY0" fmla="*/ 664119 h 664183"/>
              <a:gd name="connsiteX1" fmla="*/ 142705 w 604606"/>
              <a:gd name="connsiteY1" fmla="*/ 646797 h 664183"/>
              <a:gd name="connsiteX2" fmla="*/ 110937 w 604606"/>
              <a:gd name="connsiteY2" fmla="*/ 473385 h 664183"/>
              <a:gd name="connsiteX3" fmla="*/ 92847 w 604606"/>
              <a:gd name="connsiteY3" fmla="*/ 476708 h 664183"/>
              <a:gd name="connsiteX4" fmla="*/ 81854 w 604606"/>
              <a:gd name="connsiteY4" fmla="*/ 477731 h 664183"/>
              <a:gd name="connsiteX5" fmla="*/ 22345 w 604606"/>
              <a:gd name="connsiteY5" fmla="*/ 428066 h 664183"/>
              <a:gd name="connsiteX6" fmla="*/ 996 w 604606"/>
              <a:gd name="connsiteY6" fmla="*/ 311542 h 664183"/>
              <a:gd name="connsiteX7" fmla="*/ 49702 w 604606"/>
              <a:gd name="connsiteY7" fmla="*/ 241039 h 664183"/>
              <a:gd name="connsiteX8" fmla="*/ 215573 w 604606"/>
              <a:gd name="connsiteY8" fmla="*/ 210677 h 664183"/>
              <a:gd name="connsiteX9" fmla="*/ 430340 w 604606"/>
              <a:gd name="connsiteY9" fmla="*/ 71845 h 664183"/>
              <a:gd name="connsiteX10" fmla="*/ 473678 w 604606"/>
              <a:gd name="connsiteY10" fmla="*/ 9140 h 664183"/>
              <a:gd name="connsiteX11" fmla="*/ 491000 w 604606"/>
              <a:gd name="connsiteY11" fmla="*/ 0 h 664183"/>
              <a:gd name="connsiteX12" fmla="*/ 495410 w 604606"/>
              <a:gd name="connsiteY12" fmla="*/ 447 h 664183"/>
              <a:gd name="connsiteX13" fmla="*/ 511837 w 604606"/>
              <a:gd name="connsiteY13" fmla="*/ 17258 h 664183"/>
              <a:gd name="connsiteX14" fmla="*/ 546737 w 604606"/>
              <a:gd name="connsiteY14" fmla="*/ 207801 h 664183"/>
              <a:gd name="connsiteX15" fmla="*/ 557987 w 604606"/>
              <a:gd name="connsiteY15" fmla="*/ 210805 h 664183"/>
              <a:gd name="connsiteX16" fmla="*/ 596913 w 604606"/>
              <a:gd name="connsiteY16" fmla="*/ 262580 h 664183"/>
              <a:gd name="connsiteX17" fmla="*/ 578824 w 604606"/>
              <a:gd name="connsiteY17" fmla="*/ 324773 h 664183"/>
              <a:gd name="connsiteX18" fmla="*/ 569364 w 604606"/>
              <a:gd name="connsiteY18" fmla="*/ 331548 h 664183"/>
              <a:gd name="connsiteX19" fmla="*/ 604264 w 604606"/>
              <a:gd name="connsiteY19" fmla="*/ 522091 h 664183"/>
              <a:gd name="connsiteX20" fmla="*/ 594868 w 604606"/>
              <a:gd name="connsiteY20" fmla="*/ 543696 h 664183"/>
              <a:gd name="connsiteX21" fmla="*/ 583490 w 604606"/>
              <a:gd name="connsiteY21" fmla="*/ 547019 h 664183"/>
              <a:gd name="connsiteX22" fmla="*/ 571601 w 604606"/>
              <a:gd name="connsiteY22" fmla="*/ 543312 h 664183"/>
              <a:gd name="connsiteX23" fmla="*/ 508705 w 604606"/>
              <a:gd name="connsiteY23" fmla="*/ 499080 h 664183"/>
              <a:gd name="connsiteX24" fmla="*/ 320336 w 604606"/>
              <a:gd name="connsiteY24" fmla="*/ 440722 h 664183"/>
              <a:gd name="connsiteX25" fmla="*/ 258718 w 604606"/>
              <a:gd name="connsiteY25" fmla="*/ 446347 h 664183"/>
              <a:gd name="connsiteX26" fmla="*/ 230082 w 604606"/>
              <a:gd name="connsiteY26" fmla="*/ 451588 h 664183"/>
              <a:gd name="connsiteX27" fmla="*/ 261850 w 604606"/>
              <a:gd name="connsiteY27" fmla="*/ 625001 h 664183"/>
              <a:gd name="connsiteX28" fmla="*/ 258462 w 604606"/>
              <a:gd name="connsiteY28" fmla="*/ 640789 h 664183"/>
              <a:gd name="connsiteX29" fmla="*/ 244847 w 604606"/>
              <a:gd name="connsiteY29" fmla="*/ 649546 h 664183"/>
              <a:gd name="connsiteX30" fmla="*/ 167185 w 604606"/>
              <a:gd name="connsiteY30" fmla="*/ 663800 h 664183"/>
              <a:gd name="connsiteX31" fmla="*/ 163350 w 604606"/>
              <a:gd name="connsiteY31" fmla="*/ 664183 h 664183"/>
              <a:gd name="connsiteX32" fmla="*/ 318993 w 604606"/>
              <a:gd name="connsiteY32" fmla="*/ 398599 h 664183"/>
              <a:gd name="connsiteX33" fmla="*/ 517973 w 604606"/>
              <a:gd name="connsiteY33" fmla="*/ 455487 h 664183"/>
              <a:gd name="connsiteX34" fmla="*/ 553257 w 604606"/>
              <a:gd name="connsiteY34" fmla="*/ 477476 h 664183"/>
              <a:gd name="connsiteX35" fmla="*/ 479942 w 604606"/>
              <a:gd name="connsiteY35" fmla="*/ 77086 h 664183"/>
              <a:gd name="connsiteX36" fmla="*/ 454757 w 604606"/>
              <a:gd name="connsiteY36" fmla="*/ 110133 h 664183"/>
              <a:gd name="connsiteX37" fmla="*/ 223307 w 604606"/>
              <a:gd name="connsiteY37" fmla="*/ 252161 h 664183"/>
              <a:gd name="connsiteX38" fmla="*/ 194671 w 604606"/>
              <a:gd name="connsiteY38" fmla="*/ 257402 h 664183"/>
              <a:gd name="connsiteX39" fmla="*/ 222603 w 604606"/>
              <a:gd name="connsiteY39" fmla="*/ 410041 h 664183"/>
              <a:gd name="connsiteX40" fmla="*/ 251239 w 604606"/>
              <a:gd name="connsiteY40" fmla="*/ 404799 h 664183"/>
              <a:gd name="connsiteX41" fmla="*/ 319057 w 604606"/>
              <a:gd name="connsiteY41" fmla="*/ 398663 h 66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04606" h="664183">
                <a:moveTo>
                  <a:pt x="163414" y="664119"/>
                </a:moveTo>
                <a:cubicBezTo>
                  <a:pt x="153251" y="664119"/>
                  <a:pt x="144559" y="656832"/>
                  <a:pt x="142705" y="646797"/>
                </a:cubicBezTo>
                <a:lnTo>
                  <a:pt x="110937" y="473385"/>
                </a:lnTo>
                <a:lnTo>
                  <a:pt x="92847" y="476708"/>
                </a:lnTo>
                <a:cubicBezTo>
                  <a:pt x="89204" y="477348"/>
                  <a:pt x="85497" y="477731"/>
                  <a:pt x="81854" y="477731"/>
                </a:cubicBezTo>
                <a:cubicBezTo>
                  <a:pt x="52643" y="477731"/>
                  <a:pt x="27586" y="456830"/>
                  <a:pt x="22345" y="428066"/>
                </a:cubicBezTo>
                <a:lnTo>
                  <a:pt x="996" y="311542"/>
                </a:lnTo>
                <a:cubicBezTo>
                  <a:pt x="-5012" y="278687"/>
                  <a:pt x="16784" y="247047"/>
                  <a:pt x="49702" y="241039"/>
                </a:cubicBezTo>
                <a:lnTo>
                  <a:pt x="215573" y="210677"/>
                </a:lnTo>
                <a:cubicBezTo>
                  <a:pt x="303333" y="194570"/>
                  <a:pt x="379652" y="145288"/>
                  <a:pt x="430340" y="71845"/>
                </a:cubicBezTo>
                <a:lnTo>
                  <a:pt x="473678" y="9140"/>
                </a:lnTo>
                <a:cubicBezTo>
                  <a:pt x="477641" y="3388"/>
                  <a:pt x="484033" y="0"/>
                  <a:pt x="491000" y="0"/>
                </a:cubicBezTo>
                <a:cubicBezTo>
                  <a:pt x="492470" y="0"/>
                  <a:pt x="493940" y="128"/>
                  <a:pt x="495410" y="447"/>
                </a:cubicBezTo>
                <a:cubicBezTo>
                  <a:pt x="503847" y="2237"/>
                  <a:pt x="510303" y="8885"/>
                  <a:pt x="511837" y="17258"/>
                </a:cubicBezTo>
                <a:lnTo>
                  <a:pt x="546737" y="207801"/>
                </a:lnTo>
                <a:lnTo>
                  <a:pt x="557987" y="210805"/>
                </a:lnTo>
                <a:cubicBezTo>
                  <a:pt x="576203" y="215663"/>
                  <a:pt x="592247" y="236948"/>
                  <a:pt x="596913" y="262580"/>
                </a:cubicBezTo>
                <a:cubicBezTo>
                  <a:pt x="601580" y="288147"/>
                  <a:pt x="594165" y="313779"/>
                  <a:pt x="578824" y="324773"/>
                </a:cubicBezTo>
                <a:lnTo>
                  <a:pt x="569364" y="331548"/>
                </a:lnTo>
                <a:lnTo>
                  <a:pt x="604264" y="522091"/>
                </a:lnTo>
                <a:cubicBezTo>
                  <a:pt x="605798" y="530528"/>
                  <a:pt x="602091" y="538966"/>
                  <a:pt x="594868" y="543696"/>
                </a:cubicBezTo>
                <a:cubicBezTo>
                  <a:pt x="591544" y="545869"/>
                  <a:pt x="587581" y="547019"/>
                  <a:pt x="583490" y="547019"/>
                </a:cubicBezTo>
                <a:cubicBezTo>
                  <a:pt x="579208" y="547019"/>
                  <a:pt x="575053" y="545741"/>
                  <a:pt x="571601" y="543312"/>
                </a:cubicBezTo>
                <a:lnTo>
                  <a:pt x="508705" y="499080"/>
                </a:lnTo>
                <a:cubicBezTo>
                  <a:pt x="453351" y="460857"/>
                  <a:pt x="388282" y="440722"/>
                  <a:pt x="320336" y="440722"/>
                </a:cubicBezTo>
                <a:cubicBezTo>
                  <a:pt x="299753" y="440722"/>
                  <a:pt x="279044" y="442640"/>
                  <a:pt x="258718" y="446347"/>
                </a:cubicBezTo>
                <a:lnTo>
                  <a:pt x="230082" y="451588"/>
                </a:lnTo>
                <a:lnTo>
                  <a:pt x="261850" y="625001"/>
                </a:lnTo>
                <a:cubicBezTo>
                  <a:pt x="262873" y="630562"/>
                  <a:pt x="261658" y="636186"/>
                  <a:pt x="258462" y="640789"/>
                </a:cubicBezTo>
                <a:cubicBezTo>
                  <a:pt x="255266" y="645391"/>
                  <a:pt x="250408" y="648523"/>
                  <a:pt x="244847" y="649546"/>
                </a:cubicBezTo>
                <a:lnTo>
                  <a:pt x="167185" y="663800"/>
                </a:lnTo>
                <a:cubicBezTo>
                  <a:pt x="165907" y="664055"/>
                  <a:pt x="164628" y="664183"/>
                  <a:pt x="163350" y="664183"/>
                </a:cubicBezTo>
                <a:close/>
                <a:moveTo>
                  <a:pt x="318993" y="398599"/>
                </a:moveTo>
                <a:cubicBezTo>
                  <a:pt x="389368" y="398599"/>
                  <a:pt x="458209" y="418286"/>
                  <a:pt x="517973" y="455487"/>
                </a:cubicBezTo>
                <a:lnTo>
                  <a:pt x="553257" y="477476"/>
                </a:lnTo>
                <a:lnTo>
                  <a:pt x="479942" y="77086"/>
                </a:lnTo>
                <a:lnTo>
                  <a:pt x="454757" y="110133"/>
                </a:lnTo>
                <a:cubicBezTo>
                  <a:pt x="397806" y="184790"/>
                  <a:pt x="315606" y="235222"/>
                  <a:pt x="223307" y="252161"/>
                </a:cubicBezTo>
                <a:lnTo>
                  <a:pt x="194671" y="257402"/>
                </a:lnTo>
                <a:lnTo>
                  <a:pt x="222603" y="410041"/>
                </a:lnTo>
                <a:lnTo>
                  <a:pt x="251239" y="404799"/>
                </a:lnTo>
                <a:cubicBezTo>
                  <a:pt x="273547" y="400709"/>
                  <a:pt x="296366" y="398663"/>
                  <a:pt x="319057" y="398663"/>
                </a:cubicBezTo>
                <a:close/>
              </a:path>
            </a:pathLst>
          </a:custGeom>
          <a:solidFill>
            <a:srgbClr val="551C77"/>
          </a:solidFill>
          <a:ln w="6387" cap="flat">
            <a:noFill/>
            <a:prstDash val="solid"/>
            <a:miter/>
          </a:ln>
        </p:spPr>
        <p:txBody>
          <a:bodyPr rtlCol="0" anchor="ctr"/>
          <a:lstStyle/>
          <a:p>
            <a:endParaRPr lang="de-DE"/>
          </a:p>
        </p:txBody>
      </p:sp>
      <p:sp>
        <p:nvSpPr>
          <p:cNvPr id="158" name="Freihandform: Form 157">
            <a:extLst>
              <a:ext uri="{FF2B5EF4-FFF2-40B4-BE49-F238E27FC236}">
                <a16:creationId xmlns:a16="http://schemas.microsoft.com/office/drawing/2014/main" id="{517EF93F-B6A1-4EB3-257C-691C1C03F996}"/>
              </a:ext>
            </a:extLst>
          </p:cNvPr>
          <p:cNvSpPr/>
          <p:nvPr/>
        </p:nvSpPr>
        <p:spPr>
          <a:xfrm>
            <a:off x="9280484" y="2831816"/>
            <a:ext cx="141197" cy="41547"/>
          </a:xfrm>
          <a:custGeom>
            <a:avLst/>
            <a:gdLst>
              <a:gd name="connsiteX0" fmla="*/ 0 w 141197"/>
              <a:gd name="connsiteY0" fmla="*/ 8246 h 41547"/>
              <a:gd name="connsiteX1" fmla="*/ 141197 w 141197"/>
              <a:gd name="connsiteY1" fmla="*/ 0 h 41547"/>
              <a:gd name="connsiteX2" fmla="*/ 6584 w 141197"/>
              <a:gd name="connsiteY2" fmla="*/ 41547 h 41547"/>
              <a:gd name="connsiteX3" fmla="*/ 0 w 141197"/>
              <a:gd name="connsiteY3" fmla="*/ 8246 h 41547"/>
            </a:gdLst>
            <a:ahLst/>
            <a:cxnLst>
              <a:cxn ang="0">
                <a:pos x="connsiteX0" y="connsiteY0"/>
              </a:cxn>
              <a:cxn ang="0">
                <a:pos x="connsiteX1" y="connsiteY1"/>
              </a:cxn>
              <a:cxn ang="0">
                <a:pos x="connsiteX2" y="connsiteY2"/>
              </a:cxn>
              <a:cxn ang="0">
                <a:pos x="connsiteX3" y="connsiteY3"/>
              </a:cxn>
            </a:cxnLst>
            <a:rect l="l" t="t" r="r" b="b"/>
            <a:pathLst>
              <a:path w="141197" h="41547">
                <a:moveTo>
                  <a:pt x="0" y="8246"/>
                </a:moveTo>
                <a:lnTo>
                  <a:pt x="141197" y="0"/>
                </a:lnTo>
                <a:lnTo>
                  <a:pt x="6584" y="41547"/>
                </a:lnTo>
                <a:lnTo>
                  <a:pt x="0" y="8246"/>
                </a:lnTo>
                <a:close/>
              </a:path>
            </a:pathLst>
          </a:custGeom>
          <a:solidFill>
            <a:srgbClr val="551C77"/>
          </a:solidFill>
          <a:ln w="6387" cap="flat">
            <a:noFill/>
            <a:prstDash val="solid"/>
            <a:miter/>
          </a:ln>
        </p:spPr>
        <p:txBody>
          <a:bodyPr rtlCol="0" anchor="ctr"/>
          <a:lstStyle/>
          <a:p>
            <a:endParaRPr lang="de-DE"/>
          </a:p>
        </p:txBody>
      </p:sp>
      <p:sp>
        <p:nvSpPr>
          <p:cNvPr id="159" name="Freihandform: Form 158">
            <a:extLst>
              <a:ext uri="{FF2B5EF4-FFF2-40B4-BE49-F238E27FC236}">
                <a16:creationId xmlns:a16="http://schemas.microsoft.com/office/drawing/2014/main" id="{84AF9510-C666-0920-C1DE-9C21A480ACD4}"/>
              </a:ext>
            </a:extLst>
          </p:cNvPr>
          <p:cNvSpPr/>
          <p:nvPr/>
        </p:nvSpPr>
        <p:spPr>
          <a:xfrm>
            <a:off x="9289816" y="2964320"/>
            <a:ext cx="137362" cy="63407"/>
          </a:xfrm>
          <a:custGeom>
            <a:avLst/>
            <a:gdLst>
              <a:gd name="connsiteX0" fmla="*/ 10867 w 137362"/>
              <a:gd name="connsiteY0" fmla="*/ 0 h 63407"/>
              <a:gd name="connsiteX1" fmla="*/ 137362 w 137362"/>
              <a:gd name="connsiteY1" fmla="*/ 63408 h 63407"/>
              <a:gd name="connsiteX2" fmla="*/ 0 w 137362"/>
              <a:gd name="connsiteY2" fmla="*/ 32151 h 63407"/>
              <a:gd name="connsiteX3" fmla="*/ 10867 w 137362"/>
              <a:gd name="connsiteY3" fmla="*/ 0 h 63407"/>
            </a:gdLst>
            <a:ahLst/>
            <a:cxnLst>
              <a:cxn ang="0">
                <a:pos x="connsiteX0" y="connsiteY0"/>
              </a:cxn>
              <a:cxn ang="0">
                <a:pos x="connsiteX1" y="connsiteY1"/>
              </a:cxn>
              <a:cxn ang="0">
                <a:pos x="connsiteX2" y="connsiteY2"/>
              </a:cxn>
              <a:cxn ang="0">
                <a:pos x="connsiteX3" y="connsiteY3"/>
              </a:cxn>
            </a:cxnLst>
            <a:rect l="l" t="t" r="r" b="b"/>
            <a:pathLst>
              <a:path w="137362" h="63407">
                <a:moveTo>
                  <a:pt x="10867" y="0"/>
                </a:moveTo>
                <a:lnTo>
                  <a:pt x="137362" y="63408"/>
                </a:lnTo>
                <a:lnTo>
                  <a:pt x="0" y="32151"/>
                </a:lnTo>
                <a:lnTo>
                  <a:pt x="10867" y="0"/>
                </a:lnTo>
                <a:close/>
              </a:path>
            </a:pathLst>
          </a:custGeom>
          <a:solidFill>
            <a:srgbClr val="551C77"/>
          </a:solidFill>
          <a:ln w="6387" cap="flat">
            <a:noFill/>
            <a:prstDash val="solid"/>
            <a:miter/>
          </a:ln>
        </p:spPr>
        <p:txBody>
          <a:bodyPr rtlCol="0" anchor="ctr"/>
          <a:lstStyle/>
          <a:p>
            <a:endParaRPr lang="de-DE"/>
          </a:p>
        </p:txBody>
      </p:sp>
      <p:sp>
        <p:nvSpPr>
          <p:cNvPr id="160" name="Freihandform: Form 159">
            <a:extLst>
              <a:ext uri="{FF2B5EF4-FFF2-40B4-BE49-F238E27FC236}">
                <a16:creationId xmlns:a16="http://schemas.microsoft.com/office/drawing/2014/main" id="{587374E0-73AB-DED7-726B-588ED2B15F15}"/>
              </a:ext>
            </a:extLst>
          </p:cNvPr>
          <p:cNvSpPr/>
          <p:nvPr/>
        </p:nvSpPr>
        <p:spPr>
          <a:xfrm>
            <a:off x="9235804" y="2643766"/>
            <a:ext cx="114926" cy="107064"/>
          </a:xfrm>
          <a:custGeom>
            <a:avLst/>
            <a:gdLst>
              <a:gd name="connsiteX0" fmla="*/ 22372 w 114926"/>
              <a:gd name="connsiteY0" fmla="*/ 107064 h 107064"/>
              <a:gd name="connsiteX1" fmla="*/ 114926 w 114926"/>
              <a:gd name="connsiteY1" fmla="*/ 0 h 107064"/>
              <a:gd name="connsiteX2" fmla="*/ 0 w 114926"/>
              <a:gd name="connsiteY2" fmla="*/ 81561 h 107064"/>
              <a:gd name="connsiteX3" fmla="*/ 22372 w 114926"/>
              <a:gd name="connsiteY3" fmla="*/ 107064 h 107064"/>
            </a:gdLst>
            <a:ahLst/>
            <a:cxnLst>
              <a:cxn ang="0">
                <a:pos x="connsiteX0" y="connsiteY0"/>
              </a:cxn>
              <a:cxn ang="0">
                <a:pos x="connsiteX1" y="connsiteY1"/>
              </a:cxn>
              <a:cxn ang="0">
                <a:pos x="connsiteX2" y="connsiteY2"/>
              </a:cxn>
              <a:cxn ang="0">
                <a:pos x="connsiteX3" y="connsiteY3"/>
              </a:cxn>
            </a:cxnLst>
            <a:rect l="l" t="t" r="r" b="b"/>
            <a:pathLst>
              <a:path w="114926" h="107064">
                <a:moveTo>
                  <a:pt x="22372" y="107064"/>
                </a:moveTo>
                <a:lnTo>
                  <a:pt x="114926" y="0"/>
                </a:lnTo>
                <a:lnTo>
                  <a:pt x="0" y="81561"/>
                </a:lnTo>
                <a:lnTo>
                  <a:pt x="22372" y="107064"/>
                </a:lnTo>
                <a:close/>
              </a:path>
            </a:pathLst>
          </a:custGeom>
          <a:solidFill>
            <a:srgbClr val="551C77"/>
          </a:solidFill>
          <a:ln w="6387" cap="flat">
            <a:noFill/>
            <a:prstDash val="solid"/>
            <a:miter/>
          </a:ln>
        </p:spPr>
        <p:txBody>
          <a:bodyPr rtlCol="0" anchor="ctr"/>
          <a:lstStyle/>
          <a:p>
            <a:endParaRPr lang="de-DE"/>
          </a:p>
        </p:txBody>
      </p:sp>
      <p:sp>
        <p:nvSpPr>
          <p:cNvPr id="161" name="Freihandform: Form 160">
            <a:extLst>
              <a:ext uri="{FF2B5EF4-FFF2-40B4-BE49-F238E27FC236}">
                <a16:creationId xmlns:a16="http://schemas.microsoft.com/office/drawing/2014/main" id="{D888F70C-43B5-2C95-4784-14AD7FAE77C0}"/>
              </a:ext>
            </a:extLst>
          </p:cNvPr>
          <p:cNvSpPr/>
          <p:nvPr/>
        </p:nvSpPr>
        <p:spPr>
          <a:xfrm>
            <a:off x="10547743" y="3187398"/>
            <a:ext cx="442447" cy="184406"/>
          </a:xfrm>
          <a:custGeom>
            <a:avLst/>
            <a:gdLst>
              <a:gd name="connsiteX0" fmla="*/ 36881 w 442447"/>
              <a:gd name="connsiteY0" fmla="*/ 184407 h 184406"/>
              <a:gd name="connsiteX1" fmla="*/ 0 w 442447"/>
              <a:gd name="connsiteY1" fmla="*/ 147525 h 184406"/>
              <a:gd name="connsiteX2" fmla="*/ 221224 w 442447"/>
              <a:gd name="connsiteY2" fmla="*/ 0 h 184406"/>
              <a:gd name="connsiteX3" fmla="*/ 442448 w 442447"/>
              <a:gd name="connsiteY3" fmla="*/ 147525 h 184406"/>
              <a:gd name="connsiteX4" fmla="*/ 405566 w 442447"/>
              <a:gd name="connsiteY4" fmla="*/ 184407 h 184406"/>
              <a:gd name="connsiteX5" fmla="*/ 36817 w 442447"/>
              <a:gd name="connsiteY5" fmla="*/ 184407 h 18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447" h="184406">
                <a:moveTo>
                  <a:pt x="36881" y="184407"/>
                </a:moveTo>
                <a:cubicBezTo>
                  <a:pt x="36881" y="184407"/>
                  <a:pt x="0" y="184407"/>
                  <a:pt x="0" y="147525"/>
                </a:cubicBezTo>
                <a:cubicBezTo>
                  <a:pt x="0" y="110644"/>
                  <a:pt x="36881" y="0"/>
                  <a:pt x="221224" y="0"/>
                </a:cubicBezTo>
                <a:cubicBezTo>
                  <a:pt x="405566" y="0"/>
                  <a:pt x="442448" y="110644"/>
                  <a:pt x="442448" y="147525"/>
                </a:cubicBezTo>
                <a:cubicBezTo>
                  <a:pt x="442448" y="184407"/>
                  <a:pt x="405566" y="184407"/>
                  <a:pt x="405566" y="184407"/>
                </a:cubicBezTo>
                <a:lnTo>
                  <a:pt x="36817" y="184407"/>
                </a:lnTo>
                <a:close/>
              </a:path>
            </a:pathLst>
          </a:custGeom>
          <a:solidFill>
            <a:srgbClr val="252131"/>
          </a:solidFill>
          <a:ln w="6387" cap="flat">
            <a:noFill/>
            <a:prstDash val="solid"/>
            <a:miter/>
          </a:ln>
        </p:spPr>
        <p:txBody>
          <a:bodyPr rtlCol="0" anchor="ctr"/>
          <a:lstStyle/>
          <a:p>
            <a:endParaRPr lang="de-DE"/>
          </a:p>
        </p:txBody>
      </p:sp>
      <p:sp>
        <p:nvSpPr>
          <p:cNvPr id="162" name="Freihandform: Form 161">
            <a:extLst>
              <a:ext uri="{FF2B5EF4-FFF2-40B4-BE49-F238E27FC236}">
                <a16:creationId xmlns:a16="http://schemas.microsoft.com/office/drawing/2014/main" id="{06478BAA-16CD-7D75-386B-F6A50B73EF42}"/>
              </a:ext>
            </a:extLst>
          </p:cNvPr>
          <p:cNvSpPr/>
          <p:nvPr/>
        </p:nvSpPr>
        <p:spPr>
          <a:xfrm>
            <a:off x="10658387" y="2929228"/>
            <a:ext cx="221287" cy="221287"/>
          </a:xfrm>
          <a:custGeom>
            <a:avLst/>
            <a:gdLst>
              <a:gd name="connsiteX0" fmla="*/ 110644 w 221287"/>
              <a:gd name="connsiteY0" fmla="*/ 221288 h 221287"/>
              <a:gd name="connsiteX1" fmla="*/ 221288 w 221287"/>
              <a:gd name="connsiteY1" fmla="*/ 110644 h 221287"/>
              <a:gd name="connsiteX2" fmla="*/ 110644 w 221287"/>
              <a:gd name="connsiteY2" fmla="*/ 0 h 221287"/>
              <a:gd name="connsiteX3" fmla="*/ 0 w 221287"/>
              <a:gd name="connsiteY3" fmla="*/ 110644 h 221287"/>
              <a:gd name="connsiteX4" fmla="*/ 110644 w 221287"/>
              <a:gd name="connsiteY4" fmla="*/ 221288 h 221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287" h="221287">
                <a:moveTo>
                  <a:pt x="110644" y="221288"/>
                </a:moveTo>
                <a:cubicBezTo>
                  <a:pt x="171751" y="221288"/>
                  <a:pt x="221288" y="171751"/>
                  <a:pt x="221288" y="110644"/>
                </a:cubicBezTo>
                <a:cubicBezTo>
                  <a:pt x="221288" y="49537"/>
                  <a:pt x="171751" y="0"/>
                  <a:pt x="110644" y="0"/>
                </a:cubicBezTo>
                <a:cubicBezTo>
                  <a:pt x="49537" y="0"/>
                  <a:pt x="0" y="49537"/>
                  <a:pt x="0" y="110644"/>
                </a:cubicBezTo>
                <a:cubicBezTo>
                  <a:pt x="0" y="171751"/>
                  <a:pt x="49537" y="221288"/>
                  <a:pt x="110644" y="221288"/>
                </a:cubicBezTo>
                <a:close/>
              </a:path>
            </a:pathLst>
          </a:custGeom>
          <a:solidFill>
            <a:srgbClr val="252131"/>
          </a:solidFill>
          <a:ln w="6387" cap="flat">
            <a:noFill/>
            <a:prstDash val="solid"/>
            <a:miter/>
          </a:ln>
        </p:spPr>
        <p:txBody>
          <a:bodyPr rtlCol="0" anchor="ctr"/>
          <a:lstStyle/>
          <a:p>
            <a:endParaRPr lang="de-DE"/>
          </a:p>
        </p:txBody>
      </p:sp>
      <p:sp>
        <p:nvSpPr>
          <p:cNvPr id="163" name="Freihandform: Form 162">
            <a:extLst>
              <a:ext uri="{FF2B5EF4-FFF2-40B4-BE49-F238E27FC236}">
                <a16:creationId xmlns:a16="http://schemas.microsoft.com/office/drawing/2014/main" id="{74F912B4-14F5-9992-9881-8440DC45261A}"/>
              </a:ext>
            </a:extLst>
          </p:cNvPr>
          <p:cNvSpPr/>
          <p:nvPr/>
        </p:nvSpPr>
        <p:spPr>
          <a:xfrm>
            <a:off x="10914703" y="2640697"/>
            <a:ext cx="193291" cy="281180"/>
          </a:xfrm>
          <a:custGeom>
            <a:avLst/>
            <a:gdLst>
              <a:gd name="connsiteX0" fmla="*/ 193291 w 193291"/>
              <a:gd name="connsiteY0" fmla="*/ 96135 h 281180"/>
              <a:gd name="connsiteX1" fmla="*/ 169386 w 193291"/>
              <a:gd name="connsiteY1" fmla="*/ 159734 h 281180"/>
              <a:gd name="connsiteX2" fmla="*/ 140686 w 193291"/>
              <a:gd name="connsiteY2" fmla="*/ 209975 h 281180"/>
              <a:gd name="connsiteX3" fmla="*/ 140622 w 193291"/>
              <a:gd name="connsiteY3" fmla="*/ 210422 h 281180"/>
              <a:gd name="connsiteX4" fmla="*/ 52669 w 193291"/>
              <a:gd name="connsiteY4" fmla="*/ 210422 h 281180"/>
              <a:gd name="connsiteX5" fmla="*/ 52605 w 193291"/>
              <a:gd name="connsiteY5" fmla="*/ 209975 h 281180"/>
              <a:gd name="connsiteX6" fmla="*/ 23906 w 193291"/>
              <a:gd name="connsiteY6" fmla="*/ 159734 h 281180"/>
              <a:gd name="connsiteX7" fmla="*/ 0 w 193291"/>
              <a:gd name="connsiteY7" fmla="*/ 96135 h 281180"/>
              <a:gd name="connsiteX8" fmla="*/ 96326 w 193291"/>
              <a:gd name="connsiteY8" fmla="*/ 1 h 281180"/>
              <a:gd name="connsiteX9" fmla="*/ 193291 w 193291"/>
              <a:gd name="connsiteY9" fmla="*/ 96135 h 281180"/>
              <a:gd name="connsiteX10" fmla="*/ 105402 w 193291"/>
              <a:gd name="connsiteY10" fmla="*/ 44424 h 281180"/>
              <a:gd name="connsiteX11" fmla="*/ 96646 w 193291"/>
              <a:gd name="connsiteY11" fmla="*/ 35667 h 281180"/>
              <a:gd name="connsiteX12" fmla="*/ 35155 w 193291"/>
              <a:gd name="connsiteY12" fmla="*/ 96710 h 281180"/>
              <a:gd name="connsiteX13" fmla="*/ 43912 w 193291"/>
              <a:gd name="connsiteY13" fmla="*/ 105467 h 281180"/>
              <a:gd name="connsiteX14" fmla="*/ 52669 w 193291"/>
              <a:gd name="connsiteY14" fmla="*/ 96199 h 281180"/>
              <a:gd name="connsiteX15" fmla="*/ 96582 w 193291"/>
              <a:gd name="connsiteY15" fmla="*/ 52734 h 281180"/>
              <a:gd name="connsiteX16" fmla="*/ 105339 w 193291"/>
              <a:gd name="connsiteY16" fmla="*/ 44424 h 281180"/>
              <a:gd name="connsiteX17" fmla="*/ 52669 w 193291"/>
              <a:gd name="connsiteY17" fmla="*/ 227936 h 281180"/>
              <a:gd name="connsiteX18" fmla="*/ 140558 w 193291"/>
              <a:gd name="connsiteY18" fmla="*/ 227936 h 281180"/>
              <a:gd name="connsiteX19" fmla="*/ 140558 w 193291"/>
              <a:gd name="connsiteY19" fmla="*/ 249477 h 281180"/>
              <a:gd name="connsiteX20" fmla="*/ 137553 w 193291"/>
              <a:gd name="connsiteY20" fmla="*/ 259192 h 281180"/>
              <a:gd name="connsiteX21" fmla="*/ 128157 w 193291"/>
              <a:gd name="connsiteY21" fmla="*/ 273319 h 281180"/>
              <a:gd name="connsiteX22" fmla="*/ 113520 w 193291"/>
              <a:gd name="connsiteY22" fmla="*/ 281181 h 281180"/>
              <a:gd name="connsiteX23" fmla="*/ 79643 w 193291"/>
              <a:gd name="connsiteY23" fmla="*/ 281181 h 281180"/>
              <a:gd name="connsiteX24" fmla="*/ 65005 w 193291"/>
              <a:gd name="connsiteY24" fmla="*/ 273319 h 281180"/>
              <a:gd name="connsiteX25" fmla="*/ 55609 w 193291"/>
              <a:gd name="connsiteY25" fmla="*/ 259192 h 281180"/>
              <a:gd name="connsiteX26" fmla="*/ 52733 w 193291"/>
              <a:gd name="connsiteY26" fmla="*/ 249477 h 281180"/>
              <a:gd name="connsiteX27" fmla="*/ 52733 w 193291"/>
              <a:gd name="connsiteY27" fmla="*/ 227936 h 28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3291" h="281180">
                <a:moveTo>
                  <a:pt x="193291" y="96135"/>
                </a:moveTo>
                <a:cubicBezTo>
                  <a:pt x="193291" y="120999"/>
                  <a:pt x="184278" y="143179"/>
                  <a:pt x="169386" y="159734"/>
                </a:cubicBezTo>
                <a:cubicBezTo>
                  <a:pt x="160309" y="170089"/>
                  <a:pt x="146119" y="191694"/>
                  <a:pt x="140686" y="209975"/>
                </a:cubicBezTo>
                <a:cubicBezTo>
                  <a:pt x="140686" y="210103"/>
                  <a:pt x="140686" y="210231"/>
                  <a:pt x="140622" y="210422"/>
                </a:cubicBezTo>
                <a:lnTo>
                  <a:pt x="52669" y="210422"/>
                </a:lnTo>
                <a:cubicBezTo>
                  <a:pt x="52669" y="210422"/>
                  <a:pt x="52669" y="210103"/>
                  <a:pt x="52605" y="209975"/>
                </a:cubicBezTo>
                <a:cubicBezTo>
                  <a:pt x="47172" y="191758"/>
                  <a:pt x="32982" y="170089"/>
                  <a:pt x="23906" y="159734"/>
                </a:cubicBezTo>
                <a:cubicBezTo>
                  <a:pt x="9012" y="142732"/>
                  <a:pt x="0" y="120488"/>
                  <a:pt x="0" y="96135"/>
                </a:cubicBezTo>
                <a:cubicBezTo>
                  <a:pt x="0" y="45511"/>
                  <a:pt x="40333" y="128"/>
                  <a:pt x="96326" y="1"/>
                </a:cubicBezTo>
                <a:cubicBezTo>
                  <a:pt x="149890" y="-191"/>
                  <a:pt x="193291" y="43146"/>
                  <a:pt x="193291" y="96135"/>
                </a:cubicBezTo>
                <a:close/>
                <a:moveTo>
                  <a:pt x="105402" y="44424"/>
                </a:moveTo>
                <a:cubicBezTo>
                  <a:pt x="105402" y="39567"/>
                  <a:pt x="101504" y="35667"/>
                  <a:pt x="96646" y="35667"/>
                </a:cubicBezTo>
                <a:cubicBezTo>
                  <a:pt x="62704" y="35667"/>
                  <a:pt x="35155" y="62769"/>
                  <a:pt x="35155" y="96710"/>
                </a:cubicBezTo>
                <a:cubicBezTo>
                  <a:pt x="35155" y="101568"/>
                  <a:pt x="39118" y="105467"/>
                  <a:pt x="43912" y="105467"/>
                </a:cubicBezTo>
                <a:cubicBezTo>
                  <a:pt x="48706" y="105467"/>
                  <a:pt x="52669" y="101504"/>
                  <a:pt x="52669" y="96199"/>
                </a:cubicBezTo>
                <a:cubicBezTo>
                  <a:pt x="52669" y="72485"/>
                  <a:pt x="72356" y="52734"/>
                  <a:pt x="96582" y="52734"/>
                </a:cubicBezTo>
                <a:cubicBezTo>
                  <a:pt x="101440" y="52734"/>
                  <a:pt x="105339" y="49282"/>
                  <a:pt x="105339" y="44424"/>
                </a:cubicBezTo>
                <a:close/>
                <a:moveTo>
                  <a:pt x="52669" y="227936"/>
                </a:moveTo>
                <a:lnTo>
                  <a:pt x="140558" y="227936"/>
                </a:lnTo>
                <a:lnTo>
                  <a:pt x="140558" y="249477"/>
                </a:lnTo>
                <a:cubicBezTo>
                  <a:pt x="140494" y="252417"/>
                  <a:pt x="139151" y="256764"/>
                  <a:pt x="137553" y="259192"/>
                </a:cubicBezTo>
                <a:lnTo>
                  <a:pt x="128157" y="273319"/>
                </a:lnTo>
                <a:cubicBezTo>
                  <a:pt x="125281" y="277665"/>
                  <a:pt x="118697" y="281181"/>
                  <a:pt x="113520" y="281181"/>
                </a:cubicBezTo>
                <a:lnTo>
                  <a:pt x="79643" y="281181"/>
                </a:lnTo>
                <a:cubicBezTo>
                  <a:pt x="74465" y="281181"/>
                  <a:pt x="67882" y="277665"/>
                  <a:pt x="65005" y="273319"/>
                </a:cubicBezTo>
                <a:lnTo>
                  <a:pt x="55609" y="259192"/>
                </a:lnTo>
                <a:cubicBezTo>
                  <a:pt x="53691" y="256316"/>
                  <a:pt x="52733" y="252928"/>
                  <a:pt x="52733" y="249477"/>
                </a:cubicBezTo>
                <a:lnTo>
                  <a:pt x="52733" y="227936"/>
                </a:lnTo>
                <a:close/>
              </a:path>
            </a:pathLst>
          </a:custGeom>
          <a:solidFill>
            <a:srgbClr val="252131"/>
          </a:solidFill>
          <a:ln w="6387" cap="flat">
            <a:noFill/>
            <a:prstDash val="solid"/>
            <a:miter/>
          </a:ln>
        </p:spPr>
        <p:txBody>
          <a:bodyPr rtlCol="0" anchor="ctr"/>
          <a:lstStyle/>
          <a:p>
            <a:endParaRPr lang="de-DE"/>
          </a:p>
        </p:txBody>
      </p:sp>
      <p:sp>
        <p:nvSpPr>
          <p:cNvPr id="164" name="Freihandform: Form 163">
            <a:extLst>
              <a:ext uri="{FF2B5EF4-FFF2-40B4-BE49-F238E27FC236}">
                <a16:creationId xmlns:a16="http://schemas.microsoft.com/office/drawing/2014/main" id="{63114691-C7C1-9B88-7477-1EB5ADACA76A}"/>
              </a:ext>
            </a:extLst>
          </p:cNvPr>
          <p:cNvSpPr/>
          <p:nvPr/>
        </p:nvSpPr>
        <p:spPr>
          <a:xfrm>
            <a:off x="11006299" y="2543477"/>
            <a:ext cx="10098" cy="63024"/>
          </a:xfrm>
          <a:custGeom>
            <a:avLst/>
            <a:gdLst>
              <a:gd name="connsiteX0" fmla="*/ 5050 w 10098"/>
              <a:gd name="connsiteY0" fmla="*/ 63024 h 63024"/>
              <a:gd name="connsiteX1" fmla="*/ 0 w 10098"/>
              <a:gd name="connsiteY1" fmla="*/ 57975 h 63024"/>
              <a:gd name="connsiteX2" fmla="*/ 0 w 10098"/>
              <a:gd name="connsiteY2" fmla="*/ 5050 h 63024"/>
              <a:gd name="connsiteX3" fmla="*/ 5050 w 10098"/>
              <a:gd name="connsiteY3" fmla="*/ 0 h 63024"/>
              <a:gd name="connsiteX4" fmla="*/ 10099 w 10098"/>
              <a:gd name="connsiteY4" fmla="*/ 5050 h 63024"/>
              <a:gd name="connsiteX5" fmla="*/ 10099 w 10098"/>
              <a:gd name="connsiteY5" fmla="*/ 57975 h 63024"/>
              <a:gd name="connsiteX6" fmla="*/ 5050 w 10098"/>
              <a:gd name="connsiteY6" fmla="*/ 63024 h 6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8" h="63024">
                <a:moveTo>
                  <a:pt x="5050" y="63024"/>
                </a:moveTo>
                <a:cubicBezTo>
                  <a:pt x="2237" y="63024"/>
                  <a:pt x="0" y="60723"/>
                  <a:pt x="0" y="57975"/>
                </a:cubicBezTo>
                <a:lnTo>
                  <a:pt x="0" y="5050"/>
                </a:lnTo>
                <a:cubicBezTo>
                  <a:pt x="0" y="2237"/>
                  <a:pt x="2301" y="0"/>
                  <a:pt x="5050" y="0"/>
                </a:cubicBezTo>
                <a:cubicBezTo>
                  <a:pt x="7798" y="0"/>
                  <a:pt x="10099" y="2301"/>
                  <a:pt x="10099" y="5050"/>
                </a:cubicBezTo>
                <a:lnTo>
                  <a:pt x="10099" y="57975"/>
                </a:lnTo>
                <a:cubicBezTo>
                  <a:pt x="10099" y="60787"/>
                  <a:pt x="7798" y="63024"/>
                  <a:pt x="5050" y="63024"/>
                </a:cubicBezTo>
                <a:close/>
              </a:path>
            </a:pathLst>
          </a:custGeom>
          <a:solidFill>
            <a:srgbClr val="252131"/>
          </a:solidFill>
          <a:ln w="6387" cap="flat">
            <a:noFill/>
            <a:prstDash val="solid"/>
            <a:miter/>
          </a:ln>
        </p:spPr>
        <p:txBody>
          <a:bodyPr rtlCol="0" anchor="ctr"/>
          <a:lstStyle/>
          <a:p>
            <a:endParaRPr lang="de-DE"/>
          </a:p>
        </p:txBody>
      </p:sp>
      <p:sp>
        <p:nvSpPr>
          <p:cNvPr id="165" name="Freihandform: Form 164">
            <a:extLst>
              <a:ext uri="{FF2B5EF4-FFF2-40B4-BE49-F238E27FC236}">
                <a16:creationId xmlns:a16="http://schemas.microsoft.com/office/drawing/2014/main" id="{CD3833F0-7FDE-4DB1-0B56-9F3C7DF00847}"/>
              </a:ext>
            </a:extLst>
          </p:cNvPr>
          <p:cNvSpPr/>
          <p:nvPr/>
        </p:nvSpPr>
        <p:spPr>
          <a:xfrm>
            <a:off x="10915233" y="2568169"/>
            <a:ext cx="36587" cy="55974"/>
          </a:xfrm>
          <a:custGeom>
            <a:avLst/>
            <a:gdLst>
              <a:gd name="connsiteX0" fmla="*/ 31557 w 36587"/>
              <a:gd name="connsiteY0" fmla="*/ 55974 h 55974"/>
              <a:gd name="connsiteX1" fmla="*/ 27147 w 36587"/>
              <a:gd name="connsiteY1" fmla="*/ 53417 h 55974"/>
              <a:gd name="connsiteX2" fmla="*/ 684 w 36587"/>
              <a:gd name="connsiteY2" fmla="*/ 7588 h 55974"/>
              <a:gd name="connsiteX3" fmla="*/ 2538 w 36587"/>
              <a:gd name="connsiteY3" fmla="*/ 684 h 55974"/>
              <a:gd name="connsiteX4" fmla="*/ 9441 w 36587"/>
              <a:gd name="connsiteY4" fmla="*/ 2538 h 55974"/>
              <a:gd name="connsiteX5" fmla="*/ 35904 w 36587"/>
              <a:gd name="connsiteY5" fmla="*/ 48368 h 55974"/>
              <a:gd name="connsiteX6" fmla="*/ 34050 w 36587"/>
              <a:gd name="connsiteY6" fmla="*/ 55271 h 55974"/>
              <a:gd name="connsiteX7" fmla="*/ 31494 w 36587"/>
              <a:gd name="connsiteY7" fmla="*/ 55974 h 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87" h="55974">
                <a:moveTo>
                  <a:pt x="31557" y="55974"/>
                </a:moveTo>
                <a:cubicBezTo>
                  <a:pt x="29832" y="55974"/>
                  <a:pt x="28106" y="55079"/>
                  <a:pt x="27147" y="53417"/>
                </a:cubicBezTo>
                <a:lnTo>
                  <a:pt x="684" y="7588"/>
                </a:lnTo>
                <a:cubicBezTo>
                  <a:pt x="-722" y="5159"/>
                  <a:pt x="109" y="2027"/>
                  <a:pt x="2538" y="684"/>
                </a:cubicBezTo>
                <a:cubicBezTo>
                  <a:pt x="4967" y="-722"/>
                  <a:pt x="8035" y="109"/>
                  <a:pt x="9441" y="2538"/>
                </a:cubicBezTo>
                <a:lnTo>
                  <a:pt x="35904" y="48368"/>
                </a:lnTo>
                <a:cubicBezTo>
                  <a:pt x="37310" y="50797"/>
                  <a:pt x="36479" y="53929"/>
                  <a:pt x="34050" y="55271"/>
                </a:cubicBezTo>
                <a:cubicBezTo>
                  <a:pt x="33283" y="55719"/>
                  <a:pt x="32388" y="55974"/>
                  <a:pt x="31494" y="55974"/>
                </a:cubicBezTo>
                <a:close/>
              </a:path>
            </a:pathLst>
          </a:custGeom>
          <a:solidFill>
            <a:srgbClr val="252131"/>
          </a:solidFill>
          <a:ln w="6387" cap="flat">
            <a:noFill/>
            <a:prstDash val="solid"/>
            <a:miter/>
          </a:ln>
        </p:spPr>
        <p:txBody>
          <a:bodyPr rtlCol="0" anchor="ctr"/>
          <a:lstStyle/>
          <a:p>
            <a:endParaRPr lang="de-DE"/>
          </a:p>
        </p:txBody>
      </p:sp>
      <p:sp>
        <p:nvSpPr>
          <p:cNvPr id="166" name="Freihandform: Form 165">
            <a:extLst>
              <a:ext uri="{FF2B5EF4-FFF2-40B4-BE49-F238E27FC236}">
                <a16:creationId xmlns:a16="http://schemas.microsoft.com/office/drawing/2014/main" id="{3C9F7140-6139-A438-CE56-370EB6D58EC6}"/>
              </a:ext>
            </a:extLst>
          </p:cNvPr>
          <p:cNvSpPr/>
          <p:nvPr/>
        </p:nvSpPr>
        <p:spPr>
          <a:xfrm>
            <a:off x="10848821" y="2635092"/>
            <a:ext cx="55955" cy="36606"/>
          </a:xfrm>
          <a:custGeom>
            <a:avLst/>
            <a:gdLst>
              <a:gd name="connsiteX0" fmla="*/ 50924 w 55955"/>
              <a:gd name="connsiteY0" fmla="*/ 36607 h 36606"/>
              <a:gd name="connsiteX1" fmla="*/ 48368 w 55955"/>
              <a:gd name="connsiteY1" fmla="*/ 35904 h 36606"/>
              <a:gd name="connsiteX2" fmla="*/ 2538 w 55955"/>
              <a:gd name="connsiteY2" fmla="*/ 9441 h 36606"/>
              <a:gd name="connsiteX3" fmla="*/ 684 w 55955"/>
              <a:gd name="connsiteY3" fmla="*/ 2538 h 36606"/>
              <a:gd name="connsiteX4" fmla="*/ 7588 w 55955"/>
              <a:gd name="connsiteY4" fmla="*/ 684 h 36606"/>
              <a:gd name="connsiteX5" fmla="*/ 53417 w 55955"/>
              <a:gd name="connsiteY5" fmla="*/ 27147 h 36606"/>
              <a:gd name="connsiteX6" fmla="*/ 55271 w 55955"/>
              <a:gd name="connsiteY6" fmla="*/ 34050 h 36606"/>
              <a:gd name="connsiteX7" fmla="*/ 50860 w 55955"/>
              <a:gd name="connsiteY7" fmla="*/ 36607 h 3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55" h="36606">
                <a:moveTo>
                  <a:pt x="50924" y="36607"/>
                </a:moveTo>
                <a:cubicBezTo>
                  <a:pt x="50093" y="36607"/>
                  <a:pt x="49199" y="36415"/>
                  <a:pt x="48368" y="35904"/>
                </a:cubicBezTo>
                <a:lnTo>
                  <a:pt x="2538" y="9441"/>
                </a:lnTo>
                <a:cubicBezTo>
                  <a:pt x="109" y="8035"/>
                  <a:pt x="-722" y="4967"/>
                  <a:pt x="684" y="2538"/>
                </a:cubicBezTo>
                <a:cubicBezTo>
                  <a:pt x="2090" y="109"/>
                  <a:pt x="5223" y="-722"/>
                  <a:pt x="7588" y="684"/>
                </a:cubicBezTo>
                <a:lnTo>
                  <a:pt x="53417" y="27147"/>
                </a:lnTo>
                <a:cubicBezTo>
                  <a:pt x="55846" y="28553"/>
                  <a:pt x="56677" y="31621"/>
                  <a:pt x="55271" y="34050"/>
                </a:cubicBezTo>
                <a:cubicBezTo>
                  <a:pt x="54312" y="35712"/>
                  <a:pt x="52650" y="36607"/>
                  <a:pt x="50860" y="36607"/>
                </a:cubicBezTo>
                <a:close/>
              </a:path>
            </a:pathLst>
          </a:custGeom>
          <a:solidFill>
            <a:srgbClr val="252131"/>
          </a:solidFill>
          <a:ln w="6387" cap="flat">
            <a:noFill/>
            <a:prstDash val="solid"/>
            <a:miter/>
          </a:ln>
        </p:spPr>
        <p:txBody>
          <a:bodyPr rtlCol="0" anchor="ctr"/>
          <a:lstStyle/>
          <a:p>
            <a:endParaRPr lang="de-DE"/>
          </a:p>
        </p:txBody>
      </p:sp>
      <p:sp>
        <p:nvSpPr>
          <p:cNvPr id="167" name="Freihandform: Form 166">
            <a:extLst>
              <a:ext uri="{FF2B5EF4-FFF2-40B4-BE49-F238E27FC236}">
                <a16:creationId xmlns:a16="http://schemas.microsoft.com/office/drawing/2014/main" id="{8C0992E3-0EFA-86A1-5DC2-96926EF51AF7}"/>
              </a:ext>
            </a:extLst>
          </p:cNvPr>
          <p:cNvSpPr/>
          <p:nvPr/>
        </p:nvSpPr>
        <p:spPr>
          <a:xfrm>
            <a:off x="10824768" y="2726285"/>
            <a:ext cx="63024" cy="10099"/>
          </a:xfrm>
          <a:custGeom>
            <a:avLst/>
            <a:gdLst>
              <a:gd name="connsiteX0" fmla="*/ 57975 w 63024"/>
              <a:gd name="connsiteY0" fmla="*/ 10099 h 10099"/>
              <a:gd name="connsiteX1" fmla="*/ 5050 w 63024"/>
              <a:gd name="connsiteY1" fmla="*/ 10099 h 10099"/>
              <a:gd name="connsiteX2" fmla="*/ 0 w 63024"/>
              <a:gd name="connsiteY2" fmla="*/ 5050 h 10099"/>
              <a:gd name="connsiteX3" fmla="*/ 5050 w 63024"/>
              <a:gd name="connsiteY3" fmla="*/ 0 h 10099"/>
              <a:gd name="connsiteX4" fmla="*/ 57975 w 63024"/>
              <a:gd name="connsiteY4" fmla="*/ 0 h 10099"/>
              <a:gd name="connsiteX5" fmla="*/ 63024 w 63024"/>
              <a:gd name="connsiteY5" fmla="*/ 5050 h 10099"/>
              <a:gd name="connsiteX6" fmla="*/ 57975 w 63024"/>
              <a:gd name="connsiteY6" fmla="*/ 10099 h 1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24" h="10099">
                <a:moveTo>
                  <a:pt x="57975" y="10099"/>
                </a:moveTo>
                <a:lnTo>
                  <a:pt x="5050" y="10099"/>
                </a:lnTo>
                <a:cubicBezTo>
                  <a:pt x="2237" y="10099"/>
                  <a:pt x="0" y="7798"/>
                  <a:pt x="0" y="5050"/>
                </a:cubicBezTo>
                <a:cubicBezTo>
                  <a:pt x="0" y="2301"/>
                  <a:pt x="2301" y="0"/>
                  <a:pt x="5050" y="0"/>
                </a:cubicBezTo>
                <a:lnTo>
                  <a:pt x="57975" y="0"/>
                </a:lnTo>
                <a:cubicBezTo>
                  <a:pt x="60787" y="0"/>
                  <a:pt x="63024" y="2301"/>
                  <a:pt x="63024" y="5050"/>
                </a:cubicBezTo>
                <a:cubicBezTo>
                  <a:pt x="63024" y="7798"/>
                  <a:pt x="60723" y="10099"/>
                  <a:pt x="57975" y="10099"/>
                </a:cubicBezTo>
                <a:close/>
              </a:path>
            </a:pathLst>
          </a:custGeom>
          <a:solidFill>
            <a:srgbClr val="252131"/>
          </a:solidFill>
          <a:ln w="6387" cap="flat">
            <a:noFill/>
            <a:prstDash val="solid"/>
            <a:miter/>
          </a:ln>
        </p:spPr>
        <p:txBody>
          <a:bodyPr rtlCol="0" anchor="ctr"/>
          <a:lstStyle/>
          <a:p>
            <a:endParaRPr lang="de-DE"/>
          </a:p>
        </p:txBody>
      </p:sp>
      <p:sp>
        <p:nvSpPr>
          <p:cNvPr id="168" name="Freihandform: Form 167">
            <a:extLst>
              <a:ext uri="{FF2B5EF4-FFF2-40B4-BE49-F238E27FC236}">
                <a16:creationId xmlns:a16="http://schemas.microsoft.com/office/drawing/2014/main" id="{2E2CB804-6C9F-96C3-212C-944DAF7D93BE}"/>
              </a:ext>
            </a:extLst>
          </p:cNvPr>
          <p:cNvSpPr/>
          <p:nvPr/>
        </p:nvSpPr>
        <p:spPr>
          <a:xfrm>
            <a:off x="11136182" y="2725007"/>
            <a:ext cx="63024" cy="10099"/>
          </a:xfrm>
          <a:custGeom>
            <a:avLst/>
            <a:gdLst>
              <a:gd name="connsiteX0" fmla="*/ 57975 w 63024"/>
              <a:gd name="connsiteY0" fmla="*/ 10099 h 10099"/>
              <a:gd name="connsiteX1" fmla="*/ 5050 w 63024"/>
              <a:gd name="connsiteY1" fmla="*/ 10099 h 10099"/>
              <a:gd name="connsiteX2" fmla="*/ 0 w 63024"/>
              <a:gd name="connsiteY2" fmla="*/ 5050 h 10099"/>
              <a:gd name="connsiteX3" fmla="*/ 5050 w 63024"/>
              <a:gd name="connsiteY3" fmla="*/ 0 h 10099"/>
              <a:gd name="connsiteX4" fmla="*/ 57975 w 63024"/>
              <a:gd name="connsiteY4" fmla="*/ 0 h 10099"/>
              <a:gd name="connsiteX5" fmla="*/ 63025 w 63024"/>
              <a:gd name="connsiteY5" fmla="*/ 5050 h 10099"/>
              <a:gd name="connsiteX6" fmla="*/ 57975 w 63024"/>
              <a:gd name="connsiteY6" fmla="*/ 10099 h 1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24" h="10099">
                <a:moveTo>
                  <a:pt x="57975" y="10099"/>
                </a:moveTo>
                <a:lnTo>
                  <a:pt x="5050" y="10099"/>
                </a:lnTo>
                <a:cubicBezTo>
                  <a:pt x="2238" y="10099"/>
                  <a:pt x="0" y="7798"/>
                  <a:pt x="0" y="5050"/>
                </a:cubicBezTo>
                <a:cubicBezTo>
                  <a:pt x="0" y="2301"/>
                  <a:pt x="2302" y="0"/>
                  <a:pt x="5050" y="0"/>
                </a:cubicBezTo>
                <a:lnTo>
                  <a:pt x="57975" y="0"/>
                </a:lnTo>
                <a:cubicBezTo>
                  <a:pt x="60787" y="0"/>
                  <a:pt x="63025" y="2301"/>
                  <a:pt x="63025" y="5050"/>
                </a:cubicBezTo>
                <a:cubicBezTo>
                  <a:pt x="63025" y="7798"/>
                  <a:pt x="60723" y="10099"/>
                  <a:pt x="57975" y="10099"/>
                </a:cubicBezTo>
                <a:close/>
              </a:path>
            </a:pathLst>
          </a:custGeom>
          <a:solidFill>
            <a:srgbClr val="252131"/>
          </a:solidFill>
          <a:ln w="6387" cap="flat">
            <a:noFill/>
            <a:prstDash val="solid"/>
            <a:miter/>
          </a:ln>
        </p:spPr>
        <p:txBody>
          <a:bodyPr rtlCol="0" anchor="ctr"/>
          <a:lstStyle/>
          <a:p>
            <a:endParaRPr lang="de-DE"/>
          </a:p>
        </p:txBody>
      </p:sp>
      <p:sp>
        <p:nvSpPr>
          <p:cNvPr id="169" name="Freihandform: Form 168">
            <a:extLst>
              <a:ext uri="{FF2B5EF4-FFF2-40B4-BE49-F238E27FC236}">
                <a16:creationId xmlns:a16="http://schemas.microsoft.com/office/drawing/2014/main" id="{F78130AB-358A-04C4-99C3-6D86CC162552}"/>
              </a:ext>
            </a:extLst>
          </p:cNvPr>
          <p:cNvSpPr/>
          <p:nvPr/>
        </p:nvSpPr>
        <p:spPr>
          <a:xfrm>
            <a:off x="11118495" y="2633941"/>
            <a:ext cx="55955" cy="36606"/>
          </a:xfrm>
          <a:custGeom>
            <a:avLst/>
            <a:gdLst>
              <a:gd name="connsiteX0" fmla="*/ 5095 w 55955"/>
              <a:gd name="connsiteY0" fmla="*/ 36607 h 36606"/>
              <a:gd name="connsiteX1" fmla="*/ 685 w 55955"/>
              <a:gd name="connsiteY1" fmla="*/ 34050 h 36606"/>
              <a:gd name="connsiteX2" fmla="*/ 2538 w 55955"/>
              <a:gd name="connsiteY2" fmla="*/ 27147 h 36606"/>
              <a:gd name="connsiteX3" fmla="*/ 48368 w 55955"/>
              <a:gd name="connsiteY3" fmla="*/ 684 h 36606"/>
              <a:gd name="connsiteX4" fmla="*/ 55271 w 55955"/>
              <a:gd name="connsiteY4" fmla="*/ 2538 h 36606"/>
              <a:gd name="connsiteX5" fmla="*/ 53418 w 55955"/>
              <a:gd name="connsiteY5" fmla="*/ 9441 h 36606"/>
              <a:gd name="connsiteX6" fmla="*/ 7588 w 55955"/>
              <a:gd name="connsiteY6" fmla="*/ 35904 h 36606"/>
              <a:gd name="connsiteX7" fmla="*/ 5031 w 55955"/>
              <a:gd name="connsiteY7" fmla="*/ 36607 h 3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55" h="36606">
                <a:moveTo>
                  <a:pt x="5095" y="36607"/>
                </a:moveTo>
                <a:cubicBezTo>
                  <a:pt x="3369" y="36607"/>
                  <a:pt x="1644" y="35712"/>
                  <a:pt x="685" y="34050"/>
                </a:cubicBezTo>
                <a:cubicBezTo>
                  <a:pt x="-722" y="31621"/>
                  <a:pt x="109" y="28489"/>
                  <a:pt x="2538" y="27147"/>
                </a:cubicBezTo>
                <a:lnTo>
                  <a:pt x="48368" y="684"/>
                </a:lnTo>
                <a:cubicBezTo>
                  <a:pt x="50797" y="-722"/>
                  <a:pt x="53865" y="109"/>
                  <a:pt x="55271" y="2538"/>
                </a:cubicBezTo>
                <a:cubicBezTo>
                  <a:pt x="56678" y="4967"/>
                  <a:pt x="55847" y="8099"/>
                  <a:pt x="53418" y="9441"/>
                </a:cubicBezTo>
                <a:lnTo>
                  <a:pt x="7588" y="35904"/>
                </a:lnTo>
                <a:cubicBezTo>
                  <a:pt x="6821" y="36351"/>
                  <a:pt x="5926" y="36607"/>
                  <a:pt x="5031" y="36607"/>
                </a:cubicBezTo>
                <a:close/>
              </a:path>
            </a:pathLst>
          </a:custGeom>
          <a:solidFill>
            <a:srgbClr val="252131"/>
          </a:solidFill>
          <a:ln w="6387" cap="flat">
            <a:noFill/>
            <a:prstDash val="solid"/>
            <a:miter/>
          </a:ln>
        </p:spPr>
        <p:txBody>
          <a:bodyPr rtlCol="0" anchor="ctr"/>
          <a:lstStyle/>
          <a:p>
            <a:endParaRPr lang="de-DE"/>
          </a:p>
        </p:txBody>
      </p:sp>
      <p:sp>
        <p:nvSpPr>
          <p:cNvPr id="170" name="Freihandform: Form 169">
            <a:extLst>
              <a:ext uri="{FF2B5EF4-FFF2-40B4-BE49-F238E27FC236}">
                <a16:creationId xmlns:a16="http://schemas.microsoft.com/office/drawing/2014/main" id="{935B8BBC-4EFA-96CD-7D55-747B1008D0C0}"/>
              </a:ext>
            </a:extLst>
          </p:cNvPr>
          <p:cNvSpPr/>
          <p:nvPr/>
        </p:nvSpPr>
        <p:spPr>
          <a:xfrm>
            <a:off x="11070940" y="2567529"/>
            <a:ext cx="36587" cy="55974"/>
          </a:xfrm>
          <a:custGeom>
            <a:avLst/>
            <a:gdLst>
              <a:gd name="connsiteX0" fmla="*/ 5095 w 36587"/>
              <a:gd name="connsiteY0" fmla="*/ 55974 h 55974"/>
              <a:gd name="connsiteX1" fmla="*/ 2538 w 36587"/>
              <a:gd name="connsiteY1" fmla="*/ 55271 h 55974"/>
              <a:gd name="connsiteX2" fmla="*/ 684 w 36587"/>
              <a:gd name="connsiteY2" fmla="*/ 48368 h 55974"/>
              <a:gd name="connsiteX3" fmla="*/ 27147 w 36587"/>
              <a:gd name="connsiteY3" fmla="*/ 2538 h 55974"/>
              <a:gd name="connsiteX4" fmla="*/ 34050 w 36587"/>
              <a:gd name="connsiteY4" fmla="*/ 684 h 55974"/>
              <a:gd name="connsiteX5" fmla="*/ 35904 w 36587"/>
              <a:gd name="connsiteY5" fmla="*/ 7588 h 55974"/>
              <a:gd name="connsiteX6" fmla="*/ 9441 w 36587"/>
              <a:gd name="connsiteY6" fmla="*/ 53417 h 55974"/>
              <a:gd name="connsiteX7" fmla="*/ 5031 w 36587"/>
              <a:gd name="connsiteY7" fmla="*/ 55974 h 5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87" h="55974">
                <a:moveTo>
                  <a:pt x="5095" y="55974"/>
                </a:moveTo>
                <a:cubicBezTo>
                  <a:pt x="4264" y="55974"/>
                  <a:pt x="3369" y="55783"/>
                  <a:pt x="2538" y="55271"/>
                </a:cubicBezTo>
                <a:cubicBezTo>
                  <a:pt x="109" y="53865"/>
                  <a:pt x="-722" y="50797"/>
                  <a:pt x="684" y="48368"/>
                </a:cubicBezTo>
                <a:lnTo>
                  <a:pt x="27147" y="2538"/>
                </a:lnTo>
                <a:cubicBezTo>
                  <a:pt x="28553" y="109"/>
                  <a:pt x="31621" y="-722"/>
                  <a:pt x="34050" y="684"/>
                </a:cubicBezTo>
                <a:cubicBezTo>
                  <a:pt x="36479" y="2090"/>
                  <a:pt x="37310" y="5159"/>
                  <a:pt x="35904" y="7588"/>
                </a:cubicBezTo>
                <a:lnTo>
                  <a:pt x="9441" y="53417"/>
                </a:lnTo>
                <a:cubicBezTo>
                  <a:pt x="8482" y="55015"/>
                  <a:pt x="6821" y="55974"/>
                  <a:pt x="5031" y="55974"/>
                </a:cubicBezTo>
                <a:close/>
              </a:path>
            </a:pathLst>
          </a:custGeom>
          <a:solidFill>
            <a:srgbClr val="252131"/>
          </a:solidFill>
          <a:ln w="6387" cap="flat">
            <a:noFill/>
            <a:prstDash val="solid"/>
            <a:miter/>
          </a:ln>
        </p:spPr>
        <p:txBody>
          <a:bodyPr rtlCol="0" anchor="ctr"/>
          <a:lstStyle/>
          <a:p>
            <a:endParaRPr lang="de-DE"/>
          </a:p>
        </p:txBody>
      </p:sp>
      <p:sp>
        <p:nvSpPr>
          <p:cNvPr id="171" name="Freihandform: Form 170">
            <a:extLst>
              <a:ext uri="{FF2B5EF4-FFF2-40B4-BE49-F238E27FC236}">
                <a16:creationId xmlns:a16="http://schemas.microsoft.com/office/drawing/2014/main" id="{58AD54B0-889B-9E7A-C8AE-7BD3B202DBE1}"/>
              </a:ext>
            </a:extLst>
          </p:cNvPr>
          <p:cNvSpPr/>
          <p:nvPr/>
        </p:nvSpPr>
        <p:spPr>
          <a:xfrm>
            <a:off x="10696879" y="2518889"/>
            <a:ext cx="629201" cy="463647"/>
          </a:xfrm>
          <a:custGeom>
            <a:avLst/>
            <a:gdLst>
              <a:gd name="connsiteX0" fmla="*/ 370654 w 629201"/>
              <a:gd name="connsiteY0" fmla="*/ 463648 h 463647"/>
              <a:gd name="connsiteX1" fmla="*/ 347387 w 629201"/>
              <a:gd name="connsiteY1" fmla="*/ 462625 h 463647"/>
              <a:gd name="connsiteX2" fmla="*/ 275542 w 629201"/>
              <a:gd name="connsiteY2" fmla="*/ 446070 h 463647"/>
              <a:gd name="connsiteX3" fmla="*/ 204848 w 629201"/>
              <a:gd name="connsiteY3" fmla="*/ 408677 h 463647"/>
              <a:gd name="connsiteX4" fmla="*/ 152818 w 629201"/>
              <a:gd name="connsiteY4" fmla="*/ 429515 h 463647"/>
              <a:gd name="connsiteX5" fmla="*/ 162086 w 629201"/>
              <a:gd name="connsiteY5" fmla="*/ 378763 h 463647"/>
              <a:gd name="connsiteX6" fmla="*/ 154416 w 629201"/>
              <a:gd name="connsiteY6" fmla="*/ 373202 h 463647"/>
              <a:gd name="connsiteX7" fmla="*/ 107691 w 629201"/>
              <a:gd name="connsiteY7" fmla="*/ 340284 h 463647"/>
              <a:gd name="connsiteX8" fmla="*/ 82954 w 629201"/>
              <a:gd name="connsiteY8" fmla="*/ 325647 h 463647"/>
              <a:gd name="connsiteX9" fmla="*/ 43197 w 629201"/>
              <a:gd name="connsiteY9" fmla="*/ 299951 h 463647"/>
              <a:gd name="connsiteX10" fmla="*/ 4526 w 629201"/>
              <a:gd name="connsiteY10" fmla="*/ 239548 h 463647"/>
              <a:gd name="connsiteX11" fmla="*/ 10790 w 629201"/>
              <a:gd name="connsiteY11" fmla="*/ 153896 h 463647"/>
              <a:gd name="connsiteX12" fmla="*/ 149878 w 629201"/>
              <a:gd name="connsiteY12" fmla="*/ 31171 h 463647"/>
              <a:gd name="connsiteX13" fmla="*/ 248377 w 629201"/>
              <a:gd name="connsiteY13" fmla="*/ 4517 h 463647"/>
              <a:gd name="connsiteX14" fmla="*/ 323227 w 629201"/>
              <a:gd name="connsiteY14" fmla="*/ 43 h 463647"/>
              <a:gd name="connsiteX15" fmla="*/ 484877 w 629201"/>
              <a:gd name="connsiteY15" fmla="*/ 32961 h 463647"/>
              <a:gd name="connsiteX16" fmla="*/ 484877 w 629201"/>
              <a:gd name="connsiteY16" fmla="*/ 32961 h 463647"/>
              <a:gd name="connsiteX17" fmla="*/ 629143 w 629201"/>
              <a:gd name="connsiteY17" fmla="*/ 240315 h 463647"/>
              <a:gd name="connsiteX18" fmla="*/ 628312 w 629201"/>
              <a:gd name="connsiteY18" fmla="*/ 253418 h 463647"/>
              <a:gd name="connsiteX19" fmla="*/ 578136 w 629201"/>
              <a:gd name="connsiteY19" fmla="*/ 366938 h 463647"/>
              <a:gd name="connsiteX20" fmla="*/ 370846 w 629201"/>
              <a:gd name="connsiteY20" fmla="*/ 463648 h 463647"/>
              <a:gd name="connsiteX21" fmla="*/ 205998 w 629201"/>
              <a:gd name="connsiteY21" fmla="*/ 397300 h 463647"/>
              <a:gd name="connsiteX22" fmla="*/ 208236 w 629201"/>
              <a:gd name="connsiteY22" fmla="*/ 398770 h 463647"/>
              <a:gd name="connsiteX23" fmla="*/ 279186 w 629201"/>
              <a:gd name="connsiteY23" fmla="*/ 436610 h 463647"/>
              <a:gd name="connsiteX24" fmla="*/ 348346 w 629201"/>
              <a:gd name="connsiteY24" fmla="*/ 452526 h 463647"/>
              <a:gd name="connsiteX25" fmla="*/ 570210 w 629201"/>
              <a:gd name="connsiteY25" fmla="*/ 360482 h 463647"/>
              <a:gd name="connsiteX26" fmla="*/ 618085 w 629201"/>
              <a:gd name="connsiteY26" fmla="*/ 252395 h 463647"/>
              <a:gd name="connsiteX27" fmla="*/ 618852 w 629201"/>
              <a:gd name="connsiteY27" fmla="*/ 240059 h 463647"/>
              <a:gd name="connsiteX28" fmla="*/ 480531 w 629201"/>
              <a:gd name="connsiteY28" fmla="*/ 42165 h 463647"/>
              <a:gd name="connsiteX29" fmla="*/ 322971 w 629201"/>
              <a:gd name="connsiteY29" fmla="*/ 10142 h 463647"/>
              <a:gd name="connsiteX30" fmla="*/ 249656 w 629201"/>
              <a:gd name="connsiteY30" fmla="*/ 14488 h 463647"/>
              <a:gd name="connsiteX31" fmla="*/ 153777 w 629201"/>
              <a:gd name="connsiteY31" fmla="*/ 40440 h 463647"/>
              <a:gd name="connsiteX32" fmla="*/ 20058 w 629201"/>
              <a:gd name="connsiteY32" fmla="*/ 157859 h 463647"/>
              <a:gd name="connsiteX33" fmla="*/ 14241 w 629201"/>
              <a:gd name="connsiteY33" fmla="*/ 236799 h 463647"/>
              <a:gd name="connsiteX34" fmla="*/ 49653 w 629201"/>
              <a:gd name="connsiteY34" fmla="*/ 292153 h 463647"/>
              <a:gd name="connsiteX35" fmla="*/ 87876 w 629201"/>
              <a:gd name="connsiteY35" fmla="*/ 316762 h 463647"/>
              <a:gd name="connsiteX36" fmla="*/ 113316 w 629201"/>
              <a:gd name="connsiteY36" fmla="*/ 331847 h 463647"/>
              <a:gd name="connsiteX37" fmla="*/ 160424 w 629201"/>
              <a:gd name="connsiteY37" fmla="*/ 365021 h 463647"/>
              <a:gd name="connsiteX38" fmla="*/ 173272 w 629201"/>
              <a:gd name="connsiteY38" fmla="*/ 374289 h 463647"/>
              <a:gd name="connsiteX39" fmla="*/ 166177 w 629201"/>
              <a:gd name="connsiteY39" fmla="*/ 413280 h 463647"/>
              <a:gd name="connsiteX40" fmla="*/ 206126 w 629201"/>
              <a:gd name="connsiteY40" fmla="*/ 397300 h 463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29201" h="463647">
                <a:moveTo>
                  <a:pt x="370654" y="463648"/>
                </a:moveTo>
                <a:cubicBezTo>
                  <a:pt x="362920" y="463648"/>
                  <a:pt x="355122" y="463328"/>
                  <a:pt x="347387" y="462625"/>
                </a:cubicBezTo>
                <a:cubicBezTo>
                  <a:pt x="322651" y="460388"/>
                  <a:pt x="298426" y="454827"/>
                  <a:pt x="275542" y="446070"/>
                </a:cubicBezTo>
                <a:cubicBezTo>
                  <a:pt x="253299" y="437569"/>
                  <a:pt x="230799" y="425680"/>
                  <a:pt x="204848" y="408677"/>
                </a:cubicBezTo>
                <a:lnTo>
                  <a:pt x="152818" y="429515"/>
                </a:lnTo>
                <a:lnTo>
                  <a:pt x="162086" y="378763"/>
                </a:lnTo>
                <a:lnTo>
                  <a:pt x="154416" y="373202"/>
                </a:lnTo>
                <a:cubicBezTo>
                  <a:pt x="139267" y="362144"/>
                  <a:pt x="123543" y="350767"/>
                  <a:pt x="107691" y="340284"/>
                </a:cubicBezTo>
                <a:cubicBezTo>
                  <a:pt x="99765" y="335043"/>
                  <a:pt x="91200" y="330249"/>
                  <a:pt x="82954" y="325647"/>
                </a:cubicBezTo>
                <a:cubicBezTo>
                  <a:pt x="69467" y="318104"/>
                  <a:pt x="55469" y="310306"/>
                  <a:pt x="43197" y="299951"/>
                </a:cubicBezTo>
                <a:cubicBezTo>
                  <a:pt x="24724" y="284483"/>
                  <a:pt x="10982" y="263006"/>
                  <a:pt x="4526" y="239548"/>
                </a:cubicBezTo>
                <a:cubicBezTo>
                  <a:pt x="-3209" y="211615"/>
                  <a:pt x="-972" y="181189"/>
                  <a:pt x="10790" y="153896"/>
                </a:cubicBezTo>
                <a:cubicBezTo>
                  <a:pt x="31692" y="105317"/>
                  <a:pt x="83721" y="59424"/>
                  <a:pt x="149878" y="31171"/>
                </a:cubicBezTo>
                <a:cubicBezTo>
                  <a:pt x="179856" y="18388"/>
                  <a:pt x="212966" y="9375"/>
                  <a:pt x="248377" y="4517"/>
                </a:cubicBezTo>
                <a:cubicBezTo>
                  <a:pt x="272219" y="1193"/>
                  <a:pt x="297339" y="-277"/>
                  <a:pt x="323227" y="43"/>
                </a:cubicBezTo>
                <a:cubicBezTo>
                  <a:pt x="384589" y="874"/>
                  <a:pt x="438984" y="11932"/>
                  <a:pt x="484877" y="32961"/>
                </a:cubicBezTo>
                <a:lnTo>
                  <a:pt x="484877" y="32961"/>
                </a:lnTo>
                <a:cubicBezTo>
                  <a:pt x="558448" y="66710"/>
                  <a:pt x="631572" y="143925"/>
                  <a:pt x="629143" y="240315"/>
                </a:cubicBezTo>
                <a:cubicBezTo>
                  <a:pt x="629015" y="244661"/>
                  <a:pt x="628759" y="249071"/>
                  <a:pt x="628312" y="253418"/>
                </a:cubicBezTo>
                <a:cubicBezTo>
                  <a:pt x="624285" y="292856"/>
                  <a:pt x="606963" y="332166"/>
                  <a:pt x="578136" y="366938"/>
                </a:cubicBezTo>
                <a:cubicBezTo>
                  <a:pt x="527768" y="427789"/>
                  <a:pt x="449978" y="463648"/>
                  <a:pt x="370846" y="463648"/>
                </a:cubicBezTo>
                <a:close/>
                <a:moveTo>
                  <a:pt x="205998" y="397300"/>
                </a:moveTo>
                <a:lnTo>
                  <a:pt x="208236" y="398770"/>
                </a:lnTo>
                <a:cubicBezTo>
                  <a:pt x="234507" y="416156"/>
                  <a:pt x="257070" y="428109"/>
                  <a:pt x="279186" y="436610"/>
                </a:cubicBezTo>
                <a:cubicBezTo>
                  <a:pt x="301238" y="445047"/>
                  <a:pt x="324505" y="450353"/>
                  <a:pt x="348346" y="452526"/>
                </a:cubicBezTo>
                <a:cubicBezTo>
                  <a:pt x="431953" y="460004"/>
                  <a:pt x="516965" y="424785"/>
                  <a:pt x="570210" y="360482"/>
                </a:cubicBezTo>
                <a:cubicBezTo>
                  <a:pt x="597759" y="327245"/>
                  <a:pt x="614313" y="289852"/>
                  <a:pt x="618085" y="252395"/>
                </a:cubicBezTo>
                <a:cubicBezTo>
                  <a:pt x="618532" y="248304"/>
                  <a:pt x="618788" y="244150"/>
                  <a:pt x="618852" y="240059"/>
                </a:cubicBezTo>
                <a:cubicBezTo>
                  <a:pt x="621153" y="148271"/>
                  <a:pt x="551034" y="74508"/>
                  <a:pt x="480531" y="42165"/>
                </a:cubicBezTo>
                <a:cubicBezTo>
                  <a:pt x="435980" y="21711"/>
                  <a:pt x="382927" y="10973"/>
                  <a:pt x="322971" y="10142"/>
                </a:cubicBezTo>
                <a:cubicBezTo>
                  <a:pt x="297595" y="9822"/>
                  <a:pt x="272986" y="11293"/>
                  <a:pt x="249656" y="14488"/>
                </a:cubicBezTo>
                <a:cubicBezTo>
                  <a:pt x="215139" y="19282"/>
                  <a:pt x="182860" y="28039"/>
                  <a:pt x="153777" y="40440"/>
                </a:cubicBezTo>
                <a:cubicBezTo>
                  <a:pt x="89922" y="67733"/>
                  <a:pt x="39937" y="111582"/>
                  <a:pt x="20058" y="157859"/>
                </a:cubicBezTo>
                <a:cubicBezTo>
                  <a:pt x="9192" y="183043"/>
                  <a:pt x="7146" y="211104"/>
                  <a:pt x="14241" y="236799"/>
                </a:cubicBezTo>
                <a:cubicBezTo>
                  <a:pt x="20186" y="258276"/>
                  <a:pt x="32778" y="277963"/>
                  <a:pt x="49653" y="292153"/>
                </a:cubicBezTo>
                <a:cubicBezTo>
                  <a:pt x="61222" y="301869"/>
                  <a:pt x="74773" y="309475"/>
                  <a:pt x="87876" y="316762"/>
                </a:cubicBezTo>
                <a:cubicBezTo>
                  <a:pt x="96314" y="321492"/>
                  <a:pt x="105007" y="326350"/>
                  <a:pt x="113316" y="331847"/>
                </a:cubicBezTo>
                <a:cubicBezTo>
                  <a:pt x="129359" y="342457"/>
                  <a:pt x="145148" y="353899"/>
                  <a:pt x="160424" y="365021"/>
                </a:cubicBezTo>
                <a:lnTo>
                  <a:pt x="173272" y="374289"/>
                </a:lnTo>
                <a:lnTo>
                  <a:pt x="166177" y="413280"/>
                </a:lnTo>
                <a:lnTo>
                  <a:pt x="206126" y="397300"/>
                </a:lnTo>
                <a:close/>
              </a:path>
            </a:pathLst>
          </a:custGeom>
          <a:solidFill>
            <a:srgbClr val="252131"/>
          </a:solidFill>
          <a:ln w="6387" cap="flat">
            <a:noFill/>
            <a:prstDash val="solid"/>
            <a:miter/>
          </a:ln>
        </p:spPr>
        <p:txBody>
          <a:bodyPr rtlCol="0" anchor="ctr"/>
          <a:lstStyle/>
          <a:p>
            <a:endParaRPr lang="de-DE"/>
          </a:p>
        </p:txBody>
      </p:sp>
      <p:sp>
        <p:nvSpPr>
          <p:cNvPr id="7" name="Textfeld 6">
            <a:extLst>
              <a:ext uri="{FF2B5EF4-FFF2-40B4-BE49-F238E27FC236}">
                <a16:creationId xmlns:a16="http://schemas.microsoft.com/office/drawing/2014/main" id="{C3DB600A-3561-F50E-460E-1689D068E396}"/>
              </a:ext>
            </a:extLst>
          </p:cNvPr>
          <p:cNvSpPr txBox="1"/>
          <p:nvPr userDrawn="1"/>
        </p:nvSpPr>
        <p:spPr>
          <a:xfrm>
            <a:off x="469392" y="5751830"/>
            <a:ext cx="8308848" cy="276999"/>
          </a:xfrm>
          <a:prstGeom prst="rect">
            <a:avLst/>
          </a:prstGeom>
          <a:noFill/>
        </p:spPr>
        <p:txBody>
          <a:bodyPr wrap="square" rtlCol="0">
            <a:spAutoFit/>
          </a:bodyPr>
          <a:lstStyle/>
          <a:p>
            <a:pPr>
              <a:tabLst>
                <a:tab pos="1255713" algn="l"/>
              </a:tabLst>
            </a:pPr>
            <a:r>
              <a:rPr lang="de-DE" sz="1200"/>
              <a:t>Verantwortung: 	matrix 	       Stifterverband            Stiftung Kinder forschen</a:t>
            </a:r>
          </a:p>
        </p:txBody>
      </p:sp>
      <p:sp>
        <p:nvSpPr>
          <p:cNvPr id="10" name="Rechteck 9">
            <a:extLst>
              <a:ext uri="{FF2B5EF4-FFF2-40B4-BE49-F238E27FC236}">
                <a16:creationId xmlns:a16="http://schemas.microsoft.com/office/drawing/2014/main" id="{A7EDBC0A-D1F4-288A-DA9E-8B03390EF3EB}"/>
              </a:ext>
            </a:extLst>
          </p:cNvPr>
          <p:cNvSpPr/>
          <p:nvPr userDrawn="1"/>
        </p:nvSpPr>
        <p:spPr>
          <a:xfrm>
            <a:off x="1643063" y="5786120"/>
            <a:ext cx="144780" cy="144780"/>
          </a:xfrm>
          <a:prstGeom prst="rect">
            <a:avLst/>
          </a:prstGeom>
          <a:solidFill>
            <a:srgbClr val="521C77"/>
          </a:solidFill>
          <a:ln w="12700" cap="flat">
            <a:noFill/>
            <a:prstDash val="solid"/>
            <a:miter/>
          </a:ln>
        </p:spPr>
        <p:txBody>
          <a:bodyPr rtlCol="0" anchor="ctr"/>
          <a:lstStyle/>
          <a:p>
            <a:pPr algn="l"/>
            <a:endParaRPr lang="de-DE"/>
          </a:p>
        </p:txBody>
      </p:sp>
      <p:sp>
        <p:nvSpPr>
          <p:cNvPr id="11" name="Rechteck 10">
            <a:extLst>
              <a:ext uri="{FF2B5EF4-FFF2-40B4-BE49-F238E27FC236}">
                <a16:creationId xmlns:a16="http://schemas.microsoft.com/office/drawing/2014/main" id="{9CD24448-F11A-EE5C-921C-2C1432F810BA}"/>
              </a:ext>
            </a:extLst>
          </p:cNvPr>
          <p:cNvSpPr/>
          <p:nvPr userDrawn="1"/>
        </p:nvSpPr>
        <p:spPr>
          <a:xfrm>
            <a:off x="2426335" y="5786120"/>
            <a:ext cx="144780" cy="144780"/>
          </a:xfrm>
          <a:prstGeom prst="rect">
            <a:avLst/>
          </a:prstGeom>
          <a:solidFill>
            <a:srgbClr val="F6688E"/>
          </a:solidFill>
          <a:ln w="12700" cap="flat">
            <a:noFill/>
            <a:prstDash val="solid"/>
            <a:miter/>
          </a:ln>
        </p:spPr>
        <p:txBody>
          <a:bodyPr rtlCol="0" anchor="ctr"/>
          <a:lstStyle/>
          <a:p>
            <a:pPr algn="l"/>
            <a:endParaRPr lang="de-DE"/>
          </a:p>
        </p:txBody>
      </p:sp>
      <p:sp>
        <p:nvSpPr>
          <p:cNvPr id="12" name="Rechteck 11">
            <a:extLst>
              <a:ext uri="{FF2B5EF4-FFF2-40B4-BE49-F238E27FC236}">
                <a16:creationId xmlns:a16="http://schemas.microsoft.com/office/drawing/2014/main" id="{417E7299-A2F7-AA99-CC35-35EB69BE41C6}"/>
              </a:ext>
            </a:extLst>
          </p:cNvPr>
          <p:cNvSpPr/>
          <p:nvPr userDrawn="1"/>
        </p:nvSpPr>
        <p:spPr>
          <a:xfrm>
            <a:off x="3703320" y="5786120"/>
            <a:ext cx="144780" cy="144780"/>
          </a:xfrm>
          <a:prstGeom prst="rect">
            <a:avLst/>
          </a:prstGeom>
          <a:solidFill>
            <a:srgbClr val="252131"/>
          </a:solidFill>
          <a:ln w="12700" cap="flat">
            <a:noFill/>
            <a:prstDash val="solid"/>
            <a:miter/>
          </a:ln>
        </p:spPr>
        <p:txBody>
          <a:bodyPr rtlCol="0" anchor="ctr"/>
          <a:lstStyle/>
          <a:p>
            <a:pPr algn="l"/>
            <a:endParaRPr lang="de-DE"/>
          </a:p>
        </p:txBody>
      </p:sp>
    </p:spTree>
    <p:extLst>
      <p:ext uri="{BB962C8B-B14F-4D97-AF65-F5344CB8AC3E}">
        <p14:creationId xmlns:p14="http://schemas.microsoft.com/office/powerpoint/2010/main" val="400525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chlussfolie">
    <p:spTree>
      <p:nvGrpSpPr>
        <p:cNvPr id="1" name=""/>
        <p:cNvGrpSpPr/>
        <p:nvPr/>
      </p:nvGrpSpPr>
      <p:grpSpPr>
        <a:xfrm>
          <a:off x="0" y="0"/>
          <a:ext cx="0" cy="0"/>
          <a:chOff x="0" y="0"/>
          <a:chExt cx="0" cy="0"/>
        </a:xfrm>
      </p:grpSpPr>
      <p:sp>
        <p:nvSpPr>
          <p:cNvPr id="9" name="Bogen 8">
            <a:extLst>
              <a:ext uri="{FF2B5EF4-FFF2-40B4-BE49-F238E27FC236}">
                <a16:creationId xmlns:a16="http://schemas.microsoft.com/office/drawing/2014/main" id="{FC3DE14B-7233-3275-3396-94DE23BC34FA}"/>
              </a:ext>
            </a:extLst>
          </p:cNvPr>
          <p:cNvSpPr/>
          <p:nvPr userDrawn="1"/>
        </p:nvSpPr>
        <p:spPr>
          <a:xfrm rot="8005991">
            <a:off x="-744563" y="-871481"/>
            <a:ext cx="4899076" cy="1035679"/>
          </a:xfrm>
          <a:prstGeom prst="arc">
            <a:avLst/>
          </a:prstGeom>
          <a:ln w="22225" cap="rnd">
            <a:solidFill>
              <a:schemeClr val="bg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 name="Textplatzhalter 2">
            <a:extLst>
              <a:ext uri="{FF2B5EF4-FFF2-40B4-BE49-F238E27FC236}">
                <a16:creationId xmlns:a16="http://schemas.microsoft.com/office/drawing/2014/main" id="{A1361ADA-1C38-BF0D-45B9-D769A2BC8CD1}"/>
              </a:ext>
            </a:extLst>
          </p:cNvPr>
          <p:cNvSpPr>
            <a:spLocks noGrp="1"/>
          </p:cNvSpPr>
          <p:nvPr>
            <p:ph type="body" idx="1" hasCustomPrompt="1"/>
          </p:nvPr>
        </p:nvSpPr>
        <p:spPr>
          <a:xfrm>
            <a:off x="804051" y="4230255"/>
            <a:ext cx="9405478" cy="1450910"/>
          </a:xfrm>
        </p:spPr>
        <p:txBody>
          <a:bodyPr>
            <a:normAutofit/>
          </a:bodyPr>
          <a:lstStyle>
            <a:lvl1pPr marL="0" indent="0">
              <a:buNone/>
              <a:defRPr sz="3600" baseline="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Vielen Dank für die Aufmerksamkeit!</a:t>
            </a:r>
          </a:p>
          <a:p>
            <a:pPr lvl="0"/>
            <a:endParaRPr lang="de-DE"/>
          </a:p>
          <a:p>
            <a:pPr lvl="0"/>
            <a:endParaRPr lang="de-DE"/>
          </a:p>
          <a:p>
            <a:pPr lvl="0"/>
            <a:endParaRPr lang="de-DE"/>
          </a:p>
          <a:p>
            <a:pPr lvl="0"/>
            <a:endParaRPr lang="de-DE"/>
          </a:p>
          <a:p>
            <a:pPr lvl="0"/>
            <a:endParaRPr lang="de-DE"/>
          </a:p>
          <a:p>
            <a:pPr lvl="0"/>
            <a:endParaRPr lang="de-DE"/>
          </a:p>
        </p:txBody>
      </p:sp>
      <p:sp>
        <p:nvSpPr>
          <p:cNvPr id="6" name="Foliennummernplatzhalter 5">
            <a:extLst>
              <a:ext uri="{FF2B5EF4-FFF2-40B4-BE49-F238E27FC236}">
                <a16:creationId xmlns:a16="http://schemas.microsoft.com/office/drawing/2014/main" id="{21BAD95F-22FB-3947-50B8-35CAD424DF17}"/>
              </a:ext>
            </a:extLst>
          </p:cNvPr>
          <p:cNvSpPr>
            <a:spLocks noGrp="1"/>
          </p:cNvSpPr>
          <p:nvPr>
            <p:ph type="sldNum" sz="quarter" idx="12"/>
          </p:nvPr>
        </p:nvSpPr>
        <p:spPr>
          <a:xfrm>
            <a:off x="5773615" y="6425582"/>
            <a:ext cx="499988" cy="324178"/>
          </a:xfrm>
        </p:spPr>
        <p:txBody>
          <a:bodyPr/>
          <a:lstStyle/>
          <a:p>
            <a:fld id="{0F014D49-C3D3-413E-8AFF-2593B252B544}" type="slidenum">
              <a:rPr lang="de-DE" smtClean="0"/>
              <a:t>‹Nr.›</a:t>
            </a:fld>
            <a:endParaRPr lang="de-DE"/>
          </a:p>
        </p:txBody>
      </p:sp>
      <p:sp>
        <p:nvSpPr>
          <p:cNvPr id="7" name="Textplatzhalter 6">
            <a:extLst>
              <a:ext uri="{FF2B5EF4-FFF2-40B4-BE49-F238E27FC236}">
                <a16:creationId xmlns:a16="http://schemas.microsoft.com/office/drawing/2014/main" id="{A9010E25-218B-E253-6C45-A771A87E0B78}"/>
              </a:ext>
            </a:extLst>
          </p:cNvPr>
          <p:cNvSpPr>
            <a:spLocks noGrp="1"/>
          </p:cNvSpPr>
          <p:nvPr>
            <p:ph type="body" sz="quarter" idx="13" hasCustomPrompt="1"/>
          </p:nvPr>
        </p:nvSpPr>
        <p:spPr>
          <a:xfrm>
            <a:off x="804052" y="3082363"/>
            <a:ext cx="4701398" cy="346637"/>
          </a:xfrm>
        </p:spPr>
        <p:txBody>
          <a:bodyPr/>
          <a:lstStyle>
            <a:lvl1pPr marL="0" marR="0" indent="0" algn="l" defTabSz="914400" rtl="0" eaLnBrk="1" fontAlgn="auto" latinLnBrk="0" hangingPunct="1">
              <a:lnSpc>
                <a:spcPct val="90000"/>
              </a:lnSpc>
              <a:spcBef>
                <a:spcPts val="1000"/>
              </a:spcBef>
              <a:spcAft>
                <a:spcPts val="0"/>
              </a:spcAft>
              <a:buClr>
                <a:schemeClr val="tx2"/>
              </a:buClr>
              <a:buSzTx/>
              <a:buFont typeface="Source Sans Pro" panose="020B0503030403020204" pitchFamily="34" charset="0"/>
              <a:buNone/>
              <a:tabLst/>
              <a:defRPr sz="1800" u="none">
                <a:solidFill>
                  <a:schemeClr val="tx1"/>
                </a:solidFill>
              </a:defRPr>
            </a:lvl1pPr>
            <a:lvl2pPr marL="457200" indent="0">
              <a:buNone/>
              <a:defRPr>
                <a:solidFill>
                  <a:schemeClr val="bg2"/>
                </a:solidFill>
              </a:defRPr>
            </a:lvl2pPr>
          </a:lstStyle>
          <a:p>
            <a:pPr lvl="0"/>
            <a:r>
              <a:rPr lang="de-DE"/>
              <a:t>Maxi Muster</a:t>
            </a:r>
          </a:p>
          <a:p>
            <a:pPr lvl="0"/>
            <a:endParaRPr lang="de-DE"/>
          </a:p>
        </p:txBody>
      </p:sp>
      <p:pic>
        <p:nvPicPr>
          <p:cNvPr id="10" name="Grafik 9">
            <a:extLst>
              <a:ext uri="{FF2B5EF4-FFF2-40B4-BE49-F238E27FC236}">
                <a16:creationId xmlns:a16="http://schemas.microsoft.com/office/drawing/2014/main" id="{CFB2A5B7-F960-4E5D-8853-6AE8C809FEB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169" t="70886" r="6167" b="-421"/>
          <a:stretch/>
        </p:blipFill>
        <p:spPr>
          <a:xfrm rot="10800000">
            <a:off x="-1" y="5305126"/>
            <a:ext cx="12192001" cy="1552874"/>
          </a:xfrm>
          <a:prstGeom prst="rect">
            <a:avLst/>
          </a:prstGeom>
        </p:spPr>
      </p:pic>
      <p:pic>
        <p:nvPicPr>
          <p:cNvPr id="11" name="Grafik 10">
            <a:extLst>
              <a:ext uri="{FF2B5EF4-FFF2-40B4-BE49-F238E27FC236}">
                <a16:creationId xmlns:a16="http://schemas.microsoft.com/office/drawing/2014/main" id="{08AF8D68-61E1-3120-59BC-BD9A11F2006B}"/>
              </a:ext>
            </a:extLst>
          </p:cNvPr>
          <p:cNvPicPr>
            <a:picLocks noChangeAspect="1"/>
          </p:cNvPicPr>
          <p:nvPr userDrawn="1"/>
        </p:nvPicPr>
        <p:blipFill>
          <a:blip r:embed="rId4"/>
          <a:stretch>
            <a:fillRect/>
          </a:stretch>
        </p:blipFill>
        <p:spPr>
          <a:xfrm>
            <a:off x="2253794" y="5738187"/>
            <a:ext cx="1393037" cy="792505"/>
          </a:xfrm>
          <a:prstGeom prst="rect">
            <a:avLst/>
          </a:prstGeom>
        </p:spPr>
      </p:pic>
      <p:pic>
        <p:nvPicPr>
          <p:cNvPr id="13" name="Grafik 12">
            <a:extLst>
              <a:ext uri="{FF2B5EF4-FFF2-40B4-BE49-F238E27FC236}">
                <a16:creationId xmlns:a16="http://schemas.microsoft.com/office/drawing/2014/main" id="{8E1C5DA7-0276-BBEB-EABE-D6733FD7F500}"/>
              </a:ext>
            </a:extLst>
          </p:cNvPr>
          <p:cNvPicPr>
            <a:picLocks noChangeAspect="1"/>
          </p:cNvPicPr>
          <p:nvPr userDrawn="1"/>
        </p:nvPicPr>
        <p:blipFill>
          <a:blip r:embed="rId5"/>
          <a:stretch>
            <a:fillRect/>
          </a:stretch>
        </p:blipFill>
        <p:spPr>
          <a:xfrm>
            <a:off x="288063" y="5627537"/>
            <a:ext cx="823037" cy="254416"/>
          </a:xfrm>
          <a:prstGeom prst="rect">
            <a:avLst/>
          </a:prstGeom>
        </p:spPr>
      </p:pic>
      <p:pic>
        <p:nvPicPr>
          <p:cNvPr id="14" name="Grafik 13">
            <a:extLst>
              <a:ext uri="{FF2B5EF4-FFF2-40B4-BE49-F238E27FC236}">
                <a16:creationId xmlns:a16="http://schemas.microsoft.com/office/drawing/2014/main" id="{48AA1989-583A-9C99-D128-53002DE30190}"/>
              </a:ext>
            </a:extLst>
          </p:cNvPr>
          <p:cNvPicPr>
            <a:picLocks noChangeAspect="1"/>
          </p:cNvPicPr>
          <p:nvPr userDrawn="1"/>
        </p:nvPicPr>
        <p:blipFill>
          <a:blip r:embed="rId6"/>
          <a:stretch>
            <a:fillRect/>
          </a:stretch>
        </p:blipFill>
        <p:spPr>
          <a:xfrm>
            <a:off x="288063" y="5995997"/>
            <a:ext cx="1695258" cy="563170"/>
          </a:xfrm>
          <a:prstGeom prst="rect">
            <a:avLst/>
          </a:prstGeom>
        </p:spPr>
      </p:pic>
      <p:pic>
        <p:nvPicPr>
          <p:cNvPr id="15" name="Grafik 14" descr="Ein Bild, das Text enthält.&#10;&#10;Automatisch generierte Beschreibung">
            <a:extLst>
              <a:ext uri="{FF2B5EF4-FFF2-40B4-BE49-F238E27FC236}">
                <a16:creationId xmlns:a16="http://schemas.microsoft.com/office/drawing/2014/main" id="{5400BF72-A321-BB09-465F-D0F335601484}"/>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14404" b="13884"/>
          <a:stretch/>
        </p:blipFill>
        <p:spPr>
          <a:xfrm>
            <a:off x="9784194" y="5519408"/>
            <a:ext cx="1784887" cy="1230352"/>
          </a:xfrm>
          <a:prstGeom prst="rect">
            <a:avLst/>
          </a:prstGeom>
        </p:spPr>
      </p:pic>
      <p:sp>
        <p:nvSpPr>
          <p:cNvPr id="20" name="Textplatzhalter 6">
            <a:extLst>
              <a:ext uri="{FF2B5EF4-FFF2-40B4-BE49-F238E27FC236}">
                <a16:creationId xmlns:a16="http://schemas.microsoft.com/office/drawing/2014/main" id="{F868982E-6753-27FC-CD15-6C24228974E8}"/>
              </a:ext>
            </a:extLst>
          </p:cNvPr>
          <p:cNvSpPr>
            <a:spLocks noGrp="1"/>
          </p:cNvSpPr>
          <p:nvPr>
            <p:ph type="body" sz="quarter" idx="14" hasCustomPrompt="1"/>
          </p:nvPr>
        </p:nvSpPr>
        <p:spPr>
          <a:xfrm>
            <a:off x="5505452" y="3082363"/>
            <a:ext cx="4704080" cy="346637"/>
          </a:xfrm>
        </p:spPr>
        <p:txBody>
          <a:bodyPr/>
          <a:lstStyle>
            <a:lvl1pPr marL="0" marR="0" indent="0" algn="l" defTabSz="914400" rtl="0" eaLnBrk="1" fontAlgn="auto" latinLnBrk="0" hangingPunct="1">
              <a:lnSpc>
                <a:spcPct val="90000"/>
              </a:lnSpc>
              <a:spcBef>
                <a:spcPts val="1000"/>
              </a:spcBef>
              <a:spcAft>
                <a:spcPts val="0"/>
              </a:spcAft>
              <a:buClr>
                <a:schemeClr val="tx2"/>
              </a:buClr>
              <a:buSzTx/>
              <a:buFont typeface="Source Sans Pro" panose="020B0503030403020204" pitchFamily="34" charset="0"/>
              <a:buNone/>
              <a:tabLst/>
              <a:defRPr sz="1800" u="none">
                <a:solidFill>
                  <a:schemeClr val="tx1"/>
                </a:solidFill>
              </a:defRPr>
            </a:lvl1pPr>
            <a:lvl2pPr marL="457200" indent="0">
              <a:buNone/>
              <a:defRPr>
                <a:solidFill>
                  <a:schemeClr val="bg2"/>
                </a:solidFill>
              </a:defRPr>
            </a:lvl2pPr>
          </a:lstStyle>
          <a:p>
            <a:pPr lvl="0"/>
            <a:r>
              <a:rPr lang="de-DE"/>
              <a:t>Kim Pattern</a:t>
            </a:r>
          </a:p>
          <a:p>
            <a:pPr marL="0" marR="0" lvl="0" indent="0" algn="l" defTabSz="914400" rtl="0" eaLnBrk="1" fontAlgn="auto" latinLnBrk="0" hangingPunct="1">
              <a:lnSpc>
                <a:spcPct val="90000"/>
              </a:lnSpc>
              <a:spcBef>
                <a:spcPts val="1000"/>
              </a:spcBef>
              <a:spcAft>
                <a:spcPts val="0"/>
              </a:spcAft>
              <a:buClr>
                <a:schemeClr val="tx2"/>
              </a:buClr>
              <a:buSzTx/>
              <a:buFont typeface="Source Sans Pro" panose="020B0503030403020204" pitchFamily="34" charset="0"/>
              <a:buNone/>
              <a:tabLst/>
              <a:defRPr/>
            </a:pPr>
            <a:endParaRPr lang="de-DE"/>
          </a:p>
        </p:txBody>
      </p:sp>
      <p:sp>
        <p:nvSpPr>
          <p:cNvPr id="22" name="Textplatzhalter 21">
            <a:extLst>
              <a:ext uri="{FF2B5EF4-FFF2-40B4-BE49-F238E27FC236}">
                <a16:creationId xmlns:a16="http://schemas.microsoft.com/office/drawing/2014/main" id="{B03071B8-B598-A56B-D441-32A4A4688501}"/>
              </a:ext>
            </a:extLst>
          </p:cNvPr>
          <p:cNvSpPr>
            <a:spLocks noGrp="1"/>
          </p:cNvSpPr>
          <p:nvPr>
            <p:ph type="body" sz="quarter" idx="15" hasCustomPrompt="1"/>
          </p:nvPr>
        </p:nvSpPr>
        <p:spPr>
          <a:xfrm>
            <a:off x="804052" y="3446550"/>
            <a:ext cx="4701398" cy="669662"/>
          </a:xfrm>
        </p:spPr>
        <p:txBody>
          <a:bodyPr/>
          <a:lstStyle>
            <a:lvl1pPr marL="0" indent="0">
              <a:buNone/>
              <a:defRPr/>
            </a:lvl1pPr>
          </a:lstStyle>
          <a:p>
            <a:pPr marL="0" marR="0" lvl="0" indent="0" algn="l" defTabSz="914400" rtl="0" eaLnBrk="1" fontAlgn="auto" latinLnBrk="0" hangingPunct="1">
              <a:lnSpc>
                <a:spcPct val="90000"/>
              </a:lnSpc>
              <a:spcBef>
                <a:spcPts val="1000"/>
              </a:spcBef>
              <a:spcAft>
                <a:spcPts val="0"/>
              </a:spcAft>
              <a:buClr>
                <a:schemeClr val="tx2"/>
              </a:buClr>
              <a:buSzTx/>
              <a:buFont typeface="Source Sans Pro" panose="020B0503030403020204" pitchFamily="34" charset="0"/>
              <a:buNone/>
              <a:tabLst/>
              <a:defRPr/>
            </a:pPr>
            <a:r>
              <a:rPr lang="de-DE"/>
              <a:t>Kontakt: muster@mint-campus.org</a:t>
            </a:r>
          </a:p>
          <a:p>
            <a:pPr lvl="0"/>
            <a:endParaRPr lang="de-DE"/>
          </a:p>
        </p:txBody>
      </p:sp>
      <p:sp>
        <p:nvSpPr>
          <p:cNvPr id="24" name="Textplatzhalter 23">
            <a:extLst>
              <a:ext uri="{FF2B5EF4-FFF2-40B4-BE49-F238E27FC236}">
                <a16:creationId xmlns:a16="http://schemas.microsoft.com/office/drawing/2014/main" id="{C55C6634-0E6B-F36A-9A49-575CCB13EE6E}"/>
              </a:ext>
            </a:extLst>
          </p:cNvPr>
          <p:cNvSpPr>
            <a:spLocks noGrp="1"/>
          </p:cNvSpPr>
          <p:nvPr>
            <p:ph type="body" sz="quarter" idx="16" hasCustomPrompt="1"/>
          </p:nvPr>
        </p:nvSpPr>
        <p:spPr>
          <a:xfrm>
            <a:off x="5505450" y="3446549"/>
            <a:ext cx="4704080" cy="675465"/>
          </a:xfrm>
        </p:spPr>
        <p:txBody>
          <a:bodyPr/>
          <a:lstStyle>
            <a:lvl1pPr marL="0" indent="0">
              <a:buNone/>
              <a:defRPr/>
            </a:lvl1pPr>
          </a:lstStyle>
          <a:p>
            <a:pPr marL="0" marR="0" lvl="0" indent="0" algn="l" defTabSz="914400" rtl="0" eaLnBrk="1" fontAlgn="auto" latinLnBrk="0" hangingPunct="1">
              <a:lnSpc>
                <a:spcPct val="90000"/>
              </a:lnSpc>
              <a:spcBef>
                <a:spcPts val="1000"/>
              </a:spcBef>
              <a:spcAft>
                <a:spcPts val="0"/>
              </a:spcAft>
              <a:buClr>
                <a:schemeClr val="tx2"/>
              </a:buClr>
              <a:buSzTx/>
              <a:buFont typeface="Source Sans Pro" panose="020B0503030403020204" pitchFamily="34" charset="0"/>
              <a:buNone/>
              <a:tabLst/>
              <a:defRPr/>
            </a:pPr>
            <a:r>
              <a:rPr lang="de-DE"/>
              <a:t>Kontakt: pattern@mint-campus.org</a:t>
            </a:r>
          </a:p>
          <a:p>
            <a:pPr lvl="0"/>
            <a:endParaRPr lang="de-DE"/>
          </a:p>
        </p:txBody>
      </p:sp>
      <p:sp>
        <p:nvSpPr>
          <p:cNvPr id="4" name="Bildplatzhalter 3">
            <a:extLst>
              <a:ext uri="{FF2B5EF4-FFF2-40B4-BE49-F238E27FC236}">
                <a16:creationId xmlns:a16="http://schemas.microsoft.com/office/drawing/2014/main" id="{D496151F-A5BC-F66E-3E15-9D775648B578}"/>
              </a:ext>
            </a:extLst>
          </p:cNvPr>
          <p:cNvSpPr>
            <a:spLocks noGrp="1"/>
          </p:cNvSpPr>
          <p:nvPr>
            <p:ph type="pic" sz="quarter" idx="17"/>
          </p:nvPr>
        </p:nvSpPr>
        <p:spPr>
          <a:xfrm>
            <a:off x="2014732" y="599764"/>
            <a:ext cx="2280038" cy="2281812"/>
          </a:xfrm>
          <a:prstGeom prst="ellipse">
            <a:avLst/>
          </a:prstGeom>
        </p:spPr>
        <p:txBody>
          <a:bodyPr/>
          <a:lstStyle/>
          <a:p>
            <a:endParaRPr lang="de-DE"/>
          </a:p>
        </p:txBody>
      </p:sp>
      <p:pic>
        <p:nvPicPr>
          <p:cNvPr id="16" name="Picture 2">
            <a:extLst>
              <a:ext uri="{FF2B5EF4-FFF2-40B4-BE49-F238E27FC236}">
                <a16:creationId xmlns:a16="http://schemas.microsoft.com/office/drawing/2014/main" id="{5C4A4D4D-E5B7-3142-9B4D-058877C6B26E}"/>
              </a:ext>
            </a:extLst>
          </p:cNvPr>
          <p:cNvPicPr>
            <a:picLocks noChangeAspect="1" noChangeArrowheads="1"/>
          </p:cNvPicPr>
          <p:nvPr userDrawn="1"/>
        </p:nvPicPr>
        <p:blipFill>
          <a:blip r:embed="rId8">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0309122" y="-112242"/>
            <a:ext cx="1831258" cy="1732648"/>
          </a:xfrm>
          <a:prstGeom prst="rect">
            <a:avLst/>
          </a:prstGeom>
          <a:noFill/>
          <a:extLst>
            <a:ext uri="{909E8E84-426E-40DD-AFC4-6F175D3DCCD1}">
              <a14:hiddenFill xmlns:a14="http://schemas.microsoft.com/office/drawing/2010/main">
                <a:solidFill>
                  <a:srgbClr val="FFFFFF"/>
                </a:solidFill>
              </a14:hiddenFill>
            </a:ext>
          </a:extLst>
        </p:spPr>
      </p:pic>
      <p:sp>
        <p:nvSpPr>
          <p:cNvPr id="17" name="Bildplatzhalter 3">
            <a:extLst>
              <a:ext uri="{FF2B5EF4-FFF2-40B4-BE49-F238E27FC236}">
                <a16:creationId xmlns:a16="http://schemas.microsoft.com/office/drawing/2014/main" id="{A4FFBE29-4DAA-1CB5-DB27-B8F432247D57}"/>
              </a:ext>
            </a:extLst>
          </p:cNvPr>
          <p:cNvSpPr>
            <a:spLocks noGrp="1"/>
          </p:cNvSpPr>
          <p:nvPr>
            <p:ph type="pic" sz="quarter" idx="18"/>
          </p:nvPr>
        </p:nvSpPr>
        <p:spPr>
          <a:xfrm>
            <a:off x="6717471" y="599764"/>
            <a:ext cx="2280038" cy="2281812"/>
          </a:xfrm>
          <a:prstGeom prst="ellipse">
            <a:avLst/>
          </a:prstGeom>
        </p:spPr>
        <p:txBody>
          <a:bodyPr/>
          <a:lstStyle/>
          <a:p>
            <a:endParaRPr lang="de-DE"/>
          </a:p>
        </p:txBody>
      </p:sp>
      <p:pic>
        <p:nvPicPr>
          <p:cNvPr id="2" name="Grafik 1">
            <a:extLst>
              <a:ext uri="{FF2B5EF4-FFF2-40B4-BE49-F238E27FC236}">
                <a16:creationId xmlns:a16="http://schemas.microsoft.com/office/drawing/2014/main" id="{C1F2A9BB-F822-14A0-9E65-32939998E1C8}"/>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4059567" y="5789406"/>
            <a:ext cx="823037" cy="823037"/>
          </a:xfrm>
          <a:prstGeom prst="rect">
            <a:avLst/>
          </a:prstGeom>
        </p:spPr>
      </p:pic>
    </p:spTree>
    <p:extLst>
      <p:ext uri="{BB962C8B-B14F-4D97-AF65-F5344CB8AC3E}">
        <p14:creationId xmlns:p14="http://schemas.microsoft.com/office/powerpoint/2010/main" val="3805091888"/>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tartfolie_Projektbeschreibu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E69C5E-5760-E6F6-C045-193F1B6AE5F0}"/>
              </a:ext>
            </a:extLst>
          </p:cNvPr>
          <p:cNvSpPr>
            <a:spLocks noGrp="1"/>
          </p:cNvSpPr>
          <p:nvPr>
            <p:ph type="ctrTitle" hasCustomPrompt="1"/>
          </p:nvPr>
        </p:nvSpPr>
        <p:spPr>
          <a:xfrm>
            <a:off x="804050" y="481136"/>
            <a:ext cx="9405477" cy="824554"/>
          </a:xfrm>
        </p:spPr>
        <p:txBody>
          <a:bodyPr anchor="b">
            <a:normAutofit/>
          </a:bodyPr>
          <a:lstStyle>
            <a:lvl1pPr algn="l">
              <a:defRPr sz="3600" baseline="0">
                <a:solidFill>
                  <a:schemeClr val="tx2">
                    <a:alpha val="80000"/>
                  </a:schemeClr>
                </a:solidFill>
              </a:defRPr>
            </a:lvl1pPr>
          </a:lstStyle>
          <a:p>
            <a:r>
              <a:rPr lang="de-DE"/>
              <a:t>Lernen Gemeinsam Gestalten</a:t>
            </a:r>
          </a:p>
        </p:txBody>
      </p:sp>
      <p:sp>
        <p:nvSpPr>
          <p:cNvPr id="18" name="Textfeld 17">
            <a:extLst>
              <a:ext uri="{FF2B5EF4-FFF2-40B4-BE49-F238E27FC236}">
                <a16:creationId xmlns:a16="http://schemas.microsoft.com/office/drawing/2014/main" id="{C0C820EE-CDAC-AE72-7D2B-DE3E4415CC63}"/>
              </a:ext>
            </a:extLst>
          </p:cNvPr>
          <p:cNvSpPr txBox="1"/>
          <p:nvPr userDrawn="1"/>
        </p:nvSpPr>
        <p:spPr>
          <a:xfrm>
            <a:off x="8913301" y="4905669"/>
            <a:ext cx="1585326" cy="461665"/>
          </a:xfrm>
          <a:prstGeom prst="rect">
            <a:avLst/>
          </a:prstGeom>
          <a:noFill/>
        </p:spPr>
        <p:txBody>
          <a:bodyPr wrap="square" rtlCol="0">
            <a:spAutoFit/>
          </a:bodyPr>
          <a:lstStyle/>
          <a:p>
            <a:endParaRPr lang="de-DE" sz="1200"/>
          </a:p>
          <a:p>
            <a:endParaRPr lang="de-DE" sz="1200"/>
          </a:p>
        </p:txBody>
      </p:sp>
      <p:sp>
        <p:nvSpPr>
          <p:cNvPr id="29" name="Freihandform: Form 28">
            <a:extLst>
              <a:ext uri="{FF2B5EF4-FFF2-40B4-BE49-F238E27FC236}">
                <a16:creationId xmlns:a16="http://schemas.microsoft.com/office/drawing/2014/main" id="{E4FB9E9F-2AF0-B298-0348-19D15693A7DE}"/>
              </a:ext>
            </a:extLst>
          </p:cNvPr>
          <p:cNvSpPr/>
          <p:nvPr userDrawn="1"/>
        </p:nvSpPr>
        <p:spPr>
          <a:xfrm>
            <a:off x="0" y="3442137"/>
            <a:ext cx="14623765" cy="2539041"/>
          </a:xfrm>
          <a:custGeom>
            <a:avLst/>
            <a:gdLst>
              <a:gd name="connsiteX0" fmla="*/ 4434847 w 14623765"/>
              <a:gd name="connsiteY0" fmla="*/ 2193089 h 2539041"/>
              <a:gd name="connsiteX1" fmla="*/ 10259449 w 14623765"/>
              <a:gd name="connsiteY1" fmla="*/ 1967621 h 2539041"/>
              <a:gd name="connsiteX2" fmla="*/ 4510003 w 14623765"/>
              <a:gd name="connsiteY2" fmla="*/ 2224405 h 2539041"/>
              <a:gd name="connsiteX3" fmla="*/ 4597685 w 14623765"/>
              <a:gd name="connsiteY3" fmla="*/ 2230668 h 2539041"/>
              <a:gd name="connsiteX4" fmla="*/ 4597685 w 14623765"/>
              <a:gd name="connsiteY4" fmla="*/ 2211878 h 2539041"/>
              <a:gd name="connsiteX5" fmla="*/ 9545466 w 14623765"/>
              <a:gd name="connsiteY5" fmla="*/ 1998936 h 2539041"/>
              <a:gd name="connsiteX6" fmla="*/ 11580945 w 14623765"/>
              <a:gd name="connsiteY6" fmla="*/ 2055303 h 2539041"/>
              <a:gd name="connsiteX7" fmla="*/ 12608080 w 14623765"/>
              <a:gd name="connsiteY7" fmla="*/ 451972 h 2539041"/>
              <a:gd name="connsiteX8" fmla="*/ 13885734 w 14623765"/>
              <a:gd name="connsiteY8" fmla="*/ 2537555 h 2539041"/>
              <a:gd name="connsiteX9" fmla="*/ 44474 w 14623765"/>
              <a:gd name="connsiteY9" fmla="*/ 63665 h 2539041"/>
              <a:gd name="connsiteX10" fmla="*/ 9044425 w 14623765"/>
              <a:gd name="connsiteY10" fmla="*/ 157610 h 253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23765" h="2539041">
                <a:moveTo>
                  <a:pt x="4434847" y="2193089"/>
                </a:moveTo>
                <a:lnTo>
                  <a:pt x="10259449" y="1967621"/>
                </a:lnTo>
                <a:cubicBezTo>
                  <a:pt x="10271975" y="1972840"/>
                  <a:pt x="5453630" y="2180564"/>
                  <a:pt x="4510003" y="2224405"/>
                </a:cubicBezTo>
                <a:cubicBezTo>
                  <a:pt x="3566376" y="2268246"/>
                  <a:pt x="4597685" y="2230668"/>
                  <a:pt x="4597685" y="2230668"/>
                </a:cubicBezTo>
                <a:cubicBezTo>
                  <a:pt x="4612299" y="2228580"/>
                  <a:pt x="4597685" y="2211878"/>
                  <a:pt x="4597685" y="2211878"/>
                </a:cubicBezTo>
                <a:lnTo>
                  <a:pt x="9545466" y="1998936"/>
                </a:lnTo>
                <a:cubicBezTo>
                  <a:pt x="10709343" y="1972840"/>
                  <a:pt x="11070510" y="2313130"/>
                  <a:pt x="11580945" y="2055303"/>
                </a:cubicBezTo>
                <a:cubicBezTo>
                  <a:pt x="12091380" y="1797476"/>
                  <a:pt x="12223949" y="371597"/>
                  <a:pt x="12608080" y="451972"/>
                </a:cubicBezTo>
                <a:cubicBezTo>
                  <a:pt x="12992211" y="532347"/>
                  <a:pt x="15979668" y="2602273"/>
                  <a:pt x="13885734" y="2537555"/>
                </a:cubicBezTo>
                <a:cubicBezTo>
                  <a:pt x="11791800" y="2472837"/>
                  <a:pt x="851359" y="460322"/>
                  <a:pt x="44474" y="63665"/>
                </a:cubicBezTo>
                <a:cubicBezTo>
                  <a:pt x="-762411" y="-332992"/>
                  <a:pt x="9685340" y="1299566"/>
                  <a:pt x="9044425" y="157610"/>
                </a:cubicBezTo>
              </a:path>
            </a:pathLst>
          </a:custGeom>
          <a:noFill/>
          <a:ln w="83790" cap="flat">
            <a:noFill/>
            <a:prstDash val="solid"/>
            <a:miter/>
          </a:ln>
        </p:spPr>
        <p:txBody>
          <a:bodyPr rtlCol="0" anchor="ctr"/>
          <a:lstStyle/>
          <a:p>
            <a:pPr algn="ctr"/>
            <a:endParaRPr lang="de-DE"/>
          </a:p>
        </p:txBody>
      </p:sp>
      <mc:AlternateContent xmlns:mc="http://schemas.openxmlformats.org/markup-compatibility/2006" xmlns:p14="http://schemas.microsoft.com/office/powerpoint/2010/main">
        <mc:Choice Requires="p14">
          <p:contentPart p14:bwMode="auto" r:id="rId2">
            <p14:nvContentPartPr>
              <p14:cNvPr id="32" name="Freihand 31">
                <a:extLst>
                  <a:ext uri="{FF2B5EF4-FFF2-40B4-BE49-F238E27FC236}">
                    <a16:creationId xmlns:a16="http://schemas.microsoft.com/office/drawing/2014/main" id="{A6CCDF0A-1E64-1008-6C8A-31990B7FFE45}"/>
                  </a:ext>
                </a:extLst>
              </p14:cNvPr>
              <p14:cNvContentPartPr/>
              <p14:nvPr userDrawn="1"/>
            </p14:nvContentPartPr>
            <p14:xfrm>
              <a:off x="-2267458" y="958123"/>
              <a:ext cx="360" cy="360"/>
            </p14:xfrm>
          </p:contentPart>
        </mc:Choice>
        <mc:Fallback xmlns="">
          <p:pic>
            <p:nvPicPr>
              <p:cNvPr id="32" name="Freihand 31">
                <a:extLst>
                  <a:ext uri="{FF2B5EF4-FFF2-40B4-BE49-F238E27FC236}">
                    <a16:creationId xmlns:a16="http://schemas.microsoft.com/office/drawing/2014/main" id="{A6CCDF0A-1E64-1008-6C8A-31990B7FFE45}"/>
                  </a:ext>
                </a:extLst>
              </p:cNvPr>
              <p:cNvPicPr/>
              <p:nvPr/>
            </p:nvPicPr>
            <p:blipFill>
              <a:blip r:embed="rId3"/>
              <a:stretch>
                <a:fillRect/>
              </a:stretch>
            </p:blipFill>
            <p:spPr>
              <a:xfrm>
                <a:off x="-2276458" y="949123"/>
                <a:ext cx="18000" cy="18000"/>
              </a:xfrm>
              <a:prstGeom prst="rect">
                <a:avLst/>
              </a:prstGeom>
            </p:spPr>
          </p:pic>
        </mc:Fallback>
      </mc:AlternateContent>
      <p:sp>
        <p:nvSpPr>
          <p:cNvPr id="13" name="Textplatzhalter 12">
            <a:extLst>
              <a:ext uri="{FF2B5EF4-FFF2-40B4-BE49-F238E27FC236}">
                <a16:creationId xmlns:a16="http://schemas.microsoft.com/office/drawing/2014/main" id="{020E8387-0D7E-C607-D283-8418DF5AA053}"/>
              </a:ext>
            </a:extLst>
          </p:cNvPr>
          <p:cNvSpPr>
            <a:spLocks noGrp="1"/>
          </p:cNvSpPr>
          <p:nvPr>
            <p:ph type="body" sz="quarter" idx="10" hasCustomPrompt="1"/>
          </p:nvPr>
        </p:nvSpPr>
        <p:spPr>
          <a:xfrm>
            <a:off x="804050" y="1412341"/>
            <a:ext cx="9405477" cy="3661309"/>
          </a:xfrm>
        </p:spPr>
        <p:txBody>
          <a:bodyPr/>
          <a:lstStyle>
            <a:lvl1pPr marL="0" indent="0">
              <a:lnSpc>
                <a:spcPts val="3000"/>
              </a:lnSpc>
              <a:buNone/>
              <a:defRPr sz="2000" baseline="0">
                <a:latin typeface="+mn-lt"/>
              </a:defRPr>
            </a:lvl1pPr>
            <a:lvl2pPr>
              <a:defRPr sz="2800" baseline="0"/>
            </a:lvl2pPr>
            <a:lvl3pPr>
              <a:defRPr sz="2800" baseline="0">
                <a:solidFill>
                  <a:schemeClr val="tx1"/>
                </a:solidFill>
              </a:defRPr>
            </a:lvl3pPr>
            <a:lvl4pPr>
              <a:defRPr sz="2800"/>
            </a:lvl4pPr>
            <a:lvl5pPr>
              <a:defRPr sz="2800"/>
            </a:lvl5pPr>
          </a:lstStyle>
          <a:p>
            <a:pPr algn="l" rtl="0" fontAlgn="base"/>
            <a:r>
              <a:rPr lang="de-DE" sz="1800" b="0" i="0">
                <a:solidFill>
                  <a:srgbClr val="424F4F"/>
                </a:solidFill>
                <a:effectLst/>
                <a:latin typeface="Source Sans Pro" panose="020B0503030403020204" pitchFamily="34" charset="0"/>
              </a:rPr>
              <a:t>Der MINT-Campus ist die Lernplattform für die MINT-Community. Der Campus bietet kostenfreie Lernangebote in unterschiedlichen Formaten für die Fort- und Weiterbildung. Alle Lernangebote stehen mit offener Lizenz zur Verfügung. Die Angebote fokussieren sich auf Themen der Projekt- und Netzwerkarbeit, der innovativen didaktischen Gestaltung von MINT-Bildung und auf fachliche Grundlagen im MINT-Bereich.</a:t>
            </a:r>
            <a:r>
              <a:rPr lang="de-DE" sz="1800" b="0" i="0">
                <a:solidFill>
                  <a:srgbClr val="000000"/>
                </a:solidFill>
                <a:effectLst/>
                <a:latin typeface="Source Sans Pro" panose="020B0503030403020204" pitchFamily="34" charset="0"/>
              </a:rPr>
              <a:t> </a:t>
            </a:r>
            <a:r>
              <a:rPr lang="de-DE" sz="1800" b="0" i="0">
                <a:solidFill>
                  <a:srgbClr val="424F4F"/>
                </a:solidFill>
                <a:effectLst/>
                <a:latin typeface="Source Sans Pro" panose="020B0503030403020204" pitchFamily="34" charset="0"/>
              </a:rPr>
              <a:t>Der MINT-Campus wird durch die matrix gGmbH, den Stifterverband und die Stiftung „Haus der kleinen Forscher“ als Verbund gemeinsam umgesetzt und als Projekt im Rahmen seines </a:t>
            </a:r>
            <a:r>
              <a:rPr lang="de-DE" sz="1800" b="0" i="0" u="sng" strike="noStrike">
                <a:solidFill>
                  <a:srgbClr val="0563C1"/>
                </a:solidFill>
                <a:effectLst/>
                <a:latin typeface="Source Sans Pro" panose="020B0503030403020204" pitchFamily="34" charset="0"/>
                <a:hlinkClick r:id="rId4"/>
              </a:rPr>
              <a:t>MINT-Aktionsplans</a:t>
            </a:r>
            <a:r>
              <a:rPr lang="de-DE" sz="1800" b="0" i="0">
                <a:solidFill>
                  <a:srgbClr val="424F4F"/>
                </a:solidFill>
                <a:effectLst/>
                <a:latin typeface="Source Sans Pro" panose="020B0503030403020204" pitchFamily="34" charset="0"/>
              </a:rPr>
              <a:t> durch das BMBF (</a:t>
            </a:r>
            <a:r>
              <a:rPr lang="de-DE" sz="1800" b="0" i="1">
                <a:solidFill>
                  <a:srgbClr val="424F4F"/>
                </a:solidFill>
                <a:effectLst/>
                <a:latin typeface="Source Sans Pro" panose="020B0503030403020204" pitchFamily="34" charset="0"/>
              </a:rPr>
              <a:t>Bundesministerium für Bildung und Forschung) </a:t>
            </a:r>
            <a:r>
              <a:rPr lang="de-DE" sz="1800" b="0" i="0">
                <a:solidFill>
                  <a:srgbClr val="424F4F"/>
                </a:solidFill>
                <a:effectLst/>
                <a:latin typeface="Source Sans Pro" panose="020B0503030403020204" pitchFamily="34" charset="0"/>
              </a:rPr>
              <a:t>gefördert.  </a:t>
            </a:r>
            <a:endParaRPr lang="de-DE" b="0" i="0">
              <a:solidFill>
                <a:srgbClr val="000000"/>
              </a:solidFill>
              <a:effectLst/>
              <a:latin typeface="Segoe UI" panose="020B0502040204020203" pitchFamily="34" charset="0"/>
            </a:endParaRPr>
          </a:p>
          <a:p>
            <a:pPr algn="l" rtl="0" fontAlgn="base"/>
            <a:r>
              <a:rPr lang="de-DE" sz="1800" b="0" i="1">
                <a:solidFill>
                  <a:srgbClr val="424F4F"/>
                </a:solidFill>
                <a:effectLst/>
                <a:latin typeface="Source Sans Pro" panose="020B0503030403020204" pitchFamily="34" charset="0"/>
              </a:rPr>
              <a:t>MINT steht für Mathematik, Informatik, Naturwissenschaft und Technik.</a:t>
            </a:r>
            <a:r>
              <a:rPr lang="de-DE" sz="1800" b="0" i="0">
                <a:solidFill>
                  <a:srgbClr val="424F4F"/>
                </a:solidFill>
                <a:effectLst/>
                <a:latin typeface="Source Sans Pro" panose="020B0503030403020204" pitchFamily="34" charset="0"/>
              </a:rPr>
              <a:t> </a:t>
            </a:r>
            <a:endParaRPr lang="de-DE"/>
          </a:p>
        </p:txBody>
      </p:sp>
      <p:pic>
        <p:nvPicPr>
          <p:cNvPr id="3" name="Picture 2">
            <a:extLst>
              <a:ext uri="{FF2B5EF4-FFF2-40B4-BE49-F238E27FC236}">
                <a16:creationId xmlns:a16="http://schemas.microsoft.com/office/drawing/2014/main" id="{29D16C56-6DA7-E00D-51EE-05A4D061C7B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209527" y="-75629"/>
            <a:ext cx="1911743" cy="1808800"/>
          </a:xfrm>
          <a:prstGeom prst="rect">
            <a:avLst/>
          </a:prstGeom>
          <a:noFill/>
          <a:extLst>
            <a:ext uri="{909E8E84-426E-40DD-AFC4-6F175D3DCCD1}">
              <a14:hiddenFill xmlns:a14="http://schemas.microsoft.com/office/drawing/2010/main">
                <a:solidFill>
                  <a:srgbClr val="FFFFFF"/>
                </a:solidFill>
              </a14:hiddenFill>
            </a:ext>
          </a:extLst>
        </p:spPr>
      </p:pic>
      <p:pic>
        <p:nvPicPr>
          <p:cNvPr id="30" name="Grafik 29">
            <a:extLst>
              <a:ext uri="{FF2B5EF4-FFF2-40B4-BE49-F238E27FC236}">
                <a16:creationId xmlns:a16="http://schemas.microsoft.com/office/drawing/2014/main" id="{A111FED5-170B-D0BE-AC88-32798BEAA4D2}"/>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6169" t="70886" r="6167" b="-421"/>
          <a:stretch/>
        </p:blipFill>
        <p:spPr>
          <a:xfrm rot="10800000">
            <a:off x="-1" y="5298061"/>
            <a:ext cx="12192001" cy="1552874"/>
          </a:xfrm>
          <a:prstGeom prst="rect">
            <a:avLst/>
          </a:prstGeom>
        </p:spPr>
      </p:pic>
      <p:pic>
        <p:nvPicPr>
          <p:cNvPr id="34" name="Grafik 33">
            <a:extLst>
              <a:ext uri="{FF2B5EF4-FFF2-40B4-BE49-F238E27FC236}">
                <a16:creationId xmlns:a16="http://schemas.microsoft.com/office/drawing/2014/main" id="{97E931BC-104A-CA99-4B66-2FFC25687A8C}"/>
              </a:ext>
            </a:extLst>
          </p:cNvPr>
          <p:cNvPicPr>
            <a:picLocks noChangeAspect="1"/>
          </p:cNvPicPr>
          <p:nvPr userDrawn="1"/>
        </p:nvPicPr>
        <p:blipFill>
          <a:blip r:embed="rId8"/>
          <a:stretch>
            <a:fillRect/>
          </a:stretch>
        </p:blipFill>
        <p:spPr>
          <a:xfrm>
            <a:off x="288063" y="5620472"/>
            <a:ext cx="823037" cy="254416"/>
          </a:xfrm>
          <a:prstGeom prst="rect">
            <a:avLst/>
          </a:prstGeom>
        </p:spPr>
      </p:pic>
      <p:pic>
        <p:nvPicPr>
          <p:cNvPr id="35" name="Grafik 34">
            <a:extLst>
              <a:ext uri="{FF2B5EF4-FFF2-40B4-BE49-F238E27FC236}">
                <a16:creationId xmlns:a16="http://schemas.microsoft.com/office/drawing/2014/main" id="{9DDB6935-E26A-85FC-596A-BC655ABAFB18}"/>
              </a:ext>
            </a:extLst>
          </p:cNvPr>
          <p:cNvPicPr>
            <a:picLocks noChangeAspect="1"/>
          </p:cNvPicPr>
          <p:nvPr userDrawn="1"/>
        </p:nvPicPr>
        <p:blipFill>
          <a:blip r:embed="rId9"/>
          <a:stretch>
            <a:fillRect/>
          </a:stretch>
        </p:blipFill>
        <p:spPr>
          <a:xfrm>
            <a:off x="288063" y="5988932"/>
            <a:ext cx="1695258" cy="563170"/>
          </a:xfrm>
          <a:prstGeom prst="rect">
            <a:avLst/>
          </a:prstGeom>
        </p:spPr>
      </p:pic>
      <p:pic>
        <p:nvPicPr>
          <p:cNvPr id="36" name="Grafik 35" descr="Ein Bild, das Text enthält.&#10;&#10;Automatisch generierte Beschreibung">
            <a:extLst>
              <a:ext uri="{FF2B5EF4-FFF2-40B4-BE49-F238E27FC236}">
                <a16:creationId xmlns:a16="http://schemas.microsoft.com/office/drawing/2014/main" id="{29C314D5-F675-5D11-BA5A-F1D3CC37D6F8}"/>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r="14404" b="13884"/>
          <a:stretch/>
        </p:blipFill>
        <p:spPr>
          <a:xfrm>
            <a:off x="9784194" y="5519408"/>
            <a:ext cx="1784887" cy="1230352"/>
          </a:xfrm>
          <a:prstGeom prst="rect">
            <a:avLst/>
          </a:prstGeom>
        </p:spPr>
      </p:pic>
      <p:pic>
        <p:nvPicPr>
          <p:cNvPr id="7" name="Grafik 6">
            <a:extLst>
              <a:ext uri="{FF2B5EF4-FFF2-40B4-BE49-F238E27FC236}">
                <a16:creationId xmlns:a16="http://schemas.microsoft.com/office/drawing/2014/main" id="{D3F22DEF-7561-BC3D-60CA-48C0B18B3DE5}"/>
              </a:ext>
            </a:extLst>
          </p:cNvPr>
          <p:cNvPicPr>
            <a:picLocks noChangeAspect="1"/>
          </p:cNvPicPr>
          <p:nvPr userDrawn="1"/>
        </p:nvPicPr>
        <p:blipFill>
          <a:blip r:embed="rId11"/>
          <a:stretch>
            <a:fillRect/>
          </a:stretch>
        </p:blipFill>
        <p:spPr>
          <a:xfrm>
            <a:off x="2253794" y="5738187"/>
            <a:ext cx="1393037" cy="792505"/>
          </a:xfrm>
          <a:prstGeom prst="rect">
            <a:avLst/>
          </a:prstGeom>
        </p:spPr>
      </p:pic>
      <p:pic>
        <p:nvPicPr>
          <p:cNvPr id="4" name="Grafik 3">
            <a:extLst>
              <a:ext uri="{FF2B5EF4-FFF2-40B4-BE49-F238E27FC236}">
                <a16:creationId xmlns:a16="http://schemas.microsoft.com/office/drawing/2014/main" id="{B2753C03-0A4D-2828-E7AF-87381A42E85A}"/>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4039676" y="5794070"/>
            <a:ext cx="823037" cy="823037"/>
          </a:xfrm>
          <a:prstGeom prst="rect">
            <a:avLst/>
          </a:prstGeom>
        </p:spPr>
      </p:pic>
    </p:spTree>
    <p:extLst>
      <p:ext uri="{BB962C8B-B14F-4D97-AF65-F5344CB8AC3E}">
        <p14:creationId xmlns:p14="http://schemas.microsoft.com/office/powerpoint/2010/main" val="4066649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Kapitelfolie">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EE53BCEC-3198-CCF0-70BF-1108CD7CA79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921" r="10"/>
          <a:stretch/>
        </p:blipFill>
        <p:spPr>
          <a:xfrm>
            <a:off x="0" y="2622278"/>
            <a:ext cx="8353425" cy="4235722"/>
          </a:xfrm>
          <a:prstGeom prst="rect">
            <a:avLst/>
          </a:prstGeom>
        </p:spPr>
      </p:pic>
      <p:sp>
        <p:nvSpPr>
          <p:cNvPr id="21" name="Textplatzhalter 20">
            <a:extLst>
              <a:ext uri="{FF2B5EF4-FFF2-40B4-BE49-F238E27FC236}">
                <a16:creationId xmlns:a16="http://schemas.microsoft.com/office/drawing/2014/main" id="{6DF4753C-AF51-13A2-7951-512177E35FF6}"/>
              </a:ext>
            </a:extLst>
          </p:cNvPr>
          <p:cNvSpPr>
            <a:spLocks noGrp="1"/>
          </p:cNvSpPr>
          <p:nvPr>
            <p:ph type="body" sz="quarter" idx="10"/>
          </p:nvPr>
        </p:nvSpPr>
        <p:spPr>
          <a:xfrm>
            <a:off x="615193" y="4717559"/>
            <a:ext cx="5480807" cy="1452969"/>
          </a:xfrm>
        </p:spPr>
        <p:txBody>
          <a:bodyPr>
            <a:noAutofit/>
          </a:bodyPr>
          <a:lstStyle>
            <a:lvl1pPr marL="0" indent="0">
              <a:buNone/>
              <a:defRPr sz="3600">
                <a:solidFill>
                  <a:schemeClr val="bg1"/>
                </a:solidFill>
              </a:defRPr>
            </a:lvl1pPr>
          </a:lstStyle>
          <a:p>
            <a:pPr lvl="0"/>
            <a:r>
              <a:rPr lang="de-DE"/>
              <a:t>Mastertextformat bearbeiten</a:t>
            </a:r>
          </a:p>
        </p:txBody>
      </p:sp>
      <p:pic>
        <p:nvPicPr>
          <p:cNvPr id="4" name="Picture 2">
            <a:extLst>
              <a:ext uri="{FF2B5EF4-FFF2-40B4-BE49-F238E27FC236}">
                <a16:creationId xmlns:a16="http://schemas.microsoft.com/office/drawing/2014/main" id="{8593209B-6FE3-F827-D804-03DA5B68460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916034" y="0"/>
            <a:ext cx="2154769" cy="2038739"/>
          </a:xfrm>
          <a:prstGeom prst="rect">
            <a:avLst/>
          </a:prstGeom>
          <a:noFill/>
          <a:extLst>
            <a:ext uri="{909E8E84-426E-40DD-AFC4-6F175D3DCCD1}">
              <a14:hiddenFill xmlns:a14="http://schemas.microsoft.com/office/drawing/2010/main">
                <a:solidFill>
                  <a:srgbClr val="FFFFFF"/>
                </a:solidFill>
              </a14:hiddenFill>
            </a:ext>
          </a:extLst>
        </p:spPr>
      </p:pic>
      <p:sp>
        <p:nvSpPr>
          <p:cNvPr id="17" name="Foliennummernplatzhalter 5">
            <a:extLst>
              <a:ext uri="{FF2B5EF4-FFF2-40B4-BE49-F238E27FC236}">
                <a16:creationId xmlns:a16="http://schemas.microsoft.com/office/drawing/2014/main" id="{B849AD63-978A-38DD-976C-4206D213964B}"/>
              </a:ext>
            </a:extLst>
          </p:cNvPr>
          <p:cNvSpPr>
            <a:spLocks noGrp="1"/>
          </p:cNvSpPr>
          <p:nvPr>
            <p:ph type="sldNum" sz="quarter" idx="12"/>
          </p:nvPr>
        </p:nvSpPr>
        <p:spPr>
          <a:xfrm>
            <a:off x="5798271" y="6439082"/>
            <a:ext cx="514498" cy="315961"/>
          </a:xfrm>
        </p:spPr>
        <p:txBody>
          <a:bodyPr/>
          <a:lstStyle/>
          <a:p>
            <a:fld id="{0F014D49-C3D3-413E-8AFF-2593B252B544}" type="slidenum">
              <a:rPr lang="de-DE" smtClean="0"/>
              <a:pPr/>
              <a:t>‹Nr.›</a:t>
            </a:fld>
            <a:endParaRPr lang="de-DE"/>
          </a:p>
        </p:txBody>
      </p:sp>
      <p:sp>
        <p:nvSpPr>
          <p:cNvPr id="6" name="Bogen 5">
            <a:extLst>
              <a:ext uri="{FF2B5EF4-FFF2-40B4-BE49-F238E27FC236}">
                <a16:creationId xmlns:a16="http://schemas.microsoft.com/office/drawing/2014/main" id="{1D117137-5CAD-C267-27F1-2F90CDB3863C}"/>
              </a:ext>
            </a:extLst>
          </p:cNvPr>
          <p:cNvSpPr/>
          <p:nvPr userDrawn="1"/>
        </p:nvSpPr>
        <p:spPr>
          <a:xfrm rot="8005991">
            <a:off x="-797468" y="-857974"/>
            <a:ext cx="4899076" cy="1035679"/>
          </a:xfrm>
          <a:prstGeom prst="arc">
            <a:avLst/>
          </a:prstGeom>
          <a:ln w="22225" cap="rnd">
            <a:solidFill>
              <a:schemeClr val="bg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pic>
        <p:nvPicPr>
          <p:cNvPr id="13" name="Grafik 12">
            <a:extLst>
              <a:ext uri="{FF2B5EF4-FFF2-40B4-BE49-F238E27FC236}">
                <a16:creationId xmlns:a16="http://schemas.microsoft.com/office/drawing/2014/main" id="{B8AECFFE-F141-9159-6870-CBE091A79910}"/>
              </a:ext>
            </a:extLst>
          </p:cNvPr>
          <p:cNvPicPr>
            <a:picLocks noChangeAspect="1"/>
          </p:cNvPicPr>
          <p:nvPr userDrawn="1"/>
        </p:nvPicPr>
        <p:blipFill>
          <a:blip r:embed="rId5">
            <a:clrChange>
              <a:clrFrom>
                <a:srgbClr val="541C78"/>
              </a:clrFrom>
              <a:clrTo>
                <a:srgbClr val="541C78">
                  <a:alpha val="0"/>
                </a:srgbClr>
              </a:clrTo>
            </a:clrChange>
          </a:blip>
          <a:stretch>
            <a:fillRect/>
          </a:stretch>
        </p:blipFill>
        <p:spPr>
          <a:xfrm rot="5400000">
            <a:off x="10021570" y="4687571"/>
            <a:ext cx="2140441" cy="2200418"/>
          </a:xfrm>
          <a:prstGeom prst="rect">
            <a:avLst/>
          </a:prstGeom>
        </p:spPr>
      </p:pic>
    </p:spTree>
    <p:extLst>
      <p:ext uri="{BB962C8B-B14F-4D97-AF65-F5344CB8AC3E}">
        <p14:creationId xmlns:p14="http://schemas.microsoft.com/office/powerpoint/2010/main" val="248342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ild mit Überschrift">
    <p:bg>
      <p:bgPr>
        <a:solidFill>
          <a:srgbClr val="FFFFFF"/>
        </a:solidFill>
        <a:effectLst/>
      </p:bgPr>
    </p:bg>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F868021B-7AC5-C9E3-A6A2-78D18C39D24E}"/>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169" t="70886" r="6167" b="-421"/>
          <a:stretch/>
        </p:blipFill>
        <p:spPr>
          <a:xfrm>
            <a:off x="-1" y="-4181"/>
            <a:ext cx="12192001" cy="1552874"/>
          </a:xfrm>
          <a:prstGeom prst="rect">
            <a:avLst/>
          </a:prstGeom>
        </p:spPr>
      </p:pic>
      <p:pic>
        <p:nvPicPr>
          <p:cNvPr id="6" name="Grafik 5" hidden="1">
            <a:extLst>
              <a:ext uri="{FF2B5EF4-FFF2-40B4-BE49-F238E27FC236}">
                <a16:creationId xmlns:a16="http://schemas.microsoft.com/office/drawing/2014/main" id="{00DF542B-8568-81C6-97F0-FEADA9403320}"/>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7120" t="36045" r="18611" b="-2"/>
          <a:stretch/>
        </p:blipFill>
        <p:spPr>
          <a:xfrm>
            <a:off x="0" y="1"/>
            <a:ext cx="12192000" cy="1628775"/>
          </a:xfrm>
          <a:prstGeom prst="rect">
            <a:avLst/>
          </a:prstGeom>
        </p:spPr>
      </p:pic>
      <p:pic>
        <p:nvPicPr>
          <p:cNvPr id="3" name="Picture 2">
            <a:extLst>
              <a:ext uri="{FF2B5EF4-FFF2-40B4-BE49-F238E27FC236}">
                <a16:creationId xmlns:a16="http://schemas.microsoft.com/office/drawing/2014/main" id="{CE8D1101-8D79-13CD-DCE7-5F12E14893F3}"/>
              </a:ext>
            </a:extLst>
          </p:cNvPr>
          <p:cNvPicPr>
            <a:picLocks noChangeAspect="1" noChangeArrowheads="1"/>
          </p:cNvPicPr>
          <p:nvPr userDrawn="1"/>
        </p:nvPicPr>
        <p:blipFill>
          <a:blip r:embed="rId6">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0309122" y="-112242"/>
            <a:ext cx="1831258" cy="173264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844CC73E-6687-8F72-7EAD-6DB505A47937}"/>
              </a:ext>
            </a:extLst>
          </p:cNvPr>
          <p:cNvSpPr>
            <a:spLocks noGrp="1"/>
          </p:cNvSpPr>
          <p:nvPr>
            <p:ph type="title"/>
          </p:nvPr>
        </p:nvSpPr>
        <p:spPr>
          <a:xfrm>
            <a:off x="804051" y="481135"/>
            <a:ext cx="9402939" cy="696155"/>
          </a:xfrm>
        </p:spPr>
        <p:txBody>
          <a:bodyPr anchor="ctr">
            <a:normAutofit/>
          </a:bodyPr>
          <a:lstStyle>
            <a:lvl1pPr>
              <a:defRPr sz="3600"/>
            </a:lvl1pPr>
          </a:lstStyle>
          <a:p>
            <a:r>
              <a:rPr lang="de-DE"/>
              <a:t>Mastertitelformat bearbeiten</a:t>
            </a:r>
          </a:p>
        </p:txBody>
      </p:sp>
      <p:sp>
        <p:nvSpPr>
          <p:cNvPr id="4" name="Textplatzhalter 3">
            <a:extLst>
              <a:ext uri="{FF2B5EF4-FFF2-40B4-BE49-F238E27FC236}">
                <a16:creationId xmlns:a16="http://schemas.microsoft.com/office/drawing/2014/main" id="{E83E24F6-CEFF-0E06-3CFA-F0D173BF7E99}"/>
              </a:ext>
            </a:extLst>
          </p:cNvPr>
          <p:cNvSpPr>
            <a:spLocks noGrp="1"/>
          </p:cNvSpPr>
          <p:nvPr>
            <p:ph type="body" sz="half" idx="2"/>
          </p:nvPr>
        </p:nvSpPr>
        <p:spPr>
          <a:xfrm>
            <a:off x="804051" y="2809456"/>
            <a:ext cx="4863324" cy="3272257"/>
          </a:xfrm>
        </p:spPr>
        <p:txBody>
          <a:bodyPr>
            <a:normAutofit/>
          </a:bodyPr>
          <a:lstStyle>
            <a:lvl1pPr marL="0" indent="0">
              <a:buNone/>
              <a:defRPr sz="18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7" name="Foliennummernplatzhalter 6">
            <a:extLst>
              <a:ext uri="{FF2B5EF4-FFF2-40B4-BE49-F238E27FC236}">
                <a16:creationId xmlns:a16="http://schemas.microsoft.com/office/drawing/2014/main" id="{B28B1358-29AC-88E5-08A2-C04DA3352018}"/>
              </a:ext>
            </a:extLst>
          </p:cNvPr>
          <p:cNvSpPr>
            <a:spLocks noGrp="1"/>
          </p:cNvSpPr>
          <p:nvPr>
            <p:ph type="sldNum" sz="quarter" idx="12"/>
          </p:nvPr>
        </p:nvSpPr>
        <p:spPr>
          <a:xfrm>
            <a:off x="5846006" y="6458085"/>
            <a:ext cx="499988" cy="324178"/>
          </a:xfrm>
        </p:spPr>
        <p:txBody>
          <a:bodyPr/>
          <a:lstStyle/>
          <a:p>
            <a:fld id="{0F014D49-C3D3-413E-8AFF-2593B252B544}" type="slidenum">
              <a:rPr lang="de-DE" smtClean="0"/>
              <a:t>‹Nr.›</a:t>
            </a:fld>
            <a:endParaRPr lang="de-DE"/>
          </a:p>
        </p:txBody>
      </p:sp>
      <p:sp>
        <p:nvSpPr>
          <p:cNvPr id="8" name="Bildplatzhalter 7">
            <a:extLst>
              <a:ext uri="{FF2B5EF4-FFF2-40B4-BE49-F238E27FC236}">
                <a16:creationId xmlns:a16="http://schemas.microsoft.com/office/drawing/2014/main" id="{15492374-D82E-6684-209E-198B759CD572}"/>
              </a:ext>
            </a:extLst>
          </p:cNvPr>
          <p:cNvSpPr>
            <a:spLocks noGrp="1"/>
          </p:cNvSpPr>
          <p:nvPr>
            <p:ph type="pic" sz="quarter" idx="13" hasCustomPrompt="1"/>
          </p:nvPr>
        </p:nvSpPr>
        <p:spPr>
          <a:xfrm>
            <a:off x="5846006" y="1716882"/>
            <a:ext cx="4360985" cy="3891438"/>
          </a:xfrm>
        </p:spPr>
        <p:txBody>
          <a:bodyPr/>
          <a:lstStyle>
            <a:lvl1pPr marL="0" indent="0">
              <a:buNone/>
              <a:defRPr/>
            </a:lvl1pPr>
          </a:lstStyle>
          <a:p>
            <a:r>
              <a:rPr lang="de-DE"/>
              <a:t>Bild durch Doppelklick einfügen</a:t>
            </a:r>
          </a:p>
        </p:txBody>
      </p:sp>
      <p:sp>
        <p:nvSpPr>
          <p:cNvPr id="10" name="Textplatzhalter 9">
            <a:extLst>
              <a:ext uri="{FF2B5EF4-FFF2-40B4-BE49-F238E27FC236}">
                <a16:creationId xmlns:a16="http://schemas.microsoft.com/office/drawing/2014/main" id="{AD0E0708-4664-6BEC-F772-3E0936E3C303}"/>
              </a:ext>
            </a:extLst>
          </p:cNvPr>
          <p:cNvSpPr>
            <a:spLocks noGrp="1"/>
          </p:cNvSpPr>
          <p:nvPr>
            <p:ph type="body" sz="quarter" idx="14" hasCustomPrompt="1"/>
          </p:nvPr>
        </p:nvSpPr>
        <p:spPr>
          <a:xfrm>
            <a:off x="801513" y="1716882"/>
            <a:ext cx="4866961" cy="924384"/>
          </a:xfrm>
          <a:noFill/>
        </p:spPr>
        <p:txBody>
          <a:bodyPr>
            <a:normAutofit/>
          </a:bodyPr>
          <a:lstStyle>
            <a:lvl1pPr marL="0" indent="0">
              <a:buNone/>
              <a:defRPr sz="2400">
                <a:solidFill>
                  <a:schemeClr val="tx2"/>
                </a:solidFill>
                <a:latin typeface="+mj-lt"/>
              </a:defRPr>
            </a:lvl1pPr>
          </a:lstStyle>
          <a:p>
            <a:pPr lvl="0"/>
            <a:r>
              <a:rPr lang="de-DE" err="1"/>
              <a:t>Subtitel</a:t>
            </a:r>
            <a:endParaRPr lang="de-DE"/>
          </a:p>
        </p:txBody>
      </p:sp>
      <p:sp>
        <p:nvSpPr>
          <p:cNvPr id="11" name="Textplatzhalter 10">
            <a:extLst>
              <a:ext uri="{FF2B5EF4-FFF2-40B4-BE49-F238E27FC236}">
                <a16:creationId xmlns:a16="http://schemas.microsoft.com/office/drawing/2014/main" id="{22938BB9-0913-C787-EB17-5C576B641A23}"/>
              </a:ext>
            </a:extLst>
          </p:cNvPr>
          <p:cNvSpPr>
            <a:spLocks noGrp="1"/>
          </p:cNvSpPr>
          <p:nvPr>
            <p:ph type="body" sz="quarter" idx="15" hasCustomPrompt="1"/>
          </p:nvPr>
        </p:nvSpPr>
        <p:spPr>
          <a:xfrm>
            <a:off x="5846006" y="5776849"/>
            <a:ext cx="4360984" cy="309562"/>
          </a:xfrm>
        </p:spPr>
        <p:txBody>
          <a:bodyPr>
            <a:normAutofit/>
          </a:bodyPr>
          <a:lstStyle>
            <a:lvl1pPr marL="0" indent="0">
              <a:buNone/>
              <a:defRPr sz="1000">
                <a:solidFill>
                  <a:schemeClr val="tx1"/>
                </a:solidFill>
              </a:defRPr>
            </a:lvl1pPr>
          </a:lstStyle>
          <a:p>
            <a:pPr lvl="0"/>
            <a:r>
              <a:rPr lang="de-DE"/>
              <a:t>Quelle:</a:t>
            </a:r>
          </a:p>
        </p:txBody>
      </p:sp>
      <p:pic>
        <p:nvPicPr>
          <p:cNvPr id="16" name="Grafik 15">
            <a:extLst>
              <a:ext uri="{FF2B5EF4-FFF2-40B4-BE49-F238E27FC236}">
                <a16:creationId xmlns:a16="http://schemas.microsoft.com/office/drawing/2014/main" id="{17F2636A-BE92-9C57-51F4-87F93A3A767F}"/>
              </a:ext>
            </a:extLst>
          </p:cNvPr>
          <p:cNvPicPr>
            <a:picLocks noChangeAspect="1"/>
          </p:cNvPicPr>
          <p:nvPr userDrawn="1"/>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30724"/>
          <a:stretch/>
        </p:blipFill>
        <p:spPr>
          <a:xfrm rot="16200000">
            <a:off x="982085" y="-982084"/>
            <a:ext cx="1337830" cy="3301999"/>
          </a:xfrm>
          <a:prstGeom prst="rect">
            <a:avLst/>
          </a:prstGeom>
        </p:spPr>
      </p:pic>
    </p:spTree>
    <p:extLst>
      <p:ext uri="{BB962C8B-B14F-4D97-AF65-F5344CB8AC3E}">
        <p14:creationId xmlns:p14="http://schemas.microsoft.com/office/powerpoint/2010/main" val="404251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rgbClr val="FFFFFF"/>
        </a:solidFill>
        <a:effectLst/>
      </p:bgPr>
    </p:bg>
    <p:spTree>
      <p:nvGrpSpPr>
        <p:cNvPr id="1" name=""/>
        <p:cNvGrpSpPr/>
        <p:nvPr/>
      </p:nvGrpSpPr>
      <p:grpSpPr>
        <a:xfrm>
          <a:off x="0" y="0"/>
          <a:ext cx="0" cy="0"/>
          <a:chOff x="0" y="0"/>
          <a:chExt cx="0" cy="0"/>
        </a:xfrm>
      </p:grpSpPr>
      <p:sp>
        <p:nvSpPr>
          <p:cNvPr id="59" name="Bildplatzhalter 58">
            <a:extLst>
              <a:ext uri="{FF2B5EF4-FFF2-40B4-BE49-F238E27FC236}">
                <a16:creationId xmlns:a16="http://schemas.microsoft.com/office/drawing/2014/main" id="{0429DC5A-92A9-5BC8-1C02-02F48BEAD72D}"/>
              </a:ext>
            </a:extLst>
          </p:cNvPr>
          <p:cNvSpPr>
            <a:spLocks noGrp="1"/>
          </p:cNvSpPr>
          <p:nvPr>
            <p:ph type="pic" sz="quarter" idx="10"/>
          </p:nvPr>
        </p:nvSpPr>
        <p:spPr>
          <a:xfrm>
            <a:off x="5033856" y="655367"/>
            <a:ext cx="7158144" cy="5606241"/>
          </a:xfrm>
          <a:custGeom>
            <a:avLst/>
            <a:gdLst>
              <a:gd name="connsiteX0" fmla="*/ 2507366 w 7158144"/>
              <a:gd name="connsiteY0" fmla="*/ 29 h 5606241"/>
              <a:gd name="connsiteX1" fmla="*/ 3005520 w 7158144"/>
              <a:gd name="connsiteY1" fmla="*/ 29982 h 5606241"/>
              <a:gd name="connsiteX2" fmla="*/ 4671062 w 7158144"/>
              <a:gd name="connsiteY2" fmla="*/ 587671 h 5606241"/>
              <a:gd name="connsiteX3" fmla="*/ 5180744 w 7158144"/>
              <a:gd name="connsiteY3" fmla="*/ 920093 h 5606241"/>
              <a:gd name="connsiteX4" fmla="*/ 6327936 w 7158144"/>
              <a:gd name="connsiteY4" fmla="*/ 1210987 h 5606241"/>
              <a:gd name="connsiteX5" fmla="*/ 6327840 w 7158144"/>
              <a:gd name="connsiteY5" fmla="*/ 1210796 h 5606241"/>
              <a:gd name="connsiteX6" fmla="*/ 6875432 w 7158144"/>
              <a:gd name="connsiteY6" fmla="*/ 1087638 h 5606241"/>
              <a:gd name="connsiteX7" fmla="*/ 7135821 w 7158144"/>
              <a:gd name="connsiteY7" fmla="*/ 956548 h 5606241"/>
              <a:gd name="connsiteX8" fmla="*/ 7158144 w 7158144"/>
              <a:gd name="connsiteY8" fmla="*/ 949626 h 5606241"/>
              <a:gd name="connsiteX9" fmla="*/ 7158144 w 7158144"/>
              <a:gd name="connsiteY9" fmla="*/ 5066350 h 5606241"/>
              <a:gd name="connsiteX10" fmla="*/ 7024857 w 7158144"/>
              <a:gd name="connsiteY10" fmla="*/ 5147029 h 5606241"/>
              <a:gd name="connsiteX11" fmla="*/ 5573460 w 7158144"/>
              <a:gd name="connsiteY11" fmla="*/ 5518764 h 5606241"/>
              <a:gd name="connsiteX12" fmla="*/ 2195133 w 7158144"/>
              <a:gd name="connsiteY12" fmla="*/ 5411893 h 5606241"/>
              <a:gd name="connsiteX13" fmla="*/ 373476 w 7158144"/>
              <a:gd name="connsiteY13" fmla="*/ 4394528 h 5606241"/>
              <a:gd name="connsiteX14" fmla="*/ 858 w 7158144"/>
              <a:gd name="connsiteY14" fmla="*/ 3166565 h 5606241"/>
              <a:gd name="connsiteX15" fmla="*/ 198693 w 7158144"/>
              <a:gd name="connsiteY15" fmla="*/ 1885071 h 5606241"/>
              <a:gd name="connsiteX16" fmla="*/ 653511 w 7158144"/>
              <a:gd name="connsiteY16" fmla="*/ 851323 h 5606241"/>
              <a:gd name="connsiteX17" fmla="*/ 2507366 w 7158144"/>
              <a:gd name="connsiteY17" fmla="*/ 29 h 560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158144" h="5606241">
                <a:moveTo>
                  <a:pt x="2507366" y="29"/>
                </a:moveTo>
                <a:cubicBezTo>
                  <a:pt x="2673445" y="-635"/>
                  <a:pt x="2840518" y="10158"/>
                  <a:pt x="3005520" y="29982"/>
                </a:cubicBezTo>
                <a:cubicBezTo>
                  <a:pt x="3597403" y="101134"/>
                  <a:pt x="4178810" y="280109"/>
                  <a:pt x="4671062" y="587671"/>
                </a:cubicBezTo>
                <a:cubicBezTo>
                  <a:pt x="4843369" y="695399"/>
                  <a:pt x="5004246" y="818176"/>
                  <a:pt x="5180744" y="920093"/>
                </a:cubicBezTo>
                <a:cubicBezTo>
                  <a:pt x="5521453" y="1116785"/>
                  <a:pt x="5925123" y="1232513"/>
                  <a:pt x="6327936" y="1210987"/>
                </a:cubicBezTo>
                <a:lnTo>
                  <a:pt x="6327840" y="1210796"/>
                </a:lnTo>
                <a:cubicBezTo>
                  <a:pt x="6516530" y="1200700"/>
                  <a:pt x="6703410" y="1158980"/>
                  <a:pt x="6875432" y="1087638"/>
                </a:cubicBezTo>
                <a:cubicBezTo>
                  <a:pt x="6960265" y="1052514"/>
                  <a:pt x="7045022" y="991160"/>
                  <a:pt x="7135821" y="956548"/>
                </a:cubicBezTo>
                <a:lnTo>
                  <a:pt x="7158144" y="949626"/>
                </a:lnTo>
                <a:lnTo>
                  <a:pt x="7158144" y="5066350"/>
                </a:lnTo>
                <a:lnTo>
                  <a:pt x="7024857" y="5147029"/>
                </a:lnTo>
                <a:cubicBezTo>
                  <a:pt x="6586545" y="5381027"/>
                  <a:pt x="6058270" y="5460506"/>
                  <a:pt x="5573460" y="5518764"/>
                </a:cubicBezTo>
                <a:cubicBezTo>
                  <a:pt x="4458940" y="5652780"/>
                  <a:pt x="3295271" y="5644493"/>
                  <a:pt x="2195133" y="5411893"/>
                </a:cubicBezTo>
                <a:cubicBezTo>
                  <a:pt x="1498094" y="5264541"/>
                  <a:pt x="782575" y="4977839"/>
                  <a:pt x="373476" y="4394528"/>
                </a:cubicBezTo>
                <a:cubicBezTo>
                  <a:pt x="124207" y="4039245"/>
                  <a:pt x="11431" y="3600428"/>
                  <a:pt x="858" y="3166565"/>
                </a:cubicBezTo>
                <a:cubicBezTo>
                  <a:pt x="-9619" y="2732796"/>
                  <a:pt x="77058" y="2301695"/>
                  <a:pt x="198693" y="1885071"/>
                </a:cubicBezTo>
                <a:cubicBezTo>
                  <a:pt x="304611" y="1522169"/>
                  <a:pt x="439390" y="1162886"/>
                  <a:pt x="653511" y="851323"/>
                </a:cubicBezTo>
                <a:cubicBezTo>
                  <a:pt x="1086667" y="220899"/>
                  <a:pt x="1787691" y="2904"/>
                  <a:pt x="2507366" y="29"/>
                </a:cubicBezTo>
                <a:close/>
              </a:path>
            </a:pathLst>
          </a:custGeom>
          <a:noFill/>
        </p:spPr>
      </p:sp>
      <p:sp>
        <p:nvSpPr>
          <p:cNvPr id="2" name="Rechteck: abgerundete Ecken 1">
            <a:extLst>
              <a:ext uri="{FF2B5EF4-FFF2-40B4-BE49-F238E27FC236}">
                <a16:creationId xmlns:a16="http://schemas.microsoft.com/office/drawing/2014/main" id="{EB8F6AF5-9C8B-804B-1174-2A4EE2055B4A}"/>
              </a:ext>
            </a:extLst>
          </p:cNvPr>
          <p:cNvSpPr/>
          <p:nvPr userDrawn="1"/>
        </p:nvSpPr>
        <p:spPr>
          <a:xfrm>
            <a:off x="4490720" y="1159732"/>
            <a:ext cx="3683319" cy="4519708"/>
          </a:xfrm>
          <a:prstGeom prst="roundRect">
            <a:avLst>
              <a:gd name="adj" fmla="val 22081"/>
            </a:avLst>
          </a:prstGeom>
          <a:solidFill>
            <a:srgbClr val="FFFFFF"/>
          </a:solidFill>
          <a:ln w="12700" cap="flat">
            <a:noFill/>
            <a:prstDash val="solid"/>
            <a:miter/>
          </a:ln>
        </p:spPr>
        <p:txBody>
          <a:bodyPr rtlCol="0" anchor="ctr"/>
          <a:lstStyle/>
          <a:p>
            <a:pPr algn="l"/>
            <a:endParaRPr lang="de-DE"/>
          </a:p>
        </p:txBody>
      </p:sp>
      <p:pic>
        <p:nvPicPr>
          <p:cNvPr id="61" name="Grafik 60">
            <a:extLst>
              <a:ext uri="{FF2B5EF4-FFF2-40B4-BE49-F238E27FC236}">
                <a16:creationId xmlns:a16="http://schemas.microsoft.com/office/drawing/2014/main" id="{B31167C4-543C-0CDA-3EDE-9807B787973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16098" y="0"/>
            <a:ext cx="9993883" cy="7000240"/>
          </a:xfrm>
          <a:prstGeom prst="rect">
            <a:avLst/>
          </a:prstGeom>
        </p:spPr>
      </p:pic>
      <p:grpSp>
        <p:nvGrpSpPr>
          <p:cNvPr id="15" name="Grafik 3">
            <a:extLst>
              <a:ext uri="{FF2B5EF4-FFF2-40B4-BE49-F238E27FC236}">
                <a16:creationId xmlns:a16="http://schemas.microsoft.com/office/drawing/2014/main" id="{BDC48455-F53B-FB42-51B8-7EA8161B60DD}"/>
              </a:ext>
            </a:extLst>
          </p:cNvPr>
          <p:cNvGrpSpPr/>
          <p:nvPr/>
        </p:nvGrpSpPr>
        <p:grpSpPr>
          <a:xfrm>
            <a:off x="-1554143" y="5663844"/>
            <a:ext cx="3411539" cy="3168841"/>
            <a:chOff x="2783221" y="298649"/>
            <a:chExt cx="6787385" cy="6304528"/>
          </a:xfrm>
          <a:solidFill>
            <a:srgbClr val="ED688E"/>
          </a:solidFill>
        </p:grpSpPr>
        <p:sp>
          <p:nvSpPr>
            <p:cNvPr id="16" name="Freihandform: Form 15">
              <a:extLst>
                <a:ext uri="{FF2B5EF4-FFF2-40B4-BE49-F238E27FC236}">
                  <a16:creationId xmlns:a16="http://schemas.microsoft.com/office/drawing/2014/main" id="{57961C48-A907-6953-A80B-DDFFCA42F6F7}"/>
                </a:ext>
              </a:extLst>
            </p:cNvPr>
            <p:cNvSpPr/>
            <p:nvPr/>
          </p:nvSpPr>
          <p:spPr>
            <a:xfrm>
              <a:off x="4775771" y="790407"/>
              <a:ext cx="4389458" cy="4389458"/>
            </a:xfrm>
            <a:custGeom>
              <a:avLst/>
              <a:gdLst>
                <a:gd name="connsiteX0" fmla="*/ 2194729 w 4389458"/>
                <a:gd name="connsiteY0" fmla="*/ 4389375 h 4389458"/>
                <a:gd name="connsiteX1" fmla="*/ 0 w 4389458"/>
                <a:gd name="connsiteY1" fmla="*/ 2194645 h 4389458"/>
                <a:gd name="connsiteX2" fmla="*/ 2194729 w 4389458"/>
                <a:gd name="connsiteY2" fmla="*/ 0 h 4389458"/>
                <a:gd name="connsiteX3" fmla="*/ 4389459 w 4389458"/>
                <a:gd name="connsiteY3" fmla="*/ 2194730 h 4389458"/>
                <a:gd name="connsiteX4" fmla="*/ 2194729 w 4389458"/>
                <a:gd name="connsiteY4" fmla="*/ 4389459 h 4389458"/>
                <a:gd name="connsiteX5" fmla="*/ 2194729 w 4389458"/>
                <a:gd name="connsiteY5" fmla="*/ 14581 h 4389458"/>
                <a:gd name="connsiteX6" fmla="*/ 14581 w 4389458"/>
                <a:gd name="connsiteY6" fmla="*/ 2194730 h 4389458"/>
                <a:gd name="connsiteX7" fmla="*/ 2194729 w 4389458"/>
                <a:gd name="connsiteY7" fmla="*/ 4374879 h 4389458"/>
                <a:gd name="connsiteX8" fmla="*/ 4374879 w 4389458"/>
                <a:gd name="connsiteY8" fmla="*/ 2194730 h 4389458"/>
                <a:gd name="connsiteX9" fmla="*/ 2194729 w 4389458"/>
                <a:gd name="connsiteY9" fmla="*/ 14581 h 438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458" h="4389458">
                  <a:moveTo>
                    <a:pt x="2194729" y="4389375"/>
                  </a:moveTo>
                  <a:cubicBezTo>
                    <a:pt x="984534" y="4389375"/>
                    <a:pt x="0" y="3404840"/>
                    <a:pt x="0" y="2194645"/>
                  </a:cubicBezTo>
                  <a:cubicBezTo>
                    <a:pt x="0" y="984449"/>
                    <a:pt x="984534" y="0"/>
                    <a:pt x="2194729" y="0"/>
                  </a:cubicBezTo>
                  <a:cubicBezTo>
                    <a:pt x="3404925" y="0"/>
                    <a:pt x="4389459" y="984534"/>
                    <a:pt x="4389459" y="2194730"/>
                  </a:cubicBezTo>
                  <a:cubicBezTo>
                    <a:pt x="4389459" y="3404925"/>
                    <a:pt x="3404925" y="4389459"/>
                    <a:pt x="2194729" y="4389459"/>
                  </a:cubicBezTo>
                  <a:moveTo>
                    <a:pt x="2194729" y="14581"/>
                  </a:moveTo>
                  <a:cubicBezTo>
                    <a:pt x="992587" y="14581"/>
                    <a:pt x="14581" y="992587"/>
                    <a:pt x="14581" y="2194730"/>
                  </a:cubicBezTo>
                  <a:cubicBezTo>
                    <a:pt x="14581" y="3396872"/>
                    <a:pt x="992587" y="4374879"/>
                    <a:pt x="2194729" y="4374879"/>
                  </a:cubicBezTo>
                  <a:cubicBezTo>
                    <a:pt x="3396871" y="4374879"/>
                    <a:pt x="4374879" y="3396872"/>
                    <a:pt x="4374879" y="2194730"/>
                  </a:cubicBezTo>
                  <a:cubicBezTo>
                    <a:pt x="4374879" y="992587"/>
                    <a:pt x="3396871" y="14581"/>
                    <a:pt x="2194729" y="14581"/>
                  </a:cubicBezTo>
                </a:path>
              </a:pathLst>
            </a:custGeom>
            <a:solidFill>
              <a:srgbClr val="ED688E"/>
            </a:solidFill>
            <a:ln w="8476" cap="flat">
              <a:noFill/>
              <a:prstDash val="solid"/>
              <a:miter/>
            </a:ln>
          </p:spPr>
          <p:txBody>
            <a:bodyPr rtlCol="0" anchor="ctr"/>
            <a:lstStyle/>
            <a:p>
              <a:endParaRPr lang="de-DE"/>
            </a:p>
          </p:txBody>
        </p:sp>
        <p:sp>
          <p:nvSpPr>
            <p:cNvPr id="17" name="Freihandform: Form 16">
              <a:extLst>
                <a:ext uri="{FF2B5EF4-FFF2-40B4-BE49-F238E27FC236}">
                  <a16:creationId xmlns:a16="http://schemas.microsoft.com/office/drawing/2014/main" id="{2D146850-41F8-7E5D-5AA2-50833D5F0A5B}"/>
                </a:ext>
              </a:extLst>
            </p:cNvPr>
            <p:cNvSpPr/>
            <p:nvPr/>
          </p:nvSpPr>
          <p:spPr>
            <a:xfrm>
              <a:off x="4931071" y="824909"/>
              <a:ext cx="4389374" cy="4389458"/>
            </a:xfrm>
            <a:custGeom>
              <a:avLst/>
              <a:gdLst>
                <a:gd name="connsiteX0" fmla="*/ 2194645 w 4389374"/>
                <a:gd name="connsiteY0" fmla="*/ 4389374 h 4389458"/>
                <a:gd name="connsiteX1" fmla="*/ 0 w 4389374"/>
                <a:gd name="connsiteY1" fmla="*/ 2194645 h 4389458"/>
                <a:gd name="connsiteX2" fmla="*/ 2194645 w 4389374"/>
                <a:gd name="connsiteY2" fmla="*/ 0 h 4389458"/>
                <a:gd name="connsiteX3" fmla="*/ 4389374 w 4389374"/>
                <a:gd name="connsiteY3" fmla="*/ 2194730 h 4389458"/>
                <a:gd name="connsiteX4" fmla="*/ 2194645 w 4389374"/>
                <a:gd name="connsiteY4" fmla="*/ 4389459 h 4389458"/>
                <a:gd name="connsiteX5" fmla="*/ 2194645 w 4389374"/>
                <a:gd name="connsiteY5" fmla="*/ 14581 h 4389458"/>
                <a:gd name="connsiteX6" fmla="*/ 14496 w 4389374"/>
                <a:gd name="connsiteY6" fmla="*/ 2194730 h 4389458"/>
                <a:gd name="connsiteX7" fmla="*/ 2194645 w 4389374"/>
                <a:gd name="connsiteY7" fmla="*/ 4374879 h 4389458"/>
                <a:gd name="connsiteX8" fmla="*/ 4374878 w 4389374"/>
                <a:gd name="connsiteY8" fmla="*/ 2194730 h 4389458"/>
                <a:gd name="connsiteX9" fmla="*/ 2194645 w 4389374"/>
                <a:gd name="connsiteY9" fmla="*/ 14581 h 438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374" h="4389458">
                  <a:moveTo>
                    <a:pt x="2194645" y="4389374"/>
                  </a:moveTo>
                  <a:cubicBezTo>
                    <a:pt x="984534" y="4389374"/>
                    <a:pt x="0" y="3404840"/>
                    <a:pt x="0" y="2194645"/>
                  </a:cubicBezTo>
                  <a:cubicBezTo>
                    <a:pt x="0" y="984449"/>
                    <a:pt x="984534" y="0"/>
                    <a:pt x="2194645" y="0"/>
                  </a:cubicBezTo>
                  <a:cubicBezTo>
                    <a:pt x="3404755" y="0"/>
                    <a:pt x="4389374" y="984534"/>
                    <a:pt x="4389374" y="2194730"/>
                  </a:cubicBezTo>
                  <a:cubicBezTo>
                    <a:pt x="4389374" y="3404925"/>
                    <a:pt x="3404755" y="4389459"/>
                    <a:pt x="2194645" y="4389459"/>
                  </a:cubicBezTo>
                  <a:moveTo>
                    <a:pt x="2194645" y="14581"/>
                  </a:moveTo>
                  <a:cubicBezTo>
                    <a:pt x="992503" y="14581"/>
                    <a:pt x="14496" y="992587"/>
                    <a:pt x="14496" y="2194730"/>
                  </a:cubicBezTo>
                  <a:cubicBezTo>
                    <a:pt x="14496" y="3396872"/>
                    <a:pt x="992503" y="4374879"/>
                    <a:pt x="2194645" y="4374879"/>
                  </a:cubicBezTo>
                  <a:cubicBezTo>
                    <a:pt x="3396787" y="4374879"/>
                    <a:pt x="4374878" y="3396872"/>
                    <a:pt x="4374878" y="2194730"/>
                  </a:cubicBezTo>
                  <a:cubicBezTo>
                    <a:pt x="4374878" y="992587"/>
                    <a:pt x="3396872" y="14581"/>
                    <a:pt x="2194645" y="14581"/>
                  </a:cubicBezTo>
                </a:path>
              </a:pathLst>
            </a:custGeom>
            <a:solidFill>
              <a:srgbClr val="ED688E"/>
            </a:solidFill>
            <a:ln w="8476" cap="flat">
              <a:noFill/>
              <a:prstDash val="solid"/>
              <a:miter/>
            </a:ln>
          </p:spPr>
          <p:txBody>
            <a:bodyPr rtlCol="0" anchor="ctr"/>
            <a:lstStyle/>
            <a:p>
              <a:endParaRPr lang="de-DE"/>
            </a:p>
          </p:txBody>
        </p:sp>
        <p:sp>
          <p:nvSpPr>
            <p:cNvPr id="18" name="Freihandform: Form 17">
              <a:extLst>
                <a:ext uri="{FF2B5EF4-FFF2-40B4-BE49-F238E27FC236}">
                  <a16:creationId xmlns:a16="http://schemas.microsoft.com/office/drawing/2014/main" id="{DA1728E1-D1EB-BF6D-D91D-267AEBFD55CD}"/>
                </a:ext>
              </a:extLst>
            </p:cNvPr>
            <p:cNvSpPr/>
            <p:nvPr/>
          </p:nvSpPr>
          <p:spPr>
            <a:xfrm>
              <a:off x="5051786" y="919768"/>
              <a:ext cx="4389458" cy="4389458"/>
            </a:xfrm>
            <a:custGeom>
              <a:avLst/>
              <a:gdLst>
                <a:gd name="connsiteX0" fmla="*/ 2194729 w 4389458"/>
                <a:gd name="connsiteY0" fmla="*/ 4389459 h 4389458"/>
                <a:gd name="connsiteX1" fmla="*/ 0 w 4389458"/>
                <a:gd name="connsiteY1" fmla="*/ 2194814 h 4389458"/>
                <a:gd name="connsiteX2" fmla="*/ 2194729 w 4389458"/>
                <a:gd name="connsiteY2" fmla="*/ 0 h 4389458"/>
                <a:gd name="connsiteX3" fmla="*/ 4389459 w 4389458"/>
                <a:gd name="connsiteY3" fmla="*/ 2194730 h 4389458"/>
                <a:gd name="connsiteX4" fmla="*/ 2194729 w 4389458"/>
                <a:gd name="connsiteY4" fmla="*/ 4389374 h 4389458"/>
                <a:gd name="connsiteX5" fmla="*/ 2194729 w 4389458"/>
                <a:gd name="connsiteY5" fmla="*/ 14496 h 4389458"/>
                <a:gd name="connsiteX6" fmla="*/ 14581 w 4389458"/>
                <a:gd name="connsiteY6" fmla="*/ 2194645 h 4389458"/>
                <a:gd name="connsiteX7" fmla="*/ 2194729 w 4389458"/>
                <a:gd name="connsiteY7" fmla="*/ 4374794 h 4389458"/>
                <a:gd name="connsiteX8" fmla="*/ 4374879 w 4389458"/>
                <a:gd name="connsiteY8" fmla="*/ 2194645 h 4389458"/>
                <a:gd name="connsiteX9" fmla="*/ 2194729 w 4389458"/>
                <a:gd name="connsiteY9" fmla="*/ 14496 h 438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458" h="4389458">
                  <a:moveTo>
                    <a:pt x="2194729" y="4389459"/>
                  </a:moveTo>
                  <a:cubicBezTo>
                    <a:pt x="984534" y="4389459"/>
                    <a:pt x="0" y="3404925"/>
                    <a:pt x="0" y="2194814"/>
                  </a:cubicBezTo>
                  <a:cubicBezTo>
                    <a:pt x="0" y="984704"/>
                    <a:pt x="984534" y="0"/>
                    <a:pt x="2194729" y="0"/>
                  </a:cubicBezTo>
                  <a:cubicBezTo>
                    <a:pt x="3404925" y="0"/>
                    <a:pt x="4389459" y="984534"/>
                    <a:pt x="4389459" y="2194730"/>
                  </a:cubicBezTo>
                  <a:cubicBezTo>
                    <a:pt x="4389459" y="3404925"/>
                    <a:pt x="3404925" y="4389374"/>
                    <a:pt x="2194729" y="4389374"/>
                  </a:cubicBezTo>
                  <a:moveTo>
                    <a:pt x="2194729" y="14496"/>
                  </a:moveTo>
                  <a:cubicBezTo>
                    <a:pt x="992587" y="14496"/>
                    <a:pt x="14581" y="992503"/>
                    <a:pt x="14581" y="2194645"/>
                  </a:cubicBezTo>
                  <a:cubicBezTo>
                    <a:pt x="14581" y="3396787"/>
                    <a:pt x="992587" y="4374794"/>
                    <a:pt x="2194729" y="4374794"/>
                  </a:cubicBezTo>
                  <a:cubicBezTo>
                    <a:pt x="3396872" y="4374794"/>
                    <a:pt x="4374879" y="3396787"/>
                    <a:pt x="4374879" y="2194645"/>
                  </a:cubicBezTo>
                  <a:cubicBezTo>
                    <a:pt x="4374879" y="992503"/>
                    <a:pt x="3396872" y="14496"/>
                    <a:pt x="2194729" y="14496"/>
                  </a:cubicBezTo>
                </a:path>
              </a:pathLst>
            </a:custGeom>
            <a:solidFill>
              <a:srgbClr val="ED688E"/>
            </a:solidFill>
            <a:ln w="8476" cap="flat">
              <a:noFill/>
              <a:prstDash val="solid"/>
              <a:miter/>
            </a:ln>
          </p:spPr>
          <p:txBody>
            <a:bodyPr rtlCol="0" anchor="ctr"/>
            <a:lstStyle/>
            <a:p>
              <a:endParaRPr lang="de-DE"/>
            </a:p>
          </p:txBody>
        </p:sp>
        <p:sp>
          <p:nvSpPr>
            <p:cNvPr id="19" name="Freihandform: Form 18">
              <a:extLst>
                <a:ext uri="{FF2B5EF4-FFF2-40B4-BE49-F238E27FC236}">
                  <a16:creationId xmlns:a16="http://schemas.microsoft.com/office/drawing/2014/main" id="{71C25E5C-CC99-395B-B5DC-2544CF6801A0}"/>
                </a:ext>
              </a:extLst>
            </p:cNvPr>
            <p:cNvSpPr/>
            <p:nvPr/>
          </p:nvSpPr>
          <p:spPr>
            <a:xfrm>
              <a:off x="5129521" y="1040567"/>
              <a:ext cx="4389374" cy="4389458"/>
            </a:xfrm>
            <a:custGeom>
              <a:avLst/>
              <a:gdLst>
                <a:gd name="connsiteX0" fmla="*/ 2194645 w 4389374"/>
                <a:gd name="connsiteY0" fmla="*/ 4389374 h 4389458"/>
                <a:gd name="connsiteX1" fmla="*/ 0 w 4389374"/>
                <a:gd name="connsiteY1" fmla="*/ 2194645 h 4389458"/>
                <a:gd name="connsiteX2" fmla="*/ 2194645 w 4389374"/>
                <a:gd name="connsiteY2" fmla="*/ 0 h 4389458"/>
                <a:gd name="connsiteX3" fmla="*/ 4389375 w 4389374"/>
                <a:gd name="connsiteY3" fmla="*/ 2194730 h 4389458"/>
                <a:gd name="connsiteX4" fmla="*/ 2194645 w 4389374"/>
                <a:gd name="connsiteY4" fmla="*/ 4389459 h 4389458"/>
                <a:gd name="connsiteX5" fmla="*/ 2194645 w 4389374"/>
                <a:gd name="connsiteY5" fmla="*/ 14581 h 4389458"/>
                <a:gd name="connsiteX6" fmla="*/ 14496 w 4389374"/>
                <a:gd name="connsiteY6" fmla="*/ 2194730 h 4389458"/>
                <a:gd name="connsiteX7" fmla="*/ 2194645 w 4389374"/>
                <a:gd name="connsiteY7" fmla="*/ 4374879 h 4389458"/>
                <a:gd name="connsiteX8" fmla="*/ 4374879 w 4389374"/>
                <a:gd name="connsiteY8" fmla="*/ 2194730 h 4389458"/>
                <a:gd name="connsiteX9" fmla="*/ 2194645 w 4389374"/>
                <a:gd name="connsiteY9" fmla="*/ 14581 h 438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374" h="4389458">
                  <a:moveTo>
                    <a:pt x="2194645" y="4389374"/>
                  </a:moveTo>
                  <a:cubicBezTo>
                    <a:pt x="984534" y="4389374"/>
                    <a:pt x="0" y="3404841"/>
                    <a:pt x="0" y="2194645"/>
                  </a:cubicBezTo>
                  <a:cubicBezTo>
                    <a:pt x="0" y="984449"/>
                    <a:pt x="984449" y="0"/>
                    <a:pt x="2194645" y="0"/>
                  </a:cubicBezTo>
                  <a:cubicBezTo>
                    <a:pt x="3404840" y="0"/>
                    <a:pt x="4389375" y="984534"/>
                    <a:pt x="4389375" y="2194730"/>
                  </a:cubicBezTo>
                  <a:cubicBezTo>
                    <a:pt x="4389375" y="3404925"/>
                    <a:pt x="3404755" y="4389459"/>
                    <a:pt x="2194645" y="4389459"/>
                  </a:cubicBezTo>
                  <a:moveTo>
                    <a:pt x="2194645" y="14581"/>
                  </a:moveTo>
                  <a:cubicBezTo>
                    <a:pt x="992503" y="14581"/>
                    <a:pt x="14496" y="992587"/>
                    <a:pt x="14496" y="2194730"/>
                  </a:cubicBezTo>
                  <a:cubicBezTo>
                    <a:pt x="14496" y="3396872"/>
                    <a:pt x="992503" y="4374879"/>
                    <a:pt x="2194645" y="4374879"/>
                  </a:cubicBezTo>
                  <a:cubicBezTo>
                    <a:pt x="3396787" y="4374879"/>
                    <a:pt x="4374879" y="3396872"/>
                    <a:pt x="4374879" y="2194730"/>
                  </a:cubicBezTo>
                  <a:cubicBezTo>
                    <a:pt x="4374879" y="992587"/>
                    <a:pt x="3396872" y="14581"/>
                    <a:pt x="2194645" y="14581"/>
                  </a:cubicBezTo>
                </a:path>
              </a:pathLst>
            </a:custGeom>
            <a:solidFill>
              <a:srgbClr val="ED688E"/>
            </a:solidFill>
            <a:ln w="8476" cap="flat">
              <a:noFill/>
              <a:prstDash val="solid"/>
              <a:miter/>
            </a:ln>
          </p:spPr>
          <p:txBody>
            <a:bodyPr rtlCol="0" anchor="ctr"/>
            <a:lstStyle/>
            <a:p>
              <a:endParaRPr lang="de-DE"/>
            </a:p>
          </p:txBody>
        </p:sp>
        <p:sp>
          <p:nvSpPr>
            <p:cNvPr id="20" name="Freihandform: Form 19">
              <a:extLst>
                <a:ext uri="{FF2B5EF4-FFF2-40B4-BE49-F238E27FC236}">
                  <a16:creationId xmlns:a16="http://schemas.microsoft.com/office/drawing/2014/main" id="{8AD6BFDF-C8DA-4D8E-F8FF-E0A754D679B4}"/>
                </a:ext>
              </a:extLst>
            </p:cNvPr>
            <p:cNvSpPr/>
            <p:nvPr/>
          </p:nvSpPr>
          <p:spPr>
            <a:xfrm>
              <a:off x="5181232" y="1178575"/>
              <a:ext cx="4389374" cy="4389459"/>
            </a:xfrm>
            <a:custGeom>
              <a:avLst/>
              <a:gdLst>
                <a:gd name="connsiteX0" fmla="*/ 2194645 w 4389374"/>
                <a:gd name="connsiteY0" fmla="*/ 4389459 h 4389459"/>
                <a:gd name="connsiteX1" fmla="*/ 0 w 4389374"/>
                <a:gd name="connsiteY1" fmla="*/ 2194730 h 4389459"/>
                <a:gd name="connsiteX2" fmla="*/ 2194645 w 4389374"/>
                <a:gd name="connsiteY2" fmla="*/ 0 h 4389459"/>
                <a:gd name="connsiteX3" fmla="*/ 4389374 w 4389374"/>
                <a:gd name="connsiteY3" fmla="*/ 2194730 h 4389459"/>
                <a:gd name="connsiteX4" fmla="*/ 2194645 w 4389374"/>
                <a:gd name="connsiteY4" fmla="*/ 4389459 h 4389459"/>
                <a:gd name="connsiteX5" fmla="*/ 2194645 w 4389374"/>
                <a:gd name="connsiteY5" fmla="*/ 14581 h 4389459"/>
                <a:gd name="connsiteX6" fmla="*/ 14496 w 4389374"/>
                <a:gd name="connsiteY6" fmla="*/ 2194730 h 4389459"/>
                <a:gd name="connsiteX7" fmla="*/ 2194645 w 4389374"/>
                <a:gd name="connsiteY7" fmla="*/ 4374879 h 4389459"/>
                <a:gd name="connsiteX8" fmla="*/ 4374794 w 4389374"/>
                <a:gd name="connsiteY8" fmla="*/ 2194730 h 4389459"/>
                <a:gd name="connsiteX9" fmla="*/ 2194645 w 4389374"/>
                <a:gd name="connsiteY9" fmla="*/ 14581 h 4389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374" h="4389459">
                  <a:moveTo>
                    <a:pt x="2194645" y="4389459"/>
                  </a:moveTo>
                  <a:cubicBezTo>
                    <a:pt x="984534" y="4389459"/>
                    <a:pt x="0" y="3404925"/>
                    <a:pt x="0" y="2194730"/>
                  </a:cubicBezTo>
                  <a:cubicBezTo>
                    <a:pt x="0" y="984534"/>
                    <a:pt x="984534" y="0"/>
                    <a:pt x="2194645" y="0"/>
                  </a:cubicBezTo>
                  <a:cubicBezTo>
                    <a:pt x="3404755" y="0"/>
                    <a:pt x="4389374" y="984534"/>
                    <a:pt x="4389374" y="2194730"/>
                  </a:cubicBezTo>
                  <a:cubicBezTo>
                    <a:pt x="4389374" y="3404925"/>
                    <a:pt x="3404840" y="4389459"/>
                    <a:pt x="2194645" y="4389459"/>
                  </a:cubicBezTo>
                  <a:moveTo>
                    <a:pt x="2194645" y="14581"/>
                  </a:moveTo>
                  <a:cubicBezTo>
                    <a:pt x="992503" y="14581"/>
                    <a:pt x="14496" y="992587"/>
                    <a:pt x="14496" y="2194730"/>
                  </a:cubicBezTo>
                  <a:cubicBezTo>
                    <a:pt x="14496" y="3396872"/>
                    <a:pt x="992503" y="4374879"/>
                    <a:pt x="2194645" y="4374879"/>
                  </a:cubicBezTo>
                  <a:cubicBezTo>
                    <a:pt x="3396787" y="4374879"/>
                    <a:pt x="4374794" y="3396872"/>
                    <a:pt x="4374794" y="2194730"/>
                  </a:cubicBezTo>
                  <a:cubicBezTo>
                    <a:pt x="4374794" y="992587"/>
                    <a:pt x="3396787" y="14581"/>
                    <a:pt x="2194645" y="14581"/>
                  </a:cubicBezTo>
                </a:path>
              </a:pathLst>
            </a:custGeom>
            <a:solidFill>
              <a:srgbClr val="ED688E"/>
            </a:solidFill>
            <a:ln w="8476" cap="flat">
              <a:noFill/>
              <a:prstDash val="solid"/>
              <a:miter/>
            </a:ln>
          </p:spPr>
          <p:txBody>
            <a:bodyPr rtlCol="0" anchor="ctr"/>
            <a:lstStyle/>
            <a:p>
              <a:endParaRPr lang="de-DE"/>
            </a:p>
          </p:txBody>
        </p:sp>
        <p:sp>
          <p:nvSpPr>
            <p:cNvPr id="21" name="Freihandform: Form 20">
              <a:extLst>
                <a:ext uri="{FF2B5EF4-FFF2-40B4-BE49-F238E27FC236}">
                  <a16:creationId xmlns:a16="http://schemas.microsoft.com/office/drawing/2014/main" id="{3D5685BE-AB25-6BC9-3E3F-793A46DED7E5}"/>
                </a:ext>
              </a:extLst>
            </p:cNvPr>
            <p:cNvSpPr/>
            <p:nvPr/>
          </p:nvSpPr>
          <p:spPr>
            <a:xfrm>
              <a:off x="5155377" y="1307936"/>
              <a:ext cx="4389374" cy="4389459"/>
            </a:xfrm>
            <a:custGeom>
              <a:avLst/>
              <a:gdLst>
                <a:gd name="connsiteX0" fmla="*/ 2194645 w 4389374"/>
                <a:gd name="connsiteY0" fmla="*/ 4389460 h 4389459"/>
                <a:gd name="connsiteX1" fmla="*/ 0 w 4389374"/>
                <a:gd name="connsiteY1" fmla="*/ 2194730 h 4389459"/>
                <a:gd name="connsiteX2" fmla="*/ 2194645 w 4389374"/>
                <a:gd name="connsiteY2" fmla="*/ 0 h 4389459"/>
                <a:gd name="connsiteX3" fmla="*/ 4389374 w 4389374"/>
                <a:gd name="connsiteY3" fmla="*/ 2194730 h 4389459"/>
                <a:gd name="connsiteX4" fmla="*/ 2194645 w 4389374"/>
                <a:gd name="connsiteY4" fmla="*/ 4389460 h 4389459"/>
                <a:gd name="connsiteX5" fmla="*/ 2194645 w 4389374"/>
                <a:gd name="connsiteY5" fmla="*/ 14581 h 4389459"/>
                <a:gd name="connsiteX6" fmla="*/ 14496 w 4389374"/>
                <a:gd name="connsiteY6" fmla="*/ 2194730 h 4389459"/>
                <a:gd name="connsiteX7" fmla="*/ 2194645 w 4389374"/>
                <a:gd name="connsiteY7" fmla="*/ 4374879 h 4389459"/>
                <a:gd name="connsiteX8" fmla="*/ 4374878 w 4389374"/>
                <a:gd name="connsiteY8" fmla="*/ 2194730 h 4389459"/>
                <a:gd name="connsiteX9" fmla="*/ 2194645 w 4389374"/>
                <a:gd name="connsiteY9" fmla="*/ 14581 h 4389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374" h="4389459">
                  <a:moveTo>
                    <a:pt x="2194645" y="4389460"/>
                  </a:moveTo>
                  <a:cubicBezTo>
                    <a:pt x="984534" y="4389460"/>
                    <a:pt x="0" y="3404925"/>
                    <a:pt x="0" y="2194730"/>
                  </a:cubicBezTo>
                  <a:cubicBezTo>
                    <a:pt x="0" y="984534"/>
                    <a:pt x="984534" y="0"/>
                    <a:pt x="2194645" y="0"/>
                  </a:cubicBezTo>
                  <a:cubicBezTo>
                    <a:pt x="3404755" y="0"/>
                    <a:pt x="4389374" y="984534"/>
                    <a:pt x="4389374" y="2194730"/>
                  </a:cubicBezTo>
                  <a:cubicBezTo>
                    <a:pt x="4389374" y="3404925"/>
                    <a:pt x="3404755" y="4389460"/>
                    <a:pt x="2194645" y="4389460"/>
                  </a:cubicBezTo>
                  <a:moveTo>
                    <a:pt x="2194645" y="14581"/>
                  </a:moveTo>
                  <a:cubicBezTo>
                    <a:pt x="992503" y="14581"/>
                    <a:pt x="14496" y="992588"/>
                    <a:pt x="14496" y="2194730"/>
                  </a:cubicBezTo>
                  <a:cubicBezTo>
                    <a:pt x="14496" y="3396872"/>
                    <a:pt x="992503" y="4374879"/>
                    <a:pt x="2194645" y="4374879"/>
                  </a:cubicBezTo>
                  <a:cubicBezTo>
                    <a:pt x="3396787" y="4374879"/>
                    <a:pt x="4374878" y="3396872"/>
                    <a:pt x="4374878" y="2194730"/>
                  </a:cubicBezTo>
                  <a:cubicBezTo>
                    <a:pt x="4374878" y="992588"/>
                    <a:pt x="3396872" y="14581"/>
                    <a:pt x="2194645" y="14581"/>
                  </a:cubicBezTo>
                </a:path>
              </a:pathLst>
            </a:custGeom>
            <a:solidFill>
              <a:srgbClr val="ED688E"/>
            </a:solidFill>
            <a:ln w="8476" cap="flat">
              <a:noFill/>
              <a:prstDash val="solid"/>
              <a:miter/>
            </a:ln>
          </p:spPr>
          <p:txBody>
            <a:bodyPr rtlCol="0" anchor="ctr"/>
            <a:lstStyle/>
            <a:p>
              <a:endParaRPr lang="de-DE"/>
            </a:p>
          </p:txBody>
        </p:sp>
        <p:sp>
          <p:nvSpPr>
            <p:cNvPr id="22" name="Freihandform: Form 21">
              <a:extLst>
                <a:ext uri="{FF2B5EF4-FFF2-40B4-BE49-F238E27FC236}">
                  <a16:creationId xmlns:a16="http://schemas.microsoft.com/office/drawing/2014/main" id="{04F69FB5-70CA-9CB2-3822-05F6BACA805D}"/>
                </a:ext>
              </a:extLst>
            </p:cNvPr>
            <p:cNvSpPr/>
            <p:nvPr/>
          </p:nvSpPr>
          <p:spPr>
            <a:xfrm>
              <a:off x="5155377" y="1411442"/>
              <a:ext cx="4389374" cy="4389458"/>
            </a:xfrm>
            <a:custGeom>
              <a:avLst/>
              <a:gdLst>
                <a:gd name="connsiteX0" fmla="*/ 2194645 w 4389374"/>
                <a:gd name="connsiteY0" fmla="*/ 4389459 h 4389458"/>
                <a:gd name="connsiteX1" fmla="*/ 0 w 4389374"/>
                <a:gd name="connsiteY1" fmla="*/ 2194730 h 4389458"/>
                <a:gd name="connsiteX2" fmla="*/ 2194645 w 4389374"/>
                <a:gd name="connsiteY2" fmla="*/ 0 h 4389458"/>
                <a:gd name="connsiteX3" fmla="*/ 4389374 w 4389374"/>
                <a:gd name="connsiteY3" fmla="*/ 2194730 h 4389458"/>
                <a:gd name="connsiteX4" fmla="*/ 2194645 w 4389374"/>
                <a:gd name="connsiteY4" fmla="*/ 4389459 h 4389458"/>
                <a:gd name="connsiteX5" fmla="*/ 2194645 w 4389374"/>
                <a:gd name="connsiteY5" fmla="*/ 14581 h 4389458"/>
                <a:gd name="connsiteX6" fmla="*/ 14496 w 4389374"/>
                <a:gd name="connsiteY6" fmla="*/ 2194730 h 4389458"/>
                <a:gd name="connsiteX7" fmla="*/ 2194645 w 4389374"/>
                <a:gd name="connsiteY7" fmla="*/ 4374879 h 4389458"/>
                <a:gd name="connsiteX8" fmla="*/ 4374878 w 4389374"/>
                <a:gd name="connsiteY8" fmla="*/ 2194730 h 4389458"/>
                <a:gd name="connsiteX9" fmla="*/ 2194645 w 4389374"/>
                <a:gd name="connsiteY9" fmla="*/ 14581 h 438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374" h="4389458">
                  <a:moveTo>
                    <a:pt x="2194645" y="4389459"/>
                  </a:moveTo>
                  <a:cubicBezTo>
                    <a:pt x="984534" y="4389459"/>
                    <a:pt x="0" y="3404925"/>
                    <a:pt x="0" y="2194730"/>
                  </a:cubicBezTo>
                  <a:cubicBezTo>
                    <a:pt x="0" y="984534"/>
                    <a:pt x="984534" y="0"/>
                    <a:pt x="2194645" y="0"/>
                  </a:cubicBezTo>
                  <a:cubicBezTo>
                    <a:pt x="3404755" y="0"/>
                    <a:pt x="4389374" y="984534"/>
                    <a:pt x="4389374" y="2194730"/>
                  </a:cubicBezTo>
                  <a:cubicBezTo>
                    <a:pt x="4389374" y="3404925"/>
                    <a:pt x="3404755" y="4389459"/>
                    <a:pt x="2194645" y="4389459"/>
                  </a:cubicBezTo>
                  <a:moveTo>
                    <a:pt x="2194645" y="14581"/>
                  </a:moveTo>
                  <a:cubicBezTo>
                    <a:pt x="992503" y="14581"/>
                    <a:pt x="14496" y="992587"/>
                    <a:pt x="14496" y="2194730"/>
                  </a:cubicBezTo>
                  <a:cubicBezTo>
                    <a:pt x="14496" y="3396872"/>
                    <a:pt x="992503" y="4374879"/>
                    <a:pt x="2194645" y="4374879"/>
                  </a:cubicBezTo>
                  <a:cubicBezTo>
                    <a:pt x="3396787" y="4374879"/>
                    <a:pt x="4374878" y="3396872"/>
                    <a:pt x="4374878" y="2194730"/>
                  </a:cubicBezTo>
                  <a:cubicBezTo>
                    <a:pt x="4374878" y="992587"/>
                    <a:pt x="3396872" y="14581"/>
                    <a:pt x="2194645" y="14581"/>
                  </a:cubicBezTo>
                </a:path>
              </a:pathLst>
            </a:custGeom>
            <a:solidFill>
              <a:srgbClr val="ED688E"/>
            </a:solidFill>
            <a:ln w="8476" cap="flat">
              <a:noFill/>
              <a:prstDash val="solid"/>
              <a:miter/>
            </a:ln>
          </p:spPr>
          <p:txBody>
            <a:bodyPr rtlCol="0" anchor="ctr"/>
            <a:lstStyle/>
            <a:p>
              <a:endParaRPr lang="de-DE"/>
            </a:p>
          </p:txBody>
        </p:sp>
        <p:sp>
          <p:nvSpPr>
            <p:cNvPr id="23" name="Freihandform: Form 22">
              <a:extLst>
                <a:ext uri="{FF2B5EF4-FFF2-40B4-BE49-F238E27FC236}">
                  <a16:creationId xmlns:a16="http://schemas.microsoft.com/office/drawing/2014/main" id="{D33A3720-8E51-E684-0189-B4787D07A91A}"/>
                </a:ext>
              </a:extLst>
            </p:cNvPr>
            <p:cNvSpPr/>
            <p:nvPr/>
          </p:nvSpPr>
          <p:spPr>
            <a:xfrm>
              <a:off x="5146730" y="1558181"/>
              <a:ext cx="4389374" cy="4389374"/>
            </a:xfrm>
            <a:custGeom>
              <a:avLst/>
              <a:gdLst>
                <a:gd name="connsiteX0" fmla="*/ 2194645 w 4389374"/>
                <a:gd name="connsiteY0" fmla="*/ 4389374 h 4389374"/>
                <a:gd name="connsiteX1" fmla="*/ 0 w 4389374"/>
                <a:gd name="connsiteY1" fmla="*/ 2194730 h 4389374"/>
                <a:gd name="connsiteX2" fmla="*/ 2194645 w 4389374"/>
                <a:gd name="connsiteY2" fmla="*/ 0 h 4389374"/>
                <a:gd name="connsiteX3" fmla="*/ 4389374 w 4389374"/>
                <a:gd name="connsiteY3" fmla="*/ 2194730 h 4389374"/>
                <a:gd name="connsiteX4" fmla="*/ 2194645 w 4389374"/>
                <a:gd name="connsiteY4" fmla="*/ 4389374 h 4389374"/>
                <a:gd name="connsiteX5" fmla="*/ 2194645 w 4389374"/>
                <a:gd name="connsiteY5" fmla="*/ 14496 h 4389374"/>
                <a:gd name="connsiteX6" fmla="*/ 14496 w 4389374"/>
                <a:gd name="connsiteY6" fmla="*/ 2194645 h 4389374"/>
                <a:gd name="connsiteX7" fmla="*/ 2194645 w 4389374"/>
                <a:gd name="connsiteY7" fmla="*/ 4374794 h 4389374"/>
                <a:gd name="connsiteX8" fmla="*/ 4374878 w 4389374"/>
                <a:gd name="connsiteY8" fmla="*/ 2194645 h 4389374"/>
                <a:gd name="connsiteX9" fmla="*/ 2194645 w 4389374"/>
                <a:gd name="connsiteY9" fmla="*/ 14496 h 438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374" h="4389374">
                  <a:moveTo>
                    <a:pt x="2194645" y="4389374"/>
                  </a:moveTo>
                  <a:cubicBezTo>
                    <a:pt x="984534" y="4389374"/>
                    <a:pt x="0" y="3404841"/>
                    <a:pt x="0" y="2194730"/>
                  </a:cubicBezTo>
                  <a:cubicBezTo>
                    <a:pt x="0" y="984619"/>
                    <a:pt x="984534" y="0"/>
                    <a:pt x="2194645" y="0"/>
                  </a:cubicBezTo>
                  <a:cubicBezTo>
                    <a:pt x="3404755" y="0"/>
                    <a:pt x="4389374" y="984534"/>
                    <a:pt x="4389374" y="2194730"/>
                  </a:cubicBezTo>
                  <a:cubicBezTo>
                    <a:pt x="4389374" y="3404925"/>
                    <a:pt x="3404840" y="4389374"/>
                    <a:pt x="2194645" y="4389374"/>
                  </a:cubicBezTo>
                  <a:moveTo>
                    <a:pt x="2194645" y="14496"/>
                  </a:moveTo>
                  <a:cubicBezTo>
                    <a:pt x="992503" y="14496"/>
                    <a:pt x="14496" y="992503"/>
                    <a:pt x="14496" y="2194645"/>
                  </a:cubicBezTo>
                  <a:cubicBezTo>
                    <a:pt x="14496" y="3396787"/>
                    <a:pt x="992503" y="4374794"/>
                    <a:pt x="2194645" y="4374794"/>
                  </a:cubicBezTo>
                  <a:cubicBezTo>
                    <a:pt x="3396787" y="4374794"/>
                    <a:pt x="4374878" y="3396787"/>
                    <a:pt x="4374878" y="2194645"/>
                  </a:cubicBezTo>
                  <a:cubicBezTo>
                    <a:pt x="4374878" y="992503"/>
                    <a:pt x="3396787" y="14496"/>
                    <a:pt x="2194645" y="14496"/>
                  </a:cubicBezTo>
                </a:path>
              </a:pathLst>
            </a:custGeom>
            <a:solidFill>
              <a:srgbClr val="ED688E"/>
            </a:solidFill>
            <a:ln w="8476" cap="flat">
              <a:noFill/>
              <a:prstDash val="solid"/>
              <a:miter/>
            </a:ln>
          </p:spPr>
          <p:txBody>
            <a:bodyPr rtlCol="0" anchor="ctr"/>
            <a:lstStyle/>
            <a:p>
              <a:endParaRPr lang="de-DE"/>
            </a:p>
          </p:txBody>
        </p:sp>
        <p:sp>
          <p:nvSpPr>
            <p:cNvPr id="24" name="Freihandform: Form 23">
              <a:extLst>
                <a:ext uri="{FF2B5EF4-FFF2-40B4-BE49-F238E27FC236}">
                  <a16:creationId xmlns:a16="http://schemas.microsoft.com/office/drawing/2014/main" id="{81922DF1-5EFF-D26B-3216-CF5AC2A23B0C}"/>
                </a:ext>
              </a:extLst>
            </p:cNvPr>
            <p:cNvSpPr/>
            <p:nvPr/>
          </p:nvSpPr>
          <p:spPr>
            <a:xfrm>
              <a:off x="5077726" y="1722044"/>
              <a:ext cx="4389458" cy="4389374"/>
            </a:xfrm>
            <a:custGeom>
              <a:avLst/>
              <a:gdLst>
                <a:gd name="connsiteX0" fmla="*/ 2194730 w 4389458"/>
                <a:gd name="connsiteY0" fmla="*/ 4389375 h 4389374"/>
                <a:gd name="connsiteX1" fmla="*/ 0 w 4389458"/>
                <a:gd name="connsiteY1" fmla="*/ 2194730 h 4389374"/>
                <a:gd name="connsiteX2" fmla="*/ 2194730 w 4389458"/>
                <a:gd name="connsiteY2" fmla="*/ 0 h 4389374"/>
                <a:gd name="connsiteX3" fmla="*/ 4389459 w 4389458"/>
                <a:gd name="connsiteY3" fmla="*/ 2194730 h 4389374"/>
                <a:gd name="connsiteX4" fmla="*/ 2194730 w 4389458"/>
                <a:gd name="connsiteY4" fmla="*/ 4389375 h 4389374"/>
                <a:gd name="connsiteX5" fmla="*/ 2194730 w 4389458"/>
                <a:gd name="connsiteY5" fmla="*/ 14496 h 4389374"/>
                <a:gd name="connsiteX6" fmla="*/ 14581 w 4389458"/>
                <a:gd name="connsiteY6" fmla="*/ 2194645 h 4389374"/>
                <a:gd name="connsiteX7" fmla="*/ 2194730 w 4389458"/>
                <a:gd name="connsiteY7" fmla="*/ 4374794 h 4389374"/>
                <a:gd name="connsiteX8" fmla="*/ 4374879 w 4389458"/>
                <a:gd name="connsiteY8" fmla="*/ 2194645 h 4389374"/>
                <a:gd name="connsiteX9" fmla="*/ 2194730 w 4389458"/>
                <a:gd name="connsiteY9" fmla="*/ 14496 h 438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458" h="4389374">
                  <a:moveTo>
                    <a:pt x="2194730" y="4389375"/>
                  </a:moveTo>
                  <a:cubicBezTo>
                    <a:pt x="984534" y="4389375"/>
                    <a:pt x="0" y="3404840"/>
                    <a:pt x="0" y="2194730"/>
                  </a:cubicBezTo>
                  <a:cubicBezTo>
                    <a:pt x="0" y="984619"/>
                    <a:pt x="984534" y="0"/>
                    <a:pt x="2194730" y="0"/>
                  </a:cubicBezTo>
                  <a:cubicBezTo>
                    <a:pt x="3404925" y="0"/>
                    <a:pt x="4389459" y="984534"/>
                    <a:pt x="4389459" y="2194730"/>
                  </a:cubicBezTo>
                  <a:cubicBezTo>
                    <a:pt x="4389459" y="3404925"/>
                    <a:pt x="3404925" y="4389375"/>
                    <a:pt x="2194730" y="4389375"/>
                  </a:cubicBezTo>
                  <a:moveTo>
                    <a:pt x="2194730" y="14496"/>
                  </a:moveTo>
                  <a:cubicBezTo>
                    <a:pt x="992587" y="14496"/>
                    <a:pt x="14581" y="992503"/>
                    <a:pt x="14581" y="2194645"/>
                  </a:cubicBezTo>
                  <a:cubicBezTo>
                    <a:pt x="14581" y="3396787"/>
                    <a:pt x="992587" y="4374794"/>
                    <a:pt x="2194730" y="4374794"/>
                  </a:cubicBezTo>
                  <a:cubicBezTo>
                    <a:pt x="3396872" y="4374794"/>
                    <a:pt x="4374879" y="3396787"/>
                    <a:pt x="4374879" y="2194645"/>
                  </a:cubicBezTo>
                  <a:cubicBezTo>
                    <a:pt x="4374879" y="992503"/>
                    <a:pt x="3396872" y="14496"/>
                    <a:pt x="2194730" y="14496"/>
                  </a:cubicBezTo>
                </a:path>
              </a:pathLst>
            </a:custGeom>
            <a:solidFill>
              <a:srgbClr val="ED688E"/>
            </a:solidFill>
            <a:ln w="8476" cap="flat">
              <a:noFill/>
              <a:prstDash val="solid"/>
              <a:miter/>
            </a:ln>
          </p:spPr>
          <p:txBody>
            <a:bodyPr rtlCol="0" anchor="ctr"/>
            <a:lstStyle/>
            <a:p>
              <a:endParaRPr lang="de-DE"/>
            </a:p>
          </p:txBody>
        </p:sp>
        <p:sp>
          <p:nvSpPr>
            <p:cNvPr id="25" name="Freihandform: Form 24">
              <a:extLst>
                <a:ext uri="{FF2B5EF4-FFF2-40B4-BE49-F238E27FC236}">
                  <a16:creationId xmlns:a16="http://schemas.microsoft.com/office/drawing/2014/main" id="{45F3A9AC-B7E4-A54F-02FA-59F7F4FCBAE3}"/>
                </a:ext>
              </a:extLst>
            </p:cNvPr>
            <p:cNvSpPr/>
            <p:nvPr/>
          </p:nvSpPr>
          <p:spPr>
            <a:xfrm>
              <a:off x="4957012" y="1834112"/>
              <a:ext cx="4389373" cy="4389458"/>
            </a:xfrm>
            <a:custGeom>
              <a:avLst/>
              <a:gdLst>
                <a:gd name="connsiteX0" fmla="*/ 2194645 w 4389373"/>
                <a:gd name="connsiteY0" fmla="*/ 4389459 h 4389458"/>
                <a:gd name="connsiteX1" fmla="*/ 0 w 4389373"/>
                <a:gd name="connsiteY1" fmla="*/ 2194730 h 4389458"/>
                <a:gd name="connsiteX2" fmla="*/ 2194645 w 4389373"/>
                <a:gd name="connsiteY2" fmla="*/ 0 h 4389458"/>
                <a:gd name="connsiteX3" fmla="*/ 4389374 w 4389373"/>
                <a:gd name="connsiteY3" fmla="*/ 2194730 h 4389458"/>
                <a:gd name="connsiteX4" fmla="*/ 2194645 w 4389373"/>
                <a:gd name="connsiteY4" fmla="*/ 4389459 h 4389458"/>
                <a:gd name="connsiteX5" fmla="*/ 2194645 w 4389373"/>
                <a:gd name="connsiteY5" fmla="*/ 14581 h 4389458"/>
                <a:gd name="connsiteX6" fmla="*/ 14496 w 4389373"/>
                <a:gd name="connsiteY6" fmla="*/ 2194730 h 4389458"/>
                <a:gd name="connsiteX7" fmla="*/ 2194645 w 4389373"/>
                <a:gd name="connsiteY7" fmla="*/ 4374879 h 4389458"/>
                <a:gd name="connsiteX8" fmla="*/ 4374794 w 4389373"/>
                <a:gd name="connsiteY8" fmla="*/ 2194730 h 4389458"/>
                <a:gd name="connsiteX9" fmla="*/ 2194645 w 4389373"/>
                <a:gd name="connsiteY9" fmla="*/ 14581 h 438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373" h="4389458">
                  <a:moveTo>
                    <a:pt x="2194645" y="4389459"/>
                  </a:moveTo>
                  <a:cubicBezTo>
                    <a:pt x="984534" y="4389459"/>
                    <a:pt x="0" y="3404925"/>
                    <a:pt x="0" y="2194730"/>
                  </a:cubicBezTo>
                  <a:cubicBezTo>
                    <a:pt x="0" y="984534"/>
                    <a:pt x="984534" y="0"/>
                    <a:pt x="2194645" y="0"/>
                  </a:cubicBezTo>
                  <a:cubicBezTo>
                    <a:pt x="3404755" y="0"/>
                    <a:pt x="4389374" y="984534"/>
                    <a:pt x="4389374" y="2194730"/>
                  </a:cubicBezTo>
                  <a:cubicBezTo>
                    <a:pt x="4389374" y="3404925"/>
                    <a:pt x="3404840" y="4389459"/>
                    <a:pt x="2194645" y="4389459"/>
                  </a:cubicBezTo>
                  <a:moveTo>
                    <a:pt x="2194645" y="14581"/>
                  </a:moveTo>
                  <a:cubicBezTo>
                    <a:pt x="992503" y="14581"/>
                    <a:pt x="14496" y="992588"/>
                    <a:pt x="14496" y="2194730"/>
                  </a:cubicBezTo>
                  <a:cubicBezTo>
                    <a:pt x="14496" y="3396872"/>
                    <a:pt x="992503" y="4374879"/>
                    <a:pt x="2194645" y="4374879"/>
                  </a:cubicBezTo>
                  <a:cubicBezTo>
                    <a:pt x="3396787" y="4374879"/>
                    <a:pt x="4374794" y="3396872"/>
                    <a:pt x="4374794" y="2194730"/>
                  </a:cubicBezTo>
                  <a:cubicBezTo>
                    <a:pt x="4374794" y="992588"/>
                    <a:pt x="3396787" y="14581"/>
                    <a:pt x="2194645" y="14581"/>
                  </a:cubicBezTo>
                </a:path>
              </a:pathLst>
            </a:custGeom>
            <a:solidFill>
              <a:srgbClr val="ED688E"/>
            </a:solidFill>
            <a:ln w="8476" cap="flat">
              <a:noFill/>
              <a:prstDash val="solid"/>
              <a:miter/>
            </a:ln>
          </p:spPr>
          <p:txBody>
            <a:bodyPr rtlCol="0" anchor="ctr"/>
            <a:lstStyle/>
            <a:p>
              <a:endParaRPr lang="de-DE"/>
            </a:p>
          </p:txBody>
        </p:sp>
        <p:sp>
          <p:nvSpPr>
            <p:cNvPr id="27" name="Freihandform: Form 26">
              <a:extLst>
                <a:ext uri="{FF2B5EF4-FFF2-40B4-BE49-F238E27FC236}">
                  <a16:creationId xmlns:a16="http://schemas.microsoft.com/office/drawing/2014/main" id="{9A046060-9FF7-88F4-B05D-B4B5B0F8C81C}"/>
                </a:ext>
              </a:extLst>
            </p:cNvPr>
            <p:cNvSpPr/>
            <p:nvPr/>
          </p:nvSpPr>
          <p:spPr>
            <a:xfrm>
              <a:off x="4819004" y="1963558"/>
              <a:ext cx="4389374" cy="4389458"/>
            </a:xfrm>
            <a:custGeom>
              <a:avLst/>
              <a:gdLst>
                <a:gd name="connsiteX0" fmla="*/ 2194645 w 4389374"/>
                <a:gd name="connsiteY0" fmla="*/ 4389459 h 4389458"/>
                <a:gd name="connsiteX1" fmla="*/ 0 w 4389374"/>
                <a:gd name="connsiteY1" fmla="*/ 2194730 h 4389458"/>
                <a:gd name="connsiteX2" fmla="*/ 2194645 w 4389374"/>
                <a:gd name="connsiteY2" fmla="*/ 0 h 4389458"/>
                <a:gd name="connsiteX3" fmla="*/ 4389375 w 4389374"/>
                <a:gd name="connsiteY3" fmla="*/ 2194730 h 4389458"/>
                <a:gd name="connsiteX4" fmla="*/ 2194645 w 4389374"/>
                <a:gd name="connsiteY4" fmla="*/ 4389459 h 4389458"/>
                <a:gd name="connsiteX5" fmla="*/ 2194645 w 4389374"/>
                <a:gd name="connsiteY5" fmla="*/ 14581 h 4389458"/>
                <a:gd name="connsiteX6" fmla="*/ 14496 w 4389374"/>
                <a:gd name="connsiteY6" fmla="*/ 2194730 h 4389458"/>
                <a:gd name="connsiteX7" fmla="*/ 2194645 w 4389374"/>
                <a:gd name="connsiteY7" fmla="*/ 4374879 h 4389458"/>
                <a:gd name="connsiteX8" fmla="*/ 4374794 w 4389374"/>
                <a:gd name="connsiteY8" fmla="*/ 2194730 h 4389458"/>
                <a:gd name="connsiteX9" fmla="*/ 2194645 w 4389374"/>
                <a:gd name="connsiteY9" fmla="*/ 14581 h 438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374" h="4389458">
                  <a:moveTo>
                    <a:pt x="2194645" y="4389459"/>
                  </a:moveTo>
                  <a:cubicBezTo>
                    <a:pt x="984534" y="4389459"/>
                    <a:pt x="0" y="3404925"/>
                    <a:pt x="0" y="2194730"/>
                  </a:cubicBezTo>
                  <a:cubicBezTo>
                    <a:pt x="0" y="984534"/>
                    <a:pt x="984534" y="0"/>
                    <a:pt x="2194645" y="0"/>
                  </a:cubicBezTo>
                  <a:cubicBezTo>
                    <a:pt x="3404755" y="0"/>
                    <a:pt x="4389375" y="984534"/>
                    <a:pt x="4389375" y="2194730"/>
                  </a:cubicBezTo>
                  <a:cubicBezTo>
                    <a:pt x="4389375" y="3404925"/>
                    <a:pt x="3404840" y="4389459"/>
                    <a:pt x="2194645" y="4389459"/>
                  </a:cubicBezTo>
                  <a:moveTo>
                    <a:pt x="2194645" y="14581"/>
                  </a:moveTo>
                  <a:cubicBezTo>
                    <a:pt x="992503" y="14581"/>
                    <a:pt x="14496" y="992587"/>
                    <a:pt x="14496" y="2194730"/>
                  </a:cubicBezTo>
                  <a:cubicBezTo>
                    <a:pt x="14496" y="3396872"/>
                    <a:pt x="992503" y="4374879"/>
                    <a:pt x="2194645" y="4374879"/>
                  </a:cubicBezTo>
                  <a:cubicBezTo>
                    <a:pt x="3396787" y="4374879"/>
                    <a:pt x="4374794" y="3396872"/>
                    <a:pt x="4374794" y="2194730"/>
                  </a:cubicBezTo>
                  <a:cubicBezTo>
                    <a:pt x="4374794" y="992587"/>
                    <a:pt x="3396787" y="14581"/>
                    <a:pt x="2194645" y="14581"/>
                  </a:cubicBezTo>
                </a:path>
              </a:pathLst>
            </a:custGeom>
            <a:solidFill>
              <a:srgbClr val="ED688E"/>
            </a:solidFill>
            <a:ln w="8476" cap="flat">
              <a:noFill/>
              <a:prstDash val="solid"/>
              <a:miter/>
            </a:ln>
          </p:spPr>
          <p:txBody>
            <a:bodyPr rtlCol="0" anchor="ctr"/>
            <a:lstStyle/>
            <a:p>
              <a:endParaRPr lang="de-DE"/>
            </a:p>
          </p:txBody>
        </p:sp>
        <p:sp>
          <p:nvSpPr>
            <p:cNvPr id="29" name="Freihandform: Form 28">
              <a:extLst>
                <a:ext uri="{FF2B5EF4-FFF2-40B4-BE49-F238E27FC236}">
                  <a16:creationId xmlns:a16="http://schemas.microsoft.com/office/drawing/2014/main" id="{C8DCCF87-BA85-8246-534A-57B3A47AC195}"/>
                </a:ext>
              </a:extLst>
            </p:cNvPr>
            <p:cNvSpPr/>
            <p:nvPr/>
          </p:nvSpPr>
          <p:spPr>
            <a:xfrm>
              <a:off x="4629201" y="2067063"/>
              <a:ext cx="4389374" cy="4389459"/>
            </a:xfrm>
            <a:custGeom>
              <a:avLst/>
              <a:gdLst>
                <a:gd name="connsiteX0" fmla="*/ 2194645 w 4389374"/>
                <a:gd name="connsiteY0" fmla="*/ 4389459 h 4389459"/>
                <a:gd name="connsiteX1" fmla="*/ 0 w 4389374"/>
                <a:gd name="connsiteY1" fmla="*/ 2194730 h 4389459"/>
                <a:gd name="connsiteX2" fmla="*/ 2194645 w 4389374"/>
                <a:gd name="connsiteY2" fmla="*/ 0 h 4389459"/>
                <a:gd name="connsiteX3" fmla="*/ 4389374 w 4389374"/>
                <a:gd name="connsiteY3" fmla="*/ 2194730 h 4389459"/>
                <a:gd name="connsiteX4" fmla="*/ 2194645 w 4389374"/>
                <a:gd name="connsiteY4" fmla="*/ 4389459 h 4389459"/>
                <a:gd name="connsiteX5" fmla="*/ 2194645 w 4389374"/>
                <a:gd name="connsiteY5" fmla="*/ 14581 h 4389459"/>
                <a:gd name="connsiteX6" fmla="*/ 14496 w 4389374"/>
                <a:gd name="connsiteY6" fmla="*/ 2194730 h 4389459"/>
                <a:gd name="connsiteX7" fmla="*/ 2194645 w 4389374"/>
                <a:gd name="connsiteY7" fmla="*/ 4374879 h 4389459"/>
                <a:gd name="connsiteX8" fmla="*/ 4374878 w 4389374"/>
                <a:gd name="connsiteY8" fmla="*/ 2194730 h 4389459"/>
                <a:gd name="connsiteX9" fmla="*/ 2194645 w 4389374"/>
                <a:gd name="connsiteY9" fmla="*/ 14581 h 4389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374" h="4389459">
                  <a:moveTo>
                    <a:pt x="2194645" y="4389459"/>
                  </a:moveTo>
                  <a:cubicBezTo>
                    <a:pt x="984534" y="4389459"/>
                    <a:pt x="0" y="3404925"/>
                    <a:pt x="0" y="2194730"/>
                  </a:cubicBezTo>
                  <a:cubicBezTo>
                    <a:pt x="0" y="984534"/>
                    <a:pt x="984534" y="0"/>
                    <a:pt x="2194645" y="0"/>
                  </a:cubicBezTo>
                  <a:cubicBezTo>
                    <a:pt x="3404755" y="0"/>
                    <a:pt x="4389374" y="984534"/>
                    <a:pt x="4389374" y="2194730"/>
                  </a:cubicBezTo>
                  <a:cubicBezTo>
                    <a:pt x="4389374" y="3404925"/>
                    <a:pt x="3404755" y="4389459"/>
                    <a:pt x="2194645" y="4389459"/>
                  </a:cubicBezTo>
                  <a:moveTo>
                    <a:pt x="2194645" y="14581"/>
                  </a:moveTo>
                  <a:cubicBezTo>
                    <a:pt x="992503" y="14581"/>
                    <a:pt x="14496" y="992587"/>
                    <a:pt x="14496" y="2194730"/>
                  </a:cubicBezTo>
                  <a:cubicBezTo>
                    <a:pt x="14496" y="3396872"/>
                    <a:pt x="992503" y="4374879"/>
                    <a:pt x="2194645" y="4374879"/>
                  </a:cubicBezTo>
                  <a:cubicBezTo>
                    <a:pt x="3396787" y="4374879"/>
                    <a:pt x="4374878" y="3396872"/>
                    <a:pt x="4374878" y="2194730"/>
                  </a:cubicBezTo>
                  <a:cubicBezTo>
                    <a:pt x="4374878" y="992587"/>
                    <a:pt x="3396872" y="14581"/>
                    <a:pt x="2194645" y="14581"/>
                  </a:cubicBezTo>
                </a:path>
              </a:pathLst>
            </a:custGeom>
            <a:solidFill>
              <a:srgbClr val="ED688E"/>
            </a:solidFill>
            <a:ln w="8476" cap="flat">
              <a:noFill/>
              <a:prstDash val="solid"/>
              <a:miter/>
            </a:ln>
          </p:spPr>
          <p:txBody>
            <a:bodyPr rtlCol="0" anchor="ctr"/>
            <a:lstStyle/>
            <a:p>
              <a:endParaRPr lang="de-DE"/>
            </a:p>
          </p:txBody>
        </p:sp>
        <p:sp>
          <p:nvSpPr>
            <p:cNvPr id="31" name="Freihandform: Form 30">
              <a:extLst>
                <a:ext uri="{FF2B5EF4-FFF2-40B4-BE49-F238E27FC236}">
                  <a16:creationId xmlns:a16="http://schemas.microsoft.com/office/drawing/2014/main" id="{A8FE4EEB-F13B-14B9-259D-BE706084DECD}"/>
                </a:ext>
              </a:extLst>
            </p:cNvPr>
            <p:cNvSpPr/>
            <p:nvPr/>
          </p:nvSpPr>
          <p:spPr>
            <a:xfrm>
              <a:off x="4456606" y="2144629"/>
              <a:ext cx="4389458" cy="4389458"/>
            </a:xfrm>
            <a:custGeom>
              <a:avLst/>
              <a:gdLst>
                <a:gd name="connsiteX0" fmla="*/ 2194730 w 4389458"/>
                <a:gd name="connsiteY0" fmla="*/ 4389459 h 4389458"/>
                <a:gd name="connsiteX1" fmla="*/ 0 w 4389458"/>
                <a:gd name="connsiteY1" fmla="*/ 2194730 h 4389458"/>
                <a:gd name="connsiteX2" fmla="*/ 2194730 w 4389458"/>
                <a:gd name="connsiteY2" fmla="*/ 0 h 4389458"/>
                <a:gd name="connsiteX3" fmla="*/ 4389459 w 4389458"/>
                <a:gd name="connsiteY3" fmla="*/ 2194730 h 4389458"/>
                <a:gd name="connsiteX4" fmla="*/ 2194730 w 4389458"/>
                <a:gd name="connsiteY4" fmla="*/ 4389459 h 4389458"/>
                <a:gd name="connsiteX5" fmla="*/ 2194730 w 4389458"/>
                <a:gd name="connsiteY5" fmla="*/ 14581 h 4389458"/>
                <a:gd name="connsiteX6" fmla="*/ 14581 w 4389458"/>
                <a:gd name="connsiteY6" fmla="*/ 2194730 h 4389458"/>
                <a:gd name="connsiteX7" fmla="*/ 2194730 w 4389458"/>
                <a:gd name="connsiteY7" fmla="*/ 4374879 h 4389458"/>
                <a:gd name="connsiteX8" fmla="*/ 4374878 w 4389458"/>
                <a:gd name="connsiteY8" fmla="*/ 2194730 h 4389458"/>
                <a:gd name="connsiteX9" fmla="*/ 2194730 w 4389458"/>
                <a:gd name="connsiteY9" fmla="*/ 14581 h 438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458" h="4389458">
                  <a:moveTo>
                    <a:pt x="2194730" y="4389459"/>
                  </a:moveTo>
                  <a:cubicBezTo>
                    <a:pt x="984534" y="4389459"/>
                    <a:pt x="0" y="3404925"/>
                    <a:pt x="0" y="2194730"/>
                  </a:cubicBezTo>
                  <a:cubicBezTo>
                    <a:pt x="0" y="984534"/>
                    <a:pt x="984534" y="0"/>
                    <a:pt x="2194730" y="0"/>
                  </a:cubicBezTo>
                  <a:cubicBezTo>
                    <a:pt x="3404925" y="0"/>
                    <a:pt x="4389459" y="984534"/>
                    <a:pt x="4389459" y="2194730"/>
                  </a:cubicBezTo>
                  <a:cubicBezTo>
                    <a:pt x="4389459" y="3404925"/>
                    <a:pt x="3404925" y="4389459"/>
                    <a:pt x="2194730" y="4389459"/>
                  </a:cubicBezTo>
                  <a:moveTo>
                    <a:pt x="2194730" y="14581"/>
                  </a:moveTo>
                  <a:cubicBezTo>
                    <a:pt x="992588" y="14581"/>
                    <a:pt x="14581" y="992587"/>
                    <a:pt x="14581" y="2194730"/>
                  </a:cubicBezTo>
                  <a:cubicBezTo>
                    <a:pt x="14581" y="3396872"/>
                    <a:pt x="992588" y="4374879"/>
                    <a:pt x="2194730" y="4374879"/>
                  </a:cubicBezTo>
                  <a:cubicBezTo>
                    <a:pt x="3396872" y="4374879"/>
                    <a:pt x="4374878" y="3396872"/>
                    <a:pt x="4374878" y="2194730"/>
                  </a:cubicBezTo>
                  <a:cubicBezTo>
                    <a:pt x="4374878" y="992587"/>
                    <a:pt x="3396872" y="14581"/>
                    <a:pt x="2194730" y="14581"/>
                  </a:cubicBezTo>
                </a:path>
              </a:pathLst>
            </a:custGeom>
            <a:solidFill>
              <a:srgbClr val="ED688E"/>
            </a:solidFill>
            <a:ln w="8476" cap="flat">
              <a:noFill/>
              <a:prstDash val="solid"/>
              <a:miter/>
            </a:ln>
          </p:spPr>
          <p:txBody>
            <a:bodyPr rtlCol="0" anchor="ctr"/>
            <a:lstStyle/>
            <a:p>
              <a:endParaRPr lang="de-DE"/>
            </a:p>
          </p:txBody>
        </p:sp>
        <p:sp>
          <p:nvSpPr>
            <p:cNvPr id="32" name="Freihandform: Form 31">
              <a:extLst>
                <a:ext uri="{FF2B5EF4-FFF2-40B4-BE49-F238E27FC236}">
                  <a16:creationId xmlns:a16="http://schemas.microsoft.com/office/drawing/2014/main" id="{F3C687AF-873E-6B59-D7D4-8F10AAA921C3}"/>
                </a:ext>
              </a:extLst>
            </p:cNvPr>
            <p:cNvSpPr/>
            <p:nvPr/>
          </p:nvSpPr>
          <p:spPr>
            <a:xfrm>
              <a:off x="4258242" y="2179216"/>
              <a:ext cx="4389374" cy="4389458"/>
            </a:xfrm>
            <a:custGeom>
              <a:avLst/>
              <a:gdLst>
                <a:gd name="connsiteX0" fmla="*/ 2194645 w 4389374"/>
                <a:gd name="connsiteY0" fmla="*/ 4389459 h 4389458"/>
                <a:gd name="connsiteX1" fmla="*/ 0 w 4389374"/>
                <a:gd name="connsiteY1" fmla="*/ 2194729 h 4389458"/>
                <a:gd name="connsiteX2" fmla="*/ 2194645 w 4389374"/>
                <a:gd name="connsiteY2" fmla="*/ 0 h 4389458"/>
                <a:gd name="connsiteX3" fmla="*/ 4389374 w 4389374"/>
                <a:gd name="connsiteY3" fmla="*/ 2194729 h 4389458"/>
                <a:gd name="connsiteX4" fmla="*/ 2194645 w 4389374"/>
                <a:gd name="connsiteY4" fmla="*/ 4389459 h 4389458"/>
                <a:gd name="connsiteX5" fmla="*/ 2194645 w 4389374"/>
                <a:gd name="connsiteY5" fmla="*/ 14581 h 4389458"/>
                <a:gd name="connsiteX6" fmla="*/ 14496 w 4389374"/>
                <a:gd name="connsiteY6" fmla="*/ 2194729 h 4389458"/>
                <a:gd name="connsiteX7" fmla="*/ 2194645 w 4389374"/>
                <a:gd name="connsiteY7" fmla="*/ 4374879 h 4389458"/>
                <a:gd name="connsiteX8" fmla="*/ 4374794 w 4389374"/>
                <a:gd name="connsiteY8" fmla="*/ 2194729 h 4389458"/>
                <a:gd name="connsiteX9" fmla="*/ 2194645 w 4389374"/>
                <a:gd name="connsiteY9" fmla="*/ 14581 h 438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374" h="4389458">
                  <a:moveTo>
                    <a:pt x="2194645" y="4389459"/>
                  </a:moveTo>
                  <a:cubicBezTo>
                    <a:pt x="984534" y="4389459"/>
                    <a:pt x="0" y="3404925"/>
                    <a:pt x="0" y="2194729"/>
                  </a:cubicBezTo>
                  <a:cubicBezTo>
                    <a:pt x="0" y="984534"/>
                    <a:pt x="984534" y="0"/>
                    <a:pt x="2194645" y="0"/>
                  </a:cubicBezTo>
                  <a:cubicBezTo>
                    <a:pt x="3404755" y="0"/>
                    <a:pt x="4389374" y="984534"/>
                    <a:pt x="4389374" y="2194729"/>
                  </a:cubicBezTo>
                  <a:cubicBezTo>
                    <a:pt x="4389374" y="3404925"/>
                    <a:pt x="3404840" y="4389459"/>
                    <a:pt x="2194645" y="4389459"/>
                  </a:cubicBezTo>
                  <a:moveTo>
                    <a:pt x="2194645" y="14581"/>
                  </a:moveTo>
                  <a:cubicBezTo>
                    <a:pt x="992503" y="14581"/>
                    <a:pt x="14496" y="992587"/>
                    <a:pt x="14496" y="2194729"/>
                  </a:cubicBezTo>
                  <a:cubicBezTo>
                    <a:pt x="14496" y="3396872"/>
                    <a:pt x="992503" y="4374879"/>
                    <a:pt x="2194645" y="4374879"/>
                  </a:cubicBezTo>
                  <a:cubicBezTo>
                    <a:pt x="3396787" y="4374879"/>
                    <a:pt x="4374794" y="3396872"/>
                    <a:pt x="4374794" y="2194729"/>
                  </a:cubicBezTo>
                  <a:cubicBezTo>
                    <a:pt x="4374794" y="992587"/>
                    <a:pt x="3396787" y="14581"/>
                    <a:pt x="2194645" y="14581"/>
                  </a:cubicBezTo>
                </a:path>
              </a:pathLst>
            </a:custGeom>
            <a:solidFill>
              <a:srgbClr val="ED688E"/>
            </a:solidFill>
            <a:ln w="8476" cap="flat">
              <a:noFill/>
              <a:prstDash val="solid"/>
              <a:miter/>
            </a:ln>
          </p:spPr>
          <p:txBody>
            <a:bodyPr rtlCol="0" anchor="ctr"/>
            <a:lstStyle/>
            <a:p>
              <a:endParaRPr lang="de-DE"/>
            </a:p>
          </p:txBody>
        </p:sp>
        <p:sp>
          <p:nvSpPr>
            <p:cNvPr id="33" name="Freihandform: Form 32">
              <a:extLst>
                <a:ext uri="{FF2B5EF4-FFF2-40B4-BE49-F238E27FC236}">
                  <a16:creationId xmlns:a16="http://schemas.microsoft.com/office/drawing/2014/main" id="{95585C50-DEEA-3D50-9CBC-378E2F967146}"/>
                </a:ext>
              </a:extLst>
            </p:cNvPr>
            <p:cNvSpPr/>
            <p:nvPr/>
          </p:nvSpPr>
          <p:spPr>
            <a:xfrm>
              <a:off x="4034021" y="2213803"/>
              <a:ext cx="4389374" cy="4389374"/>
            </a:xfrm>
            <a:custGeom>
              <a:avLst/>
              <a:gdLst>
                <a:gd name="connsiteX0" fmla="*/ 2194645 w 4389374"/>
                <a:gd name="connsiteY0" fmla="*/ 4389375 h 4389374"/>
                <a:gd name="connsiteX1" fmla="*/ 0 w 4389374"/>
                <a:gd name="connsiteY1" fmla="*/ 2194730 h 4389374"/>
                <a:gd name="connsiteX2" fmla="*/ 2194645 w 4389374"/>
                <a:gd name="connsiteY2" fmla="*/ 0 h 4389374"/>
                <a:gd name="connsiteX3" fmla="*/ 4389374 w 4389374"/>
                <a:gd name="connsiteY3" fmla="*/ 2194730 h 4389374"/>
                <a:gd name="connsiteX4" fmla="*/ 2194645 w 4389374"/>
                <a:gd name="connsiteY4" fmla="*/ 4389375 h 4389374"/>
                <a:gd name="connsiteX5" fmla="*/ 2194645 w 4389374"/>
                <a:gd name="connsiteY5" fmla="*/ 14496 h 4389374"/>
                <a:gd name="connsiteX6" fmla="*/ 14496 w 4389374"/>
                <a:gd name="connsiteY6" fmla="*/ 2194645 h 4389374"/>
                <a:gd name="connsiteX7" fmla="*/ 2194645 w 4389374"/>
                <a:gd name="connsiteY7" fmla="*/ 4374794 h 4389374"/>
                <a:gd name="connsiteX8" fmla="*/ 4374794 w 4389374"/>
                <a:gd name="connsiteY8" fmla="*/ 2194645 h 4389374"/>
                <a:gd name="connsiteX9" fmla="*/ 2194645 w 4389374"/>
                <a:gd name="connsiteY9" fmla="*/ 14496 h 438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374" h="4389374">
                  <a:moveTo>
                    <a:pt x="2194645" y="4389375"/>
                  </a:moveTo>
                  <a:cubicBezTo>
                    <a:pt x="984534" y="4389375"/>
                    <a:pt x="0" y="3404840"/>
                    <a:pt x="0" y="2194730"/>
                  </a:cubicBezTo>
                  <a:cubicBezTo>
                    <a:pt x="0" y="984619"/>
                    <a:pt x="984534" y="0"/>
                    <a:pt x="2194645" y="0"/>
                  </a:cubicBezTo>
                  <a:cubicBezTo>
                    <a:pt x="3404756" y="0"/>
                    <a:pt x="4389374" y="984534"/>
                    <a:pt x="4389374" y="2194730"/>
                  </a:cubicBezTo>
                  <a:cubicBezTo>
                    <a:pt x="4389374" y="3404925"/>
                    <a:pt x="3404840" y="4389375"/>
                    <a:pt x="2194645" y="4389375"/>
                  </a:cubicBezTo>
                  <a:moveTo>
                    <a:pt x="2194645" y="14496"/>
                  </a:moveTo>
                  <a:cubicBezTo>
                    <a:pt x="992503" y="14496"/>
                    <a:pt x="14496" y="992503"/>
                    <a:pt x="14496" y="2194645"/>
                  </a:cubicBezTo>
                  <a:cubicBezTo>
                    <a:pt x="14496" y="3396787"/>
                    <a:pt x="992503" y="4374794"/>
                    <a:pt x="2194645" y="4374794"/>
                  </a:cubicBezTo>
                  <a:cubicBezTo>
                    <a:pt x="3396787" y="4374794"/>
                    <a:pt x="4374794" y="3396787"/>
                    <a:pt x="4374794" y="2194645"/>
                  </a:cubicBezTo>
                  <a:cubicBezTo>
                    <a:pt x="4374794" y="992503"/>
                    <a:pt x="3396787" y="14496"/>
                    <a:pt x="2194645" y="14496"/>
                  </a:cubicBezTo>
                </a:path>
              </a:pathLst>
            </a:custGeom>
            <a:solidFill>
              <a:srgbClr val="ED688E"/>
            </a:solidFill>
            <a:ln w="8476" cap="flat">
              <a:noFill/>
              <a:prstDash val="solid"/>
              <a:miter/>
            </a:ln>
          </p:spPr>
          <p:txBody>
            <a:bodyPr rtlCol="0" anchor="ctr"/>
            <a:lstStyle/>
            <a:p>
              <a:endParaRPr lang="de-DE"/>
            </a:p>
          </p:txBody>
        </p:sp>
        <p:sp>
          <p:nvSpPr>
            <p:cNvPr id="34" name="Freihandform: Form 33">
              <a:extLst>
                <a:ext uri="{FF2B5EF4-FFF2-40B4-BE49-F238E27FC236}">
                  <a16:creationId xmlns:a16="http://schemas.microsoft.com/office/drawing/2014/main" id="{DBD95608-740D-328F-92F5-D7EADC918993}"/>
                </a:ext>
              </a:extLst>
            </p:cNvPr>
            <p:cNvSpPr/>
            <p:nvPr/>
          </p:nvSpPr>
          <p:spPr>
            <a:xfrm>
              <a:off x="3714773" y="2118774"/>
              <a:ext cx="4389374" cy="4389458"/>
            </a:xfrm>
            <a:custGeom>
              <a:avLst/>
              <a:gdLst>
                <a:gd name="connsiteX0" fmla="*/ 2194645 w 4389374"/>
                <a:gd name="connsiteY0" fmla="*/ 4389459 h 4389458"/>
                <a:gd name="connsiteX1" fmla="*/ 0 w 4389374"/>
                <a:gd name="connsiteY1" fmla="*/ 2194730 h 4389458"/>
                <a:gd name="connsiteX2" fmla="*/ 2194645 w 4389374"/>
                <a:gd name="connsiteY2" fmla="*/ 0 h 4389458"/>
                <a:gd name="connsiteX3" fmla="*/ 4389374 w 4389374"/>
                <a:gd name="connsiteY3" fmla="*/ 2194730 h 4389458"/>
                <a:gd name="connsiteX4" fmla="*/ 2194645 w 4389374"/>
                <a:gd name="connsiteY4" fmla="*/ 4389459 h 4389458"/>
                <a:gd name="connsiteX5" fmla="*/ 2194645 w 4389374"/>
                <a:gd name="connsiteY5" fmla="*/ 14581 h 4389458"/>
                <a:gd name="connsiteX6" fmla="*/ 14496 w 4389374"/>
                <a:gd name="connsiteY6" fmla="*/ 2194730 h 4389458"/>
                <a:gd name="connsiteX7" fmla="*/ 2194645 w 4389374"/>
                <a:gd name="connsiteY7" fmla="*/ 4374879 h 4389458"/>
                <a:gd name="connsiteX8" fmla="*/ 4374794 w 4389374"/>
                <a:gd name="connsiteY8" fmla="*/ 2194730 h 4389458"/>
                <a:gd name="connsiteX9" fmla="*/ 2194645 w 4389374"/>
                <a:gd name="connsiteY9" fmla="*/ 14581 h 438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374" h="4389458">
                  <a:moveTo>
                    <a:pt x="2194645" y="4389459"/>
                  </a:moveTo>
                  <a:cubicBezTo>
                    <a:pt x="984534" y="4389459"/>
                    <a:pt x="0" y="3404925"/>
                    <a:pt x="0" y="2194730"/>
                  </a:cubicBezTo>
                  <a:cubicBezTo>
                    <a:pt x="0" y="984534"/>
                    <a:pt x="984534" y="0"/>
                    <a:pt x="2194645" y="0"/>
                  </a:cubicBezTo>
                  <a:cubicBezTo>
                    <a:pt x="3404755" y="0"/>
                    <a:pt x="4389374" y="984534"/>
                    <a:pt x="4389374" y="2194730"/>
                  </a:cubicBezTo>
                  <a:cubicBezTo>
                    <a:pt x="4389374" y="3404925"/>
                    <a:pt x="3404840" y="4389459"/>
                    <a:pt x="2194645" y="4389459"/>
                  </a:cubicBezTo>
                  <a:moveTo>
                    <a:pt x="2194645" y="14581"/>
                  </a:moveTo>
                  <a:cubicBezTo>
                    <a:pt x="992503" y="14581"/>
                    <a:pt x="14496" y="992587"/>
                    <a:pt x="14496" y="2194730"/>
                  </a:cubicBezTo>
                  <a:cubicBezTo>
                    <a:pt x="14496" y="3396872"/>
                    <a:pt x="992503" y="4374879"/>
                    <a:pt x="2194645" y="4374879"/>
                  </a:cubicBezTo>
                  <a:cubicBezTo>
                    <a:pt x="3396787" y="4374879"/>
                    <a:pt x="4374794" y="3396872"/>
                    <a:pt x="4374794" y="2194730"/>
                  </a:cubicBezTo>
                  <a:cubicBezTo>
                    <a:pt x="4374794" y="992587"/>
                    <a:pt x="3396787" y="14581"/>
                    <a:pt x="2194645" y="14581"/>
                  </a:cubicBezTo>
                </a:path>
              </a:pathLst>
            </a:custGeom>
            <a:solidFill>
              <a:srgbClr val="ED688E"/>
            </a:solidFill>
            <a:ln w="8476" cap="flat">
              <a:noFill/>
              <a:prstDash val="solid"/>
              <a:miter/>
            </a:ln>
          </p:spPr>
          <p:txBody>
            <a:bodyPr rtlCol="0" anchor="ctr"/>
            <a:lstStyle/>
            <a:p>
              <a:endParaRPr lang="de-DE"/>
            </a:p>
          </p:txBody>
        </p:sp>
        <p:sp>
          <p:nvSpPr>
            <p:cNvPr id="35" name="Freihandform: Form 34">
              <a:extLst>
                <a:ext uri="{FF2B5EF4-FFF2-40B4-BE49-F238E27FC236}">
                  <a16:creationId xmlns:a16="http://schemas.microsoft.com/office/drawing/2014/main" id="{A70BC541-3A09-A465-BF61-2EAD2E35D750}"/>
                </a:ext>
              </a:extLst>
            </p:cNvPr>
            <p:cNvSpPr/>
            <p:nvPr/>
          </p:nvSpPr>
          <p:spPr>
            <a:xfrm>
              <a:off x="3421549" y="1954911"/>
              <a:ext cx="4389373" cy="4389458"/>
            </a:xfrm>
            <a:custGeom>
              <a:avLst/>
              <a:gdLst>
                <a:gd name="connsiteX0" fmla="*/ 2194645 w 4389373"/>
                <a:gd name="connsiteY0" fmla="*/ 4389459 h 4389458"/>
                <a:gd name="connsiteX1" fmla="*/ 0 w 4389373"/>
                <a:gd name="connsiteY1" fmla="*/ 2194814 h 4389458"/>
                <a:gd name="connsiteX2" fmla="*/ 2194645 w 4389373"/>
                <a:gd name="connsiteY2" fmla="*/ 0 h 4389458"/>
                <a:gd name="connsiteX3" fmla="*/ 4389374 w 4389373"/>
                <a:gd name="connsiteY3" fmla="*/ 2194730 h 4389458"/>
                <a:gd name="connsiteX4" fmla="*/ 2194645 w 4389373"/>
                <a:gd name="connsiteY4" fmla="*/ 4389375 h 4389458"/>
                <a:gd name="connsiteX5" fmla="*/ 2194645 w 4389373"/>
                <a:gd name="connsiteY5" fmla="*/ 14496 h 4389458"/>
                <a:gd name="connsiteX6" fmla="*/ 14496 w 4389373"/>
                <a:gd name="connsiteY6" fmla="*/ 2194645 h 4389458"/>
                <a:gd name="connsiteX7" fmla="*/ 2194645 w 4389373"/>
                <a:gd name="connsiteY7" fmla="*/ 4374794 h 4389458"/>
                <a:gd name="connsiteX8" fmla="*/ 4374794 w 4389373"/>
                <a:gd name="connsiteY8" fmla="*/ 2194645 h 4389458"/>
                <a:gd name="connsiteX9" fmla="*/ 2194645 w 4389373"/>
                <a:gd name="connsiteY9" fmla="*/ 14496 h 438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373" h="4389458">
                  <a:moveTo>
                    <a:pt x="2194645" y="4389459"/>
                  </a:moveTo>
                  <a:cubicBezTo>
                    <a:pt x="984534" y="4389459"/>
                    <a:pt x="0" y="3404925"/>
                    <a:pt x="0" y="2194814"/>
                  </a:cubicBezTo>
                  <a:cubicBezTo>
                    <a:pt x="0" y="984704"/>
                    <a:pt x="984449" y="0"/>
                    <a:pt x="2194645" y="0"/>
                  </a:cubicBezTo>
                  <a:cubicBezTo>
                    <a:pt x="3404840" y="0"/>
                    <a:pt x="4389374" y="984534"/>
                    <a:pt x="4389374" y="2194730"/>
                  </a:cubicBezTo>
                  <a:cubicBezTo>
                    <a:pt x="4389374" y="3404925"/>
                    <a:pt x="3404840" y="4389375"/>
                    <a:pt x="2194645" y="4389375"/>
                  </a:cubicBezTo>
                  <a:moveTo>
                    <a:pt x="2194645" y="14496"/>
                  </a:moveTo>
                  <a:cubicBezTo>
                    <a:pt x="992503" y="14496"/>
                    <a:pt x="14496" y="992503"/>
                    <a:pt x="14496" y="2194645"/>
                  </a:cubicBezTo>
                  <a:cubicBezTo>
                    <a:pt x="14496" y="3396787"/>
                    <a:pt x="992503" y="4374794"/>
                    <a:pt x="2194645" y="4374794"/>
                  </a:cubicBezTo>
                  <a:cubicBezTo>
                    <a:pt x="3396787" y="4374794"/>
                    <a:pt x="4374794" y="3396787"/>
                    <a:pt x="4374794" y="2194645"/>
                  </a:cubicBezTo>
                  <a:cubicBezTo>
                    <a:pt x="4374794" y="992503"/>
                    <a:pt x="3396787" y="14496"/>
                    <a:pt x="2194645" y="14496"/>
                  </a:cubicBezTo>
                </a:path>
              </a:pathLst>
            </a:custGeom>
            <a:solidFill>
              <a:srgbClr val="ED688E"/>
            </a:solidFill>
            <a:ln w="8476" cap="flat">
              <a:noFill/>
              <a:prstDash val="solid"/>
              <a:miter/>
            </a:ln>
          </p:spPr>
          <p:txBody>
            <a:bodyPr rtlCol="0" anchor="ctr"/>
            <a:lstStyle/>
            <a:p>
              <a:endParaRPr lang="de-DE"/>
            </a:p>
          </p:txBody>
        </p:sp>
        <p:sp>
          <p:nvSpPr>
            <p:cNvPr id="36" name="Freihandform: Form 35">
              <a:extLst>
                <a:ext uri="{FF2B5EF4-FFF2-40B4-BE49-F238E27FC236}">
                  <a16:creationId xmlns:a16="http://schemas.microsoft.com/office/drawing/2014/main" id="{8E773F5E-C490-D203-D890-A0EB7A82A18C}"/>
                </a:ext>
              </a:extLst>
            </p:cNvPr>
            <p:cNvSpPr/>
            <p:nvPr/>
          </p:nvSpPr>
          <p:spPr>
            <a:xfrm>
              <a:off x="3223014" y="1773755"/>
              <a:ext cx="4389459" cy="4389458"/>
            </a:xfrm>
            <a:custGeom>
              <a:avLst/>
              <a:gdLst>
                <a:gd name="connsiteX0" fmla="*/ 2194730 w 4389459"/>
                <a:gd name="connsiteY0" fmla="*/ 4389459 h 4389458"/>
                <a:gd name="connsiteX1" fmla="*/ 0 w 4389459"/>
                <a:gd name="connsiteY1" fmla="*/ 2194814 h 4389458"/>
                <a:gd name="connsiteX2" fmla="*/ 2194730 w 4389459"/>
                <a:gd name="connsiteY2" fmla="*/ 0 h 4389458"/>
                <a:gd name="connsiteX3" fmla="*/ 4389459 w 4389459"/>
                <a:gd name="connsiteY3" fmla="*/ 2194730 h 4389458"/>
                <a:gd name="connsiteX4" fmla="*/ 2194730 w 4389459"/>
                <a:gd name="connsiteY4" fmla="*/ 4389375 h 4389458"/>
                <a:gd name="connsiteX5" fmla="*/ 2194730 w 4389459"/>
                <a:gd name="connsiteY5" fmla="*/ 14496 h 4389458"/>
                <a:gd name="connsiteX6" fmla="*/ 14581 w 4389459"/>
                <a:gd name="connsiteY6" fmla="*/ 2194645 h 4389458"/>
                <a:gd name="connsiteX7" fmla="*/ 2194730 w 4389459"/>
                <a:gd name="connsiteY7" fmla="*/ 4374794 h 4389458"/>
                <a:gd name="connsiteX8" fmla="*/ 4374878 w 4389459"/>
                <a:gd name="connsiteY8" fmla="*/ 2194645 h 4389458"/>
                <a:gd name="connsiteX9" fmla="*/ 2194730 w 4389459"/>
                <a:gd name="connsiteY9" fmla="*/ 14496 h 438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459" h="4389458">
                  <a:moveTo>
                    <a:pt x="2194730" y="4389459"/>
                  </a:moveTo>
                  <a:cubicBezTo>
                    <a:pt x="984534" y="4389459"/>
                    <a:pt x="0" y="3404925"/>
                    <a:pt x="0" y="2194814"/>
                  </a:cubicBezTo>
                  <a:cubicBezTo>
                    <a:pt x="0" y="984704"/>
                    <a:pt x="984619" y="0"/>
                    <a:pt x="2194730" y="0"/>
                  </a:cubicBezTo>
                  <a:cubicBezTo>
                    <a:pt x="3404840" y="0"/>
                    <a:pt x="4389459" y="984534"/>
                    <a:pt x="4389459" y="2194730"/>
                  </a:cubicBezTo>
                  <a:cubicBezTo>
                    <a:pt x="4389459" y="3404925"/>
                    <a:pt x="3404925" y="4389375"/>
                    <a:pt x="2194730" y="4389375"/>
                  </a:cubicBezTo>
                  <a:moveTo>
                    <a:pt x="2194730" y="14496"/>
                  </a:moveTo>
                  <a:cubicBezTo>
                    <a:pt x="992587" y="14496"/>
                    <a:pt x="14581" y="992503"/>
                    <a:pt x="14581" y="2194645"/>
                  </a:cubicBezTo>
                  <a:cubicBezTo>
                    <a:pt x="14581" y="3396787"/>
                    <a:pt x="992587" y="4374794"/>
                    <a:pt x="2194730" y="4374794"/>
                  </a:cubicBezTo>
                  <a:cubicBezTo>
                    <a:pt x="3396872" y="4374794"/>
                    <a:pt x="4374878" y="3396787"/>
                    <a:pt x="4374878" y="2194645"/>
                  </a:cubicBezTo>
                  <a:cubicBezTo>
                    <a:pt x="4374878" y="992503"/>
                    <a:pt x="3396872" y="14496"/>
                    <a:pt x="2194730" y="14496"/>
                  </a:cubicBezTo>
                </a:path>
              </a:pathLst>
            </a:custGeom>
            <a:solidFill>
              <a:srgbClr val="ED688E"/>
            </a:solidFill>
            <a:ln w="8476" cap="flat">
              <a:noFill/>
              <a:prstDash val="solid"/>
              <a:miter/>
            </a:ln>
          </p:spPr>
          <p:txBody>
            <a:bodyPr rtlCol="0" anchor="ctr"/>
            <a:lstStyle/>
            <a:p>
              <a:endParaRPr lang="de-DE"/>
            </a:p>
          </p:txBody>
        </p:sp>
        <p:sp>
          <p:nvSpPr>
            <p:cNvPr id="37" name="Freihandform: Form 36">
              <a:extLst>
                <a:ext uri="{FF2B5EF4-FFF2-40B4-BE49-F238E27FC236}">
                  <a16:creationId xmlns:a16="http://schemas.microsoft.com/office/drawing/2014/main" id="{A268B454-67D2-2BD0-E71B-25569F516C87}"/>
                </a:ext>
              </a:extLst>
            </p:cNvPr>
            <p:cNvSpPr/>
            <p:nvPr/>
          </p:nvSpPr>
          <p:spPr>
            <a:xfrm>
              <a:off x="3076445" y="1592598"/>
              <a:ext cx="4389374" cy="4389458"/>
            </a:xfrm>
            <a:custGeom>
              <a:avLst/>
              <a:gdLst>
                <a:gd name="connsiteX0" fmla="*/ 2194645 w 4389374"/>
                <a:gd name="connsiteY0" fmla="*/ 4389459 h 4389458"/>
                <a:gd name="connsiteX1" fmla="*/ 0 w 4389374"/>
                <a:gd name="connsiteY1" fmla="*/ 2194730 h 4389458"/>
                <a:gd name="connsiteX2" fmla="*/ 2194645 w 4389374"/>
                <a:gd name="connsiteY2" fmla="*/ 0 h 4389458"/>
                <a:gd name="connsiteX3" fmla="*/ 4389375 w 4389374"/>
                <a:gd name="connsiteY3" fmla="*/ 2194730 h 4389458"/>
                <a:gd name="connsiteX4" fmla="*/ 2194645 w 4389374"/>
                <a:gd name="connsiteY4" fmla="*/ 4389459 h 4389458"/>
                <a:gd name="connsiteX5" fmla="*/ 2194645 w 4389374"/>
                <a:gd name="connsiteY5" fmla="*/ 14581 h 4389458"/>
                <a:gd name="connsiteX6" fmla="*/ 14496 w 4389374"/>
                <a:gd name="connsiteY6" fmla="*/ 2194730 h 4389458"/>
                <a:gd name="connsiteX7" fmla="*/ 2194645 w 4389374"/>
                <a:gd name="connsiteY7" fmla="*/ 4374879 h 4389458"/>
                <a:gd name="connsiteX8" fmla="*/ 4374878 w 4389374"/>
                <a:gd name="connsiteY8" fmla="*/ 2194730 h 4389458"/>
                <a:gd name="connsiteX9" fmla="*/ 2194645 w 4389374"/>
                <a:gd name="connsiteY9" fmla="*/ 14581 h 438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374" h="4389458">
                  <a:moveTo>
                    <a:pt x="2194645" y="4389459"/>
                  </a:moveTo>
                  <a:cubicBezTo>
                    <a:pt x="984534" y="4389459"/>
                    <a:pt x="0" y="3404925"/>
                    <a:pt x="0" y="2194730"/>
                  </a:cubicBezTo>
                  <a:cubicBezTo>
                    <a:pt x="0" y="984534"/>
                    <a:pt x="984534" y="0"/>
                    <a:pt x="2194645" y="0"/>
                  </a:cubicBezTo>
                  <a:cubicBezTo>
                    <a:pt x="3404755" y="0"/>
                    <a:pt x="4389375" y="984534"/>
                    <a:pt x="4389375" y="2194730"/>
                  </a:cubicBezTo>
                  <a:cubicBezTo>
                    <a:pt x="4389375" y="3404925"/>
                    <a:pt x="3404755" y="4389459"/>
                    <a:pt x="2194645" y="4389459"/>
                  </a:cubicBezTo>
                  <a:moveTo>
                    <a:pt x="2194645" y="14581"/>
                  </a:moveTo>
                  <a:cubicBezTo>
                    <a:pt x="992503" y="14581"/>
                    <a:pt x="14496" y="992587"/>
                    <a:pt x="14496" y="2194730"/>
                  </a:cubicBezTo>
                  <a:cubicBezTo>
                    <a:pt x="14496" y="3396872"/>
                    <a:pt x="992503" y="4374879"/>
                    <a:pt x="2194645" y="4374879"/>
                  </a:cubicBezTo>
                  <a:cubicBezTo>
                    <a:pt x="3396787" y="4374879"/>
                    <a:pt x="4374878" y="3396872"/>
                    <a:pt x="4374878" y="2194730"/>
                  </a:cubicBezTo>
                  <a:cubicBezTo>
                    <a:pt x="4374878" y="992587"/>
                    <a:pt x="3396872" y="14581"/>
                    <a:pt x="2194645" y="14581"/>
                  </a:cubicBezTo>
                </a:path>
              </a:pathLst>
            </a:custGeom>
            <a:solidFill>
              <a:srgbClr val="ED688E"/>
            </a:solidFill>
            <a:ln w="8476" cap="flat">
              <a:noFill/>
              <a:prstDash val="solid"/>
              <a:miter/>
            </a:ln>
          </p:spPr>
          <p:txBody>
            <a:bodyPr rtlCol="0" anchor="ctr"/>
            <a:lstStyle/>
            <a:p>
              <a:endParaRPr lang="de-DE"/>
            </a:p>
          </p:txBody>
        </p:sp>
        <p:sp>
          <p:nvSpPr>
            <p:cNvPr id="38" name="Freihandform: Form 37">
              <a:extLst>
                <a:ext uri="{FF2B5EF4-FFF2-40B4-BE49-F238E27FC236}">
                  <a16:creationId xmlns:a16="http://schemas.microsoft.com/office/drawing/2014/main" id="{7D13E280-E14F-4851-F924-5D24EDACAE21}"/>
                </a:ext>
              </a:extLst>
            </p:cNvPr>
            <p:cNvSpPr/>
            <p:nvPr/>
          </p:nvSpPr>
          <p:spPr>
            <a:xfrm>
              <a:off x="2886726" y="1394233"/>
              <a:ext cx="4389374" cy="4389374"/>
            </a:xfrm>
            <a:custGeom>
              <a:avLst/>
              <a:gdLst>
                <a:gd name="connsiteX0" fmla="*/ 2194645 w 4389374"/>
                <a:gd name="connsiteY0" fmla="*/ 4389375 h 4389374"/>
                <a:gd name="connsiteX1" fmla="*/ 0 w 4389374"/>
                <a:gd name="connsiteY1" fmla="*/ 2194730 h 4389374"/>
                <a:gd name="connsiteX2" fmla="*/ 2194645 w 4389374"/>
                <a:gd name="connsiteY2" fmla="*/ 0 h 4389374"/>
                <a:gd name="connsiteX3" fmla="*/ 4389375 w 4389374"/>
                <a:gd name="connsiteY3" fmla="*/ 2194730 h 4389374"/>
                <a:gd name="connsiteX4" fmla="*/ 2194645 w 4389374"/>
                <a:gd name="connsiteY4" fmla="*/ 4389375 h 4389374"/>
                <a:gd name="connsiteX5" fmla="*/ 2194645 w 4389374"/>
                <a:gd name="connsiteY5" fmla="*/ 14496 h 4389374"/>
                <a:gd name="connsiteX6" fmla="*/ 14496 w 4389374"/>
                <a:gd name="connsiteY6" fmla="*/ 2194730 h 4389374"/>
                <a:gd name="connsiteX7" fmla="*/ 2194645 w 4389374"/>
                <a:gd name="connsiteY7" fmla="*/ 4374879 h 4389374"/>
                <a:gd name="connsiteX8" fmla="*/ 4374794 w 4389374"/>
                <a:gd name="connsiteY8" fmla="*/ 2194730 h 4389374"/>
                <a:gd name="connsiteX9" fmla="*/ 2194645 w 4389374"/>
                <a:gd name="connsiteY9" fmla="*/ 14496 h 438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374" h="4389374">
                  <a:moveTo>
                    <a:pt x="2194645" y="4389375"/>
                  </a:moveTo>
                  <a:cubicBezTo>
                    <a:pt x="984534" y="4389375"/>
                    <a:pt x="0" y="3404840"/>
                    <a:pt x="0" y="2194730"/>
                  </a:cubicBezTo>
                  <a:cubicBezTo>
                    <a:pt x="0" y="984619"/>
                    <a:pt x="984449" y="0"/>
                    <a:pt x="2194645" y="0"/>
                  </a:cubicBezTo>
                  <a:cubicBezTo>
                    <a:pt x="3404840" y="0"/>
                    <a:pt x="4389375" y="984534"/>
                    <a:pt x="4389375" y="2194730"/>
                  </a:cubicBezTo>
                  <a:cubicBezTo>
                    <a:pt x="4389375" y="3404925"/>
                    <a:pt x="3404840" y="4389375"/>
                    <a:pt x="2194645" y="4389375"/>
                  </a:cubicBezTo>
                  <a:moveTo>
                    <a:pt x="2194645" y="14496"/>
                  </a:moveTo>
                  <a:cubicBezTo>
                    <a:pt x="992503" y="14496"/>
                    <a:pt x="14496" y="992503"/>
                    <a:pt x="14496" y="2194730"/>
                  </a:cubicBezTo>
                  <a:cubicBezTo>
                    <a:pt x="14496" y="3396957"/>
                    <a:pt x="992503" y="4374879"/>
                    <a:pt x="2194645" y="4374879"/>
                  </a:cubicBezTo>
                  <a:cubicBezTo>
                    <a:pt x="3396787" y="4374879"/>
                    <a:pt x="4374794" y="3396872"/>
                    <a:pt x="4374794" y="2194730"/>
                  </a:cubicBezTo>
                  <a:cubicBezTo>
                    <a:pt x="4374794" y="992587"/>
                    <a:pt x="3396787" y="14496"/>
                    <a:pt x="2194645" y="14496"/>
                  </a:cubicBezTo>
                </a:path>
              </a:pathLst>
            </a:custGeom>
            <a:solidFill>
              <a:srgbClr val="ED688E"/>
            </a:solidFill>
            <a:ln w="8476" cap="flat">
              <a:noFill/>
              <a:prstDash val="solid"/>
              <a:miter/>
            </a:ln>
          </p:spPr>
          <p:txBody>
            <a:bodyPr rtlCol="0" anchor="ctr"/>
            <a:lstStyle/>
            <a:p>
              <a:endParaRPr lang="de-DE"/>
            </a:p>
          </p:txBody>
        </p:sp>
        <p:sp>
          <p:nvSpPr>
            <p:cNvPr id="46" name="Freihandform: Form 45">
              <a:extLst>
                <a:ext uri="{FF2B5EF4-FFF2-40B4-BE49-F238E27FC236}">
                  <a16:creationId xmlns:a16="http://schemas.microsoft.com/office/drawing/2014/main" id="{2DD16CF8-2F99-F33B-961F-3399DDF62F4F}"/>
                </a:ext>
              </a:extLst>
            </p:cNvPr>
            <p:cNvSpPr/>
            <p:nvPr/>
          </p:nvSpPr>
          <p:spPr>
            <a:xfrm>
              <a:off x="2783221" y="1083716"/>
              <a:ext cx="4389374" cy="4389459"/>
            </a:xfrm>
            <a:custGeom>
              <a:avLst/>
              <a:gdLst>
                <a:gd name="connsiteX0" fmla="*/ 2194645 w 4389374"/>
                <a:gd name="connsiteY0" fmla="*/ 4389375 h 4389459"/>
                <a:gd name="connsiteX1" fmla="*/ 0 w 4389374"/>
                <a:gd name="connsiteY1" fmla="*/ 2194645 h 4389459"/>
                <a:gd name="connsiteX2" fmla="*/ 2194645 w 4389374"/>
                <a:gd name="connsiteY2" fmla="*/ 0 h 4389459"/>
                <a:gd name="connsiteX3" fmla="*/ 4389374 w 4389374"/>
                <a:gd name="connsiteY3" fmla="*/ 2194730 h 4389459"/>
                <a:gd name="connsiteX4" fmla="*/ 2194645 w 4389374"/>
                <a:gd name="connsiteY4" fmla="*/ 4389459 h 4389459"/>
                <a:gd name="connsiteX5" fmla="*/ 2194645 w 4389374"/>
                <a:gd name="connsiteY5" fmla="*/ 14581 h 4389459"/>
                <a:gd name="connsiteX6" fmla="*/ 14496 w 4389374"/>
                <a:gd name="connsiteY6" fmla="*/ 2194730 h 4389459"/>
                <a:gd name="connsiteX7" fmla="*/ 2194645 w 4389374"/>
                <a:gd name="connsiteY7" fmla="*/ 4374879 h 4389459"/>
                <a:gd name="connsiteX8" fmla="*/ 4374794 w 4389374"/>
                <a:gd name="connsiteY8" fmla="*/ 2194730 h 4389459"/>
                <a:gd name="connsiteX9" fmla="*/ 2194645 w 4389374"/>
                <a:gd name="connsiteY9" fmla="*/ 14581 h 4389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374" h="4389459">
                  <a:moveTo>
                    <a:pt x="2194645" y="4389375"/>
                  </a:moveTo>
                  <a:cubicBezTo>
                    <a:pt x="984534" y="4389375"/>
                    <a:pt x="0" y="3404840"/>
                    <a:pt x="0" y="2194645"/>
                  </a:cubicBezTo>
                  <a:cubicBezTo>
                    <a:pt x="0" y="984449"/>
                    <a:pt x="984449" y="0"/>
                    <a:pt x="2194645" y="0"/>
                  </a:cubicBezTo>
                  <a:cubicBezTo>
                    <a:pt x="3404840" y="0"/>
                    <a:pt x="4389374" y="984534"/>
                    <a:pt x="4389374" y="2194730"/>
                  </a:cubicBezTo>
                  <a:cubicBezTo>
                    <a:pt x="4389374" y="3404925"/>
                    <a:pt x="3404840" y="4389459"/>
                    <a:pt x="2194645" y="4389459"/>
                  </a:cubicBezTo>
                  <a:moveTo>
                    <a:pt x="2194645" y="14581"/>
                  </a:moveTo>
                  <a:cubicBezTo>
                    <a:pt x="992503" y="14581"/>
                    <a:pt x="14496" y="992587"/>
                    <a:pt x="14496" y="2194730"/>
                  </a:cubicBezTo>
                  <a:cubicBezTo>
                    <a:pt x="14496" y="3396872"/>
                    <a:pt x="992503" y="4374879"/>
                    <a:pt x="2194645" y="4374879"/>
                  </a:cubicBezTo>
                  <a:cubicBezTo>
                    <a:pt x="3396787" y="4374879"/>
                    <a:pt x="4374794" y="3396872"/>
                    <a:pt x="4374794" y="2194730"/>
                  </a:cubicBezTo>
                  <a:cubicBezTo>
                    <a:pt x="4374794" y="992587"/>
                    <a:pt x="3396787" y="14581"/>
                    <a:pt x="2194645" y="14581"/>
                  </a:cubicBezTo>
                </a:path>
              </a:pathLst>
            </a:custGeom>
            <a:solidFill>
              <a:srgbClr val="ED688E"/>
            </a:solidFill>
            <a:ln w="8476" cap="flat">
              <a:noFill/>
              <a:prstDash val="solid"/>
              <a:miter/>
            </a:ln>
          </p:spPr>
          <p:txBody>
            <a:bodyPr rtlCol="0" anchor="ctr"/>
            <a:lstStyle/>
            <a:p>
              <a:endParaRPr lang="de-DE"/>
            </a:p>
          </p:txBody>
        </p:sp>
        <p:sp>
          <p:nvSpPr>
            <p:cNvPr id="48" name="Freihandform: Form 47">
              <a:extLst>
                <a:ext uri="{FF2B5EF4-FFF2-40B4-BE49-F238E27FC236}">
                  <a16:creationId xmlns:a16="http://schemas.microsoft.com/office/drawing/2014/main" id="{9794CAD3-3037-3544-0506-644606F9C929}"/>
                </a:ext>
              </a:extLst>
            </p:cNvPr>
            <p:cNvSpPr/>
            <p:nvPr/>
          </p:nvSpPr>
          <p:spPr>
            <a:xfrm>
              <a:off x="2869433" y="868058"/>
              <a:ext cx="4389373" cy="4389459"/>
            </a:xfrm>
            <a:custGeom>
              <a:avLst/>
              <a:gdLst>
                <a:gd name="connsiteX0" fmla="*/ 2194645 w 4389373"/>
                <a:gd name="connsiteY0" fmla="*/ 4389375 h 4389459"/>
                <a:gd name="connsiteX1" fmla="*/ 0 w 4389373"/>
                <a:gd name="connsiteY1" fmla="*/ 2194645 h 4389459"/>
                <a:gd name="connsiteX2" fmla="*/ 2194645 w 4389373"/>
                <a:gd name="connsiteY2" fmla="*/ 0 h 4389459"/>
                <a:gd name="connsiteX3" fmla="*/ 4389374 w 4389373"/>
                <a:gd name="connsiteY3" fmla="*/ 2194730 h 4389459"/>
                <a:gd name="connsiteX4" fmla="*/ 2194645 w 4389373"/>
                <a:gd name="connsiteY4" fmla="*/ 4389459 h 4389459"/>
                <a:gd name="connsiteX5" fmla="*/ 2194645 w 4389373"/>
                <a:gd name="connsiteY5" fmla="*/ 14581 h 4389459"/>
                <a:gd name="connsiteX6" fmla="*/ 14496 w 4389373"/>
                <a:gd name="connsiteY6" fmla="*/ 2194730 h 4389459"/>
                <a:gd name="connsiteX7" fmla="*/ 2194645 w 4389373"/>
                <a:gd name="connsiteY7" fmla="*/ 4374878 h 4389459"/>
                <a:gd name="connsiteX8" fmla="*/ 4374879 w 4389373"/>
                <a:gd name="connsiteY8" fmla="*/ 2194730 h 4389459"/>
                <a:gd name="connsiteX9" fmla="*/ 2194645 w 4389373"/>
                <a:gd name="connsiteY9" fmla="*/ 14496 h 4389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373" h="4389459">
                  <a:moveTo>
                    <a:pt x="2194645" y="4389375"/>
                  </a:moveTo>
                  <a:cubicBezTo>
                    <a:pt x="984534" y="4389375"/>
                    <a:pt x="0" y="3404840"/>
                    <a:pt x="0" y="2194645"/>
                  </a:cubicBezTo>
                  <a:cubicBezTo>
                    <a:pt x="0" y="984449"/>
                    <a:pt x="984534" y="0"/>
                    <a:pt x="2194645" y="0"/>
                  </a:cubicBezTo>
                  <a:cubicBezTo>
                    <a:pt x="3404755" y="0"/>
                    <a:pt x="4389374" y="984534"/>
                    <a:pt x="4389374" y="2194730"/>
                  </a:cubicBezTo>
                  <a:cubicBezTo>
                    <a:pt x="4389374" y="3404925"/>
                    <a:pt x="3404840" y="4389459"/>
                    <a:pt x="2194645" y="4389459"/>
                  </a:cubicBezTo>
                  <a:moveTo>
                    <a:pt x="2194645" y="14581"/>
                  </a:moveTo>
                  <a:cubicBezTo>
                    <a:pt x="992503" y="14581"/>
                    <a:pt x="14496" y="992587"/>
                    <a:pt x="14496" y="2194730"/>
                  </a:cubicBezTo>
                  <a:cubicBezTo>
                    <a:pt x="14496" y="3396872"/>
                    <a:pt x="992503" y="4374878"/>
                    <a:pt x="2194645" y="4374878"/>
                  </a:cubicBezTo>
                  <a:cubicBezTo>
                    <a:pt x="3396787" y="4374878"/>
                    <a:pt x="4374879" y="3396872"/>
                    <a:pt x="4374879" y="2194730"/>
                  </a:cubicBezTo>
                  <a:cubicBezTo>
                    <a:pt x="4374879" y="992587"/>
                    <a:pt x="3396787" y="14496"/>
                    <a:pt x="2194645" y="14496"/>
                  </a:cubicBezTo>
                </a:path>
              </a:pathLst>
            </a:custGeom>
            <a:solidFill>
              <a:srgbClr val="ED688E"/>
            </a:solidFill>
            <a:ln w="8476" cap="flat">
              <a:noFill/>
              <a:prstDash val="solid"/>
              <a:miter/>
            </a:ln>
          </p:spPr>
          <p:txBody>
            <a:bodyPr rtlCol="0" anchor="ctr"/>
            <a:lstStyle/>
            <a:p>
              <a:endParaRPr lang="de-DE"/>
            </a:p>
          </p:txBody>
        </p:sp>
        <p:sp>
          <p:nvSpPr>
            <p:cNvPr id="50" name="Freihandform: Form 49">
              <a:extLst>
                <a:ext uri="{FF2B5EF4-FFF2-40B4-BE49-F238E27FC236}">
                  <a16:creationId xmlns:a16="http://schemas.microsoft.com/office/drawing/2014/main" id="{F8EADB2F-9D1B-6958-C37A-C348CEE83CBA}"/>
                </a:ext>
              </a:extLst>
            </p:cNvPr>
            <p:cNvSpPr/>
            <p:nvPr/>
          </p:nvSpPr>
          <p:spPr>
            <a:xfrm>
              <a:off x="2903935" y="574749"/>
              <a:ext cx="4389374" cy="4389458"/>
            </a:xfrm>
            <a:custGeom>
              <a:avLst/>
              <a:gdLst>
                <a:gd name="connsiteX0" fmla="*/ 2194645 w 4389374"/>
                <a:gd name="connsiteY0" fmla="*/ 4389375 h 4389458"/>
                <a:gd name="connsiteX1" fmla="*/ 0 w 4389374"/>
                <a:gd name="connsiteY1" fmla="*/ 2194645 h 4389458"/>
                <a:gd name="connsiteX2" fmla="*/ 2194645 w 4389374"/>
                <a:gd name="connsiteY2" fmla="*/ 0 h 4389458"/>
                <a:gd name="connsiteX3" fmla="*/ 4389374 w 4389374"/>
                <a:gd name="connsiteY3" fmla="*/ 2194730 h 4389458"/>
                <a:gd name="connsiteX4" fmla="*/ 2194645 w 4389374"/>
                <a:gd name="connsiteY4" fmla="*/ 4389459 h 4389458"/>
                <a:gd name="connsiteX5" fmla="*/ 2194645 w 4389374"/>
                <a:gd name="connsiteY5" fmla="*/ 14581 h 4389458"/>
                <a:gd name="connsiteX6" fmla="*/ 14496 w 4389374"/>
                <a:gd name="connsiteY6" fmla="*/ 2194730 h 4389458"/>
                <a:gd name="connsiteX7" fmla="*/ 2194645 w 4389374"/>
                <a:gd name="connsiteY7" fmla="*/ 4374879 h 4389458"/>
                <a:gd name="connsiteX8" fmla="*/ 4374794 w 4389374"/>
                <a:gd name="connsiteY8" fmla="*/ 2194730 h 4389458"/>
                <a:gd name="connsiteX9" fmla="*/ 2194645 w 4389374"/>
                <a:gd name="connsiteY9" fmla="*/ 14496 h 438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374" h="4389458">
                  <a:moveTo>
                    <a:pt x="2194645" y="4389375"/>
                  </a:moveTo>
                  <a:cubicBezTo>
                    <a:pt x="984534" y="4389375"/>
                    <a:pt x="0" y="3404840"/>
                    <a:pt x="0" y="2194645"/>
                  </a:cubicBezTo>
                  <a:cubicBezTo>
                    <a:pt x="0" y="984449"/>
                    <a:pt x="984534" y="0"/>
                    <a:pt x="2194645" y="0"/>
                  </a:cubicBezTo>
                  <a:cubicBezTo>
                    <a:pt x="3404755" y="0"/>
                    <a:pt x="4389374" y="984534"/>
                    <a:pt x="4389374" y="2194730"/>
                  </a:cubicBezTo>
                  <a:cubicBezTo>
                    <a:pt x="4389374" y="3404925"/>
                    <a:pt x="3404840" y="4389459"/>
                    <a:pt x="2194645" y="4389459"/>
                  </a:cubicBezTo>
                  <a:moveTo>
                    <a:pt x="2194645" y="14581"/>
                  </a:moveTo>
                  <a:cubicBezTo>
                    <a:pt x="992503" y="14581"/>
                    <a:pt x="14496" y="992587"/>
                    <a:pt x="14496" y="2194730"/>
                  </a:cubicBezTo>
                  <a:cubicBezTo>
                    <a:pt x="14496" y="3396872"/>
                    <a:pt x="992503" y="4374879"/>
                    <a:pt x="2194645" y="4374879"/>
                  </a:cubicBezTo>
                  <a:cubicBezTo>
                    <a:pt x="3396787" y="4374879"/>
                    <a:pt x="4374794" y="3396872"/>
                    <a:pt x="4374794" y="2194730"/>
                  </a:cubicBezTo>
                  <a:cubicBezTo>
                    <a:pt x="4374794" y="992587"/>
                    <a:pt x="3396787" y="14496"/>
                    <a:pt x="2194645" y="14496"/>
                  </a:cubicBezTo>
                </a:path>
              </a:pathLst>
            </a:custGeom>
            <a:solidFill>
              <a:srgbClr val="ED688E"/>
            </a:solidFill>
            <a:ln w="8476" cap="flat">
              <a:noFill/>
              <a:prstDash val="solid"/>
              <a:miter/>
            </a:ln>
          </p:spPr>
          <p:txBody>
            <a:bodyPr rtlCol="0" anchor="ctr"/>
            <a:lstStyle/>
            <a:p>
              <a:endParaRPr lang="de-DE"/>
            </a:p>
          </p:txBody>
        </p:sp>
        <p:sp>
          <p:nvSpPr>
            <p:cNvPr id="51" name="Freihandform: Form 50">
              <a:extLst>
                <a:ext uri="{FF2B5EF4-FFF2-40B4-BE49-F238E27FC236}">
                  <a16:creationId xmlns:a16="http://schemas.microsoft.com/office/drawing/2014/main" id="{FC6044F7-B7CB-3495-7583-19B32AD197E5}"/>
                </a:ext>
              </a:extLst>
            </p:cNvPr>
            <p:cNvSpPr/>
            <p:nvPr/>
          </p:nvSpPr>
          <p:spPr>
            <a:xfrm>
              <a:off x="3119593" y="488452"/>
              <a:ext cx="4389374" cy="4389458"/>
            </a:xfrm>
            <a:custGeom>
              <a:avLst/>
              <a:gdLst>
                <a:gd name="connsiteX0" fmla="*/ 2194645 w 4389374"/>
                <a:gd name="connsiteY0" fmla="*/ 4389459 h 4389458"/>
                <a:gd name="connsiteX1" fmla="*/ 0 w 4389374"/>
                <a:gd name="connsiteY1" fmla="*/ 2194730 h 4389458"/>
                <a:gd name="connsiteX2" fmla="*/ 2194645 w 4389374"/>
                <a:gd name="connsiteY2" fmla="*/ 0 h 4389458"/>
                <a:gd name="connsiteX3" fmla="*/ 4389374 w 4389374"/>
                <a:gd name="connsiteY3" fmla="*/ 2194730 h 4389458"/>
                <a:gd name="connsiteX4" fmla="*/ 2194645 w 4389374"/>
                <a:gd name="connsiteY4" fmla="*/ 4389459 h 4389458"/>
                <a:gd name="connsiteX5" fmla="*/ 2194645 w 4389374"/>
                <a:gd name="connsiteY5" fmla="*/ 14581 h 4389458"/>
                <a:gd name="connsiteX6" fmla="*/ 14496 w 4389374"/>
                <a:gd name="connsiteY6" fmla="*/ 2194730 h 4389458"/>
                <a:gd name="connsiteX7" fmla="*/ 2194645 w 4389374"/>
                <a:gd name="connsiteY7" fmla="*/ 4374879 h 4389458"/>
                <a:gd name="connsiteX8" fmla="*/ 4374878 w 4389374"/>
                <a:gd name="connsiteY8" fmla="*/ 2194730 h 4389458"/>
                <a:gd name="connsiteX9" fmla="*/ 2194645 w 4389374"/>
                <a:gd name="connsiteY9" fmla="*/ 14581 h 438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374" h="4389458">
                  <a:moveTo>
                    <a:pt x="2194645" y="4389459"/>
                  </a:moveTo>
                  <a:cubicBezTo>
                    <a:pt x="984534" y="4389459"/>
                    <a:pt x="0" y="3404925"/>
                    <a:pt x="0" y="2194730"/>
                  </a:cubicBezTo>
                  <a:cubicBezTo>
                    <a:pt x="0" y="984534"/>
                    <a:pt x="984449" y="0"/>
                    <a:pt x="2194645" y="0"/>
                  </a:cubicBezTo>
                  <a:cubicBezTo>
                    <a:pt x="3404840" y="0"/>
                    <a:pt x="4389374" y="984534"/>
                    <a:pt x="4389374" y="2194730"/>
                  </a:cubicBezTo>
                  <a:cubicBezTo>
                    <a:pt x="4389374" y="3404925"/>
                    <a:pt x="3404755" y="4389459"/>
                    <a:pt x="2194645" y="4389459"/>
                  </a:cubicBezTo>
                  <a:moveTo>
                    <a:pt x="2194645" y="14581"/>
                  </a:moveTo>
                  <a:cubicBezTo>
                    <a:pt x="992503" y="14581"/>
                    <a:pt x="14496" y="992588"/>
                    <a:pt x="14496" y="2194730"/>
                  </a:cubicBezTo>
                  <a:cubicBezTo>
                    <a:pt x="14496" y="3396872"/>
                    <a:pt x="992503" y="4374879"/>
                    <a:pt x="2194645" y="4374879"/>
                  </a:cubicBezTo>
                  <a:cubicBezTo>
                    <a:pt x="3396787" y="4374879"/>
                    <a:pt x="4374878" y="3396872"/>
                    <a:pt x="4374878" y="2194730"/>
                  </a:cubicBezTo>
                  <a:cubicBezTo>
                    <a:pt x="4374878" y="992588"/>
                    <a:pt x="3396787" y="14581"/>
                    <a:pt x="2194645" y="14581"/>
                  </a:cubicBezTo>
                </a:path>
              </a:pathLst>
            </a:custGeom>
            <a:solidFill>
              <a:srgbClr val="ED688E"/>
            </a:solidFill>
            <a:ln w="8476" cap="flat">
              <a:noFill/>
              <a:prstDash val="solid"/>
              <a:miter/>
            </a:ln>
          </p:spPr>
          <p:txBody>
            <a:bodyPr rtlCol="0" anchor="ctr"/>
            <a:lstStyle/>
            <a:p>
              <a:endParaRPr lang="de-DE"/>
            </a:p>
          </p:txBody>
        </p:sp>
        <p:sp>
          <p:nvSpPr>
            <p:cNvPr id="52" name="Freihandform: Form 51">
              <a:extLst>
                <a:ext uri="{FF2B5EF4-FFF2-40B4-BE49-F238E27FC236}">
                  <a16:creationId xmlns:a16="http://schemas.microsoft.com/office/drawing/2014/main" id="{B9794857-A14F-4ACC-8C3C-3641B12E5E98}"/>
                </a:ext>
              </a:extLst>
            </p:cNvPr>
            <p:cNvSpPr/>
            <p:nvPr/>
          </p:nvSpPr>
          <p:spPr>
            <a:xfrm>
              <a:off x="3309396" y="384946"/>
              <a:ext cx="4389374" cy="4389459"/>
            </a:xfrm>
            <a:custGeom>
              <a:avLst/>
              <a:gdLst>
                <a:gd name="connsiteX0" fmla="*/ 2194645 w 4389374"/>
                <a:gd name="connsiteY0" fmla="*/ 4389460 h 4389459"/>
                <a:gd name="connsiteX1" fmla="*/ 0 w 4389374"/>
                <a:gd name="connsiteY1" fmla="*/ 2194815 h 4389459"/>
                <a:gd name="connsiteX2" fmla="*/ 2194645 w 4389374"/>
                <a:gd name="connsiteY2" fmla="*/ 0 h 4389459"/>
                <a:gd name="connsiteX3" fmla="*/ 4389374 w 4389374"/>
                <a:gd name="connsiteY3" fmla="*/ 2194730 h 4389459"/>
                <a:gd name="connsiteX4" fmla="*/ 2194645 w 4389374"/>
                <a:gd name="connsiteY4" fmla="*/ 4389375 h 4389459"/>
                <a:gd name="connsiteX5" fmla="*/ 2194645 w 4389374"/>
                <a:gd name="connsiteY5" fmla="*/ 14496 h 4389459"/>
                <a:gd name="connsiteX6" fmla="*/ 14496 w 4389374"/>
                <a:gd name="connsiteY6" fmla="*/ 2194645 h 4389459"/>
                <a:gd name="connsiteX7" fmla="*/ 2194645 w 4389374"/>
                <a:gd name="connsiteY7" fmla="*/ 4374794 h 4389459"/>
                <a:gd name="connsiteX8" fmla="*/ 4374878 w 4389374"/>
                <a:gd name="connsiteY8" fmla="*/ 2194645 h 4389459"/>
                <a:gd name="connsiteX9" fmla="*/ 2194645 w 4389374"/>
                <a:gd name="connsiteY9" fmla="*/ 14581 h 4389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374" h="4389459">
                  <a:moveTo>
                    <a:pt x="2194645" y="4389460"/>
                  </a:moveTo>
                  <a:cubicBezTo>
                    <a:pt x="984534" y="4389460"/>
                    <a:pt x="0" y="3404925"/>
                    <a:pt x="0" y="2194815"/>
                  </a:cubicBezTo>
                  <a:cubicBezTo>
                    <a:pt x="0" y="984704"/>
                    <a:pt x="984449" y="0"/>
                    <a:pt x="2194645" y="0"/>
                  </a:cubicBezTo>
                  <a:cubicBezTo>
                    <a:pt x="3404840" y="0"/>
                    <a:pt x="4389374" y="984534"/>
                    <a:pt x="4389374" y="2194730"/>
                  </a:cubicBezTo>
                  <a:cubicBezTo>
                    <a:pt x="4389374" y="3404925"/>
                    <a:pt x="3404755" y="4389375"/>
                    <a:pt x="2194645" y="4389375"/>
                  </a:cubicBezTo>
                  <a:moveTo>
                    <a:pt x="2194645" y="14496"/>
                  </a:moveTo>
                  <a:cubicBezTo>
                    <a:pt x="992503" y="14496"/>
                    <a:pt x="14496" y="992503"/>
                    <a:pt x="14496" y="2194645"/>
                  </a:cubicBezTo>
                  <a:cubicBezTo>
                    <a:pt x="14496" y="3396787"/>
                    <a:pt x="992503" y="4374794"/>
                    <a:pt x="2194645" y="4374794"/>
                  </a:cubicBezTo>
                  <a:cubicBezTo>
                    <a:pt x="3396787" y="4374794"/>
                    <a:pt x="4374878" y="3396787"/>
                    <a:pt x="4374878" y="2194645"/>
                  </a:cubicBezTo>
                  <a:cubicBezTo>
                    <a:pt x="4374878" y="992503"/>
                    <a:pt x="3396787" y="14581"/>
                    <a:pt x="2194645" y="14581"/>
                  </a:cubicBezTo>
                </a:path>
              </a:pathLst>
            </a:custGeom>
            <a:solidFill>
              <a:srgbClr val="ED688E"/>
            </a:solidFill>
            <a:ln w="8476" cap="flat">
              <a:noFill/>
              <a:prstDash val="solid"/>
              <a:miter/>
            </a:ln>
          </p:spPr>
          <p:txBody>
            <a:bodyPr rtlCol="0" anchor="ctr"/>
            <a:lstStyle/>
            <a:p>
              <a:endParaRPr lang="de-DE"/>
            </a:p>
          </p:txBody>
        </p:sp>
        <p:sp>
          <p:nvSpPr>
            <p:cNvPr id="53" name="Freihandform: Form 52">
              <a:extLst>
                <a:ext uri="{FF2B5EF4-FFF2-40B4-BE49-F238E27FC236}">
                  <a16:creationId xmlns:a16="http://schemas.microsoft.com/office/drawing/2014/main" id="{938097C8-0397-2502-CFE0-F8547232D7BB}"/>
                </a:ext>
              </a:extLst>
            </p:cNvPr>
            <p:cNvSpPr/>
            <p:nvPr/>
          </p:nvSpPr>
          <p:spPr>
            <a:xfrm>
              <a:off x="3490552" y="298649"/>
              <a:ext cx="4389374" cy="4389459"/>
            </a:xfrm>
            <a:custGeom>
              <a:avLst/>
              <a:gdLst>
                <a:gd name="connsiteX0" fmla="*/ 2194645 w 4389374"/>
                <a:gd name="connsiteY0" fmla="*/ 4389460 h 4389459"/>
                <a:gd name="connsiteX1" fmla="*/ 0 w 4389374"/>
                <a:gd name="connsiteY1" fmla="*/ 2194815 h 4389459"/>
                <a:gd name="connsiteX2" fmla="*/ 2194645 w 4389374"/>
                <a:gd name="connsiteY2" fmla="*/ 0 h 4389459"/>
                <a:gd name="connsiteX3" fmla="*/ 4389374 w 4389374"/>
                <a:gd name="connsiteY3" fmla="*/ 2194730 h 4389459"/>
                <a:gd name="connsiteX4" fmla="*/ 2194645 w 4389374"/>
                <a:gd name="connsiteY4" fmla="*/ 4389375 h 4389459"/>
                <a:gd name="connsiteX5" fmla="*/ 2194645 w 4389374"/>
                <a:gd name="connsiteY5" fmla="*/ 14496 h 4389459"/>
                <a:gd name="connsiteX6" fmla="*/ 14496 w 4389374"/>
                <a:gd name="connsiteY6" fmla="*/ 2194730 h 4389459"/>
                <a:gd name="connsiteX7" fmla="*/ 2194645 w 4389374"/>
                <a:gd name="connsiteY7" fmla="*/ 4374879 h 4389459"/>
                <a:gd name="connsiteX8" fmla="*/ 4374794 w 4389374"/>
                <a:gd name="connsiteY8" fmla="*/ 2194730 h 4389459"/>
                <a:gd name="connsiteX9" fmla="*/ 2194645 w 4389374"/>
                <a:gd name="connsiteY9" fmla="*/ 14581 h 4389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374" h="4389459">
                  <a:moveTo>
                    <a:pt x="2194645" y="4389460"/>
                  </a:moveTo>
                  <a:cubicBezTo>
                    <a:pt x="984534" y="4389460"/>
                    <a:pt x="0" y="3404925"/>
                    <a:pt x="0" y="2194815"/>
                  </a:cubicBezTo>
                  <a:cubicBezTo>
                    <a:pt x="0" y="984704"/>
                    <a:pt x="984449" y="0"/>
                    <a:pt x="2194645" y="0"/>
                  </a:cubicBezTo>
                  <a:cubicBezTo>
                    <a:pt x="3404840" y="0"/>
                    <a:pt x="4389374" y="984534"/>
                    <a:pt x="4389374" y="2194730"/>
                  </a:cubicBezTo>
                  <a:cubicBezTo>
                    <a:pt x="4389374" y="3404925"/>
                    <a:pt x="3404840" y="4389375"/>
                    <a:pt x="2194645" y="4389375"/>
                  </a:cubicBezTo>
                  <a:moveTo>
                    <a:pt x="2194645" y="14496"/>
                  </a:moveTo>
                  <a:cubicBezTo>
                    <a:pt x="992503" y="14496"/>
                    <a:pt x="14496" y="992503"/>
                    <a:pt x="14496" y="2194730"/>
                  </a:cubicBezTo>
                  <a:cubicBezTo>
                    <a:pt x="14496" y="3396957"/>
                    <a:pt x="992503" y="4374879"/>
                    <a:pt x="2194645" y="4374879"/>
                  </a:cubicBezTo>
                  <a:cubicBezTo>
                    <a:pt x="3396787" y="4374879"/>
                    <a:pt x="4374794" y="3396872"/>
                    <a:pt x="4374794" y="2194730"/>
                  </a:cubicBezTo>
                  <a:cubicBezTo>
                    <a:pt x="4374794" y="992588"/>
                    <a:pt x="3396787" y="14581"/>
                    <a:pt x="2194645" y="14581"/>
                  </a:cubicBezTo>
                </a:path>
              </a:pathLst>
            </a:custGeom>
            <a:solidFill>
              <a:srgbClr val="ED688E"/>
            </a:solidFill>
            <a:ln w="8476" cap="flat">
              <a:noFill/>
              <a:prstDash val="solid"/>
              <a:miter/>
            </a:ln>
          </p:spPr>
          <p:txBody>
            <a:bodyPr rtlCol="0" anchor="ctr"/>
            <a:lstStyle/>
            <a:p>
              <a:endParaRPr lang="de-DE"/>
            </a:p>
          </p:txBody>
        </p:sp>
        <p:sp>
          <p:nvSpPr>
            <p:cNvPr id="54" name="Freihandform: Form 53">
              <a:extLst>
                <a:ext uri="{FF2B5EF4-FFF2-40B4-BE49-F238E27FC236}">
                  <a16:creationId xmlns:a16="http://schemas.microsoft.com/office/drawing/2014/main" id="{1751CE2C-03EB-B230-AE5F-446F5EE42718}"/>
                </a:ext>
              </a:extLst>
            </p:cNvPr>
            <p:cNvSpPr/>
            <p:nvPr/>
          </p:nvSpPr>
          <p:spPr>
            <a:xfrm>
              <a:off x="3818278" y="298649"/>
              <a:ext cx="4389373" cy="4389459"/>
            </a:xfrm>
            <a:custGeom>
              <a:avLst/>
              <a:gdLst>
                <a:gd name="connsiteX0" fmla="*/ 2194645 w 4389373"/>
                <a:gd name="connsiteY0" fmla="*/ 4389460 h 4389459"/>
                <a:gd name="connsiteX1" fmla="*/ 0 w 4389373"/>
                <a:gd name="connsiteY1" fmla="*/ 2194815 h 4389459"/>
                <a:gd name="connsiteX2" fmla="*/ 2194645 w 4389373"/>
                <a:gd name="connsiteY2" fmla="*/ 0 h 4389459"/>
                <a:gd name="connsiteX3" fmla="*/ 4389374 w 4389373"/>
                <a:gd name="connsiteY3" fmla="*/ 2194730 h 4389459"/>
                <a:gd name="connsiteX4" fmla="*/ 2194645 w 4389373"/>
                <a:gd name="connsiteY4" fmla="*/ 4389375 h 4389459"/>
                <a:gd name="connsiteX5" fmla="*/ 2194645 w 4389373"/>
                <a:gd name="connsiteY5" fmla="*/ 14496 h 4389459"/>
                <a:gd name="connsiteX6" fmla="*/ 14496 w 4389373"/>
                <a:gd name="connsiteY6" fmla="*/ 2194730 h 4389459"/>
                <a:gd name="connsiteX7" fmla="*/ 2194645 w 4389373"/>
                <a:gd name="connsiteY7" fmla="*/ 4374879 h 4389459"/>
                <a:gd name="connsiteX8" fmla="*/ 4374794 w 4389373"/>
                <a:gd name="connsiteY8" fmla="*/ 2194730 h 4389459"/>
                <a:gd name="connsiteX9" fmla="*/ 2194645 w 4389373"/>
                <a:gd name="connsiteY9" fmla="*/ 14581 h 4389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373" h="4389459">
                  <a:moveTo>
                    <a:pt x="2194645" y="4389460"/>
                  </a:moveTo>
                  <a:cubicBezTo>
                    <a:pt x="984534" y="4389460"/>
                    <a:pt x="0" y="3404925"/>
                    <a:pt x="0" y="2194815"/>
                  </a:cubicBezTo>
                  <a:cubicBezTo>
                    <a:pt x="0" y="984704"/>
                    <a:pt x="984534" y="0"/>
                    <a:pt x="2194645" y="0"/>
                  </a:cubicBezTo>
                  <a:cubicBezTo>
                    <a:pt x="3404755" y="0"/>
                    <a:pt x="4389374" y="984534"/>
                    <a:pt x="4389374" y="2194730"/>
                  </a:cubicBezTo>
                  <a:cubicBezTo>
                    <a:pt x="4389374" y="3404925"/>
                    <a:pt x="3404840" y="4389375"/>
                    <a:pt x="2194645" y="4389375"/>
                  </a:cubicBezTo>
                  <a:moveTo>
                    <a:pt x="2194645" y="14496"/>
                  </a:moveTo>
                  <a:cubicBezTo>
                    <a:pt x="992503" y="14496"/>
                    <a:pt x="14496" y="992503"/>
                    <a:pt x="14496" y="2194730"/>
                  </a:cubicBezTo>
                  <a:cubicBezTo>
                    <a:pt x="14496" y="3396957"/>
                    <a:pt x="992503" y="4374879"/>
                    <a:pt x="2194645" y="4374879"/>
                  </a:cubicBezTo>
                  <a:cubicBezTo>
                    <a:pt x="3396787" y="4374879"/>
                    <a:pt x="4374794" y="3396872"/>
                    <a:pt x="4374794" y="2194730"/>
                  </a:cubicBezTo>
                  <a:cubicBezTo>
                    <a:pt x="4374794" y="992588"/>
                    <a:pt x="3396872" y="14581"/>
                    <a:pt x="2194645" y="14581"/>
                  </a:cubicBezTo>
                </a:path>
              </a:pathLst>
            </a:custGeom>
            <a:solidFill>
              <a:srgbClr val="ED688E"/>
            </a:solidFill>
            <a:ln w="8476" cap="flat">
              <a:noFill/>
              <a:prstDash val="solid"/>
              <a:miter/>
            </a:ln>
          </p:spPr>
          <p:txBody>
            <a:bodyPr rtlCol="0" anchor="ctr"/>
            <a:lstStyle/>
            <a:p>
              <a:endParaRPr lang="de-DE"/>
            </a:p>
          </p:txBody>
        </p:sp>
        <p:sp>
          <p:nvSpPr>
            <p:cNvPr id="55" name="Freihandform: Form 54">
              <a:extLst>
                <a:ext uri="{FF2B5EF4-FFF2-40B4-BE49-F238E27FC236}">
                  <a16:creationId xmlns:a16="http://schemas.microsoft.com/office/drawing/2014/main" id="{F93B8463-B3BF-07C5-A0C2-1B6ADDAADB02}"/>
                </a:ext>
              </a:extLst>
            </p:cNvPr>
            <p:cNvSpPr/>
            <p:nvPr/>
          </p:nvSpPr>
          <p:spPr>
            <a:xfrm>
              <a:off x="4085732" y="384946"/>
              <a:ext cx="4389374" cy="4389459"/>
            </a:xfrm>
            <a:custGeom>
              <a:avLst/>
              <a:gdLst>
                <a:gd name="connsiteX0" fmla="*/ 2194645 w 4389374"/>
                <a:gd name="connsiteY0" fmla="*/ 4389460 h 4389459"/>
                <a:gd name="connsiteX1" fmla="*/ 0 w 4389374"/>
                <a:gd name="connsiteY1" fmla="*/ 2194815 h 4389459"/>
                <a:gd name="connsiteX2" fmla="*/ 2194645 w 4389374"/>
                <a:gd name="connsiteY2" fmla="*/ 0 h 4389459"/>
                <a:gd name="connsiteX3" fmla="*/ 4389375 w 4389374"/>
                <a:gd name="connsiteY3" fmla="*/ 2194730 h 4389459"/>
                <a:gd name="connsiteX4" fmla="*/ 2194645 w 4389374"/>
                <a:gd name="connsiteY4" fmla="*/ 4389375 h 4389459"/>
                <a:gd name="connsiteX5" fmla="*/ 2194645 w 4389374"/>
                <a:gd name="connsiteY5" fmla="*/ 14496 h 4389459"/>
                <a:gd name="connsiteX6" fmla="*/ 14496 w 4389374"/>
                <a:gd name="connsiteY6" fmla="*/ 2194645 h 4389459"/>
                <a:gd name="connsiteX7" fmla="*/ 2194645 w 4389374"/>
                <a:gd name="connsiteY7" fmla="*/ 4374794 h 4389459"/>
                <a:gd name="connsiteX8" fmla="*/ 4374878 w 4389374"/>
                <a:gd name="connsiteY8" fmla="*/ 2194645 h 4389459"/>
                <a:gd name="connsiteX9" fmla="*/ 2194645 w 4389374"/>
                <a:gd name="connsiteY9" fmla="*/ 14581 h 4389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374" h="4389459">
                  <a:moveTo>
                    <a:pt x="2194645" y="4389460"/>
                  </a:moveTo>
                  <a:cubicBezTo>
                    <a:pt x="984534" y="4389460"/>
                    <a:pt x="0" y="3404925"/>
                    <a:pt x="0" y="2194815"/>
                  </a:cubicBezTo>
                  <a:cubicBezTo>
                    <a:pt x="0" y="984704"/>
                    <a:pt x="984449" y="0"/>
                    <a:pt x="2194645" y="0"/>
                  </a:cubicBezTo>
                  <a:cubicBezTo>
                    <a:pt x="3404840" y="0"/>
                    <a:pt x="4389375" y="984534"/>
                    <a:pt x="4389375" y="2194730"/>
                  </a:cubicBezTo>
                  <a:cubicBezTo>
                    <a:pt x="4389375" y="3404925"/>
                    <a:pt x="3404755" y="4389375"/>
                    <a:pt x="2194645" y="4389375"/>
                  </a:cubicBezTo>
                  <a:moveTo>
                    <a:pt x="2194645" y="14496"/>
                  </a:moveTo>
                  <a:cubicBezTo>
                    <a:pt x="992503" y="14496"/>
                    <a:pt x="14496" y="992503"/>
                    <a:pt x="14496" y="2194645"/>
                  </a:cubicBezTo>
                  <a:cubicBezTo>
                    <a:pt x="14496" y="3396787"/>
                    <a:pt x="992503" y="4374794"/>
                    <a:pt x="2194645" y="4374794"/>
                  </a:cubicBezTo>
                  <a:cubicBezTo>
                    <a:pt x="3396787" y="4374794"/>
                    <a:pt x="4374878" y="3396787"/>
                    <a:pt x="4374878" y="2194645"/>
                  </a:cubicBezTo>
                  <a:cubicBezTo>
                    <a:pt x="4374878" y="992503"/>
                    <a:pt x="3396787" y="14581"/>
                    <a:pt x="2194645" y="14581"/>
                  </a:cubicBezTo>
                </a:path>
              </a:pathLst>
            </a:custGeom>
            <a:solidFill>
              <a:srgbClr val="ED688E"/>
            </a:solidFill>
            <a:ln w="8476" cap="flat">
              <a:noFill/>
              <a:prstDash val="solid"/>
              <a:miter/>
            </a:ln>
          </p:spPr>
          <p:txBody>
            <a:bodyPr rtlCol="0" anchor="ctr"/>
            <a:lstStyle/>
            <a:p>
              <a:endParaRPr lang="de-DE"/>
            </a:p>
          </p:txBody>
        </p:sp>
        <p:sp>
          <p:nvSpPr>
            <p:cNvPr id="56" name="Freihandform: Form 55">
              <a:extLst>
                <a:ext uri="{FF2B5EF4-FFF2-40B4-BE49-F238E27FC236}">
                  <a16:creationId xmlns:a16="http://schemas.microsoft.com/office/drawing/2014/main" id="{FBF00B6D-A157-34AE-F21E-BEAB3684A8D6}"/>
                </a:ext>
              </a:extLst>
            </p:cNvPr>
            <p:cNvSpPr/>
            <p:nvPr/>
          </p:nvSpPr>
          <p:spPr>
            <a:xfrm>
              <a:off x="4422189" y="488452"/>
              <a:ext cx="4389374" cy="4389458"/>
            </a:xfrm>
            <a:custGeom>
              <a:avLst/>
              <a:gdLst>
                <a:gd name="connsiteX0" fmla="*/ 2194645 w 4389374"/>
                <a:gd name="connsiteY0" fmla="*/ 4389459 h 4389458"/>
                <a:gd name="connsiteX1" fmla="*/ 0 w 4389374"/>
                <a:gd name="connsiteY1" fmla="*/ 2194730 h 4389458"/>
                <a:gd name="connsiteX2" fmla="*/ 2194645 w 4389374"/>
                <a:gd name="connsiteY2" fmla="*/ 0 h 4389458"/>
                <a:gd name="connsiteX3" fmla="*/ 4389375 w 4389374"/>
                <a:gd name="connsiteY3" fmla="*/ 2194730 h 4389458"/>
                <a:gd name="connsiteX4" fmla="*/ 2194645 w 4389374"/>
                <a:gd name="connsiteY4" fmla="*/ 4389459 h 4389458"/>
                <a:gd name="connsiteX5" fmla="*/ 2194645 w 4389374"/>
                <a:gd name="connsiteY5" fmla="*/ 14581 h 4389458"/>
                <a:gd name="connsiteX6" fmla="*/ 14496 w 4389374"/>
                <a:gd name="connsiteY6" fmla="*/ 2194730 h 4389458"/>
                <a:gd name="connsiteX7" fmla="*/ 2194645 w 4389374"/>
                <a:gd name="connsiteY7" fmla="*/ 4374879 h 4389458"/>
                <a:gd name="connsiteX8" fmla="*/ 4374878 w 4389374"/>
                <a:gd name="connsiteY8" fmla="*/ 2194730 h 4389458"/>
                <a:gd name="connsiteX9" fmla="*/ 2194645 w 4389374"/>
                <a:gd name="connsiteY9" fmla="*/ 14581 h 438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374" h="4389458">
                  <a:moveTo>
                    <a:pt x="2194645" y="4389459"/>
                  </a:moveTo>
                  <a:cubicBezTo>
                    <a:pt x="984534" y="4389459"/>
                    <a:pt x="0" y="3404925"/>
                    <a:pt x="0" y="2194730"/>
                  </a:cubicBezTo>
                  <a:cubicBezTo>
                    <a:pt x="0" y="984534"/>
                    <a:pt x="984449" y="0"/>
                    <a:pt x="2194645" y="0"/>
                  </a:cubicBezTo>
                  <a:cubicBezTo>
                    <a:pt x="3404840" y="0"/>
                    <a:pt x="4389375" y="984534"/>
                    <a:pt x="4389375" y="2194730"/>
                  </a:cubicBezTo>
                  <a:cubicBezTo>
                    <a:pt x="4389375" y="3404925"/>
                    <a:pt x="3404840" y="4389459"/>
                    <a:pt x="2194645" y="4389459"/>
                  </a:cubicBezTo>
                  <a:moveTo>
                    <a:pt x="2194645" y="14581"/>
                  </a:moveTo>
                  <a:cubicBezTo>
                    <a:pt x="992503" y="14581"/>
                    <a:pt x="14496" y="992588"/>
                    <a:pt x="14496" y="2194730"/>
                  </a:cubicBezTo>
                  <a:cubicBezTo>
                    <a:pt x="14496" y="3396872"/>
                    <a:pt x="992503" y="4374879"/>
                    <a:pt x="2194645" y="4374879"/>
                  </a:cubicBezTo>
                  <a:cubicBezTo>
                    <a:pt x="3396787" y="4374879"/>
                    <a:pt x="4374878" y="3396872"/>
                    <a:pt x="4374878" y="2194730"/>
                  </a:cubicBezTo>
                  <a:cubicBezTo>
                    <a:pt x="4374878" y="992588"/>
                    <a:pt x="3396787" y="14581"/>
                    <a:pt x="2194645" y="14581"/>
                  </a:cubicBezTo>
                </a:path>
              </a:pathLst>
            </a:custGeom>
            <a:solidFill>
              <a:srgbClr val="ED688E"/>
            </a:solidFill>
            <a:ln w="8476" cap="flat">
              <a:noFill/>
              <a:prstDash val="solid"/>
              <a:miter/>
            </a:ln>
          </p:spPr>
          <p:txBody>
            <a:bodyPr rtlCol="0" anchor="ctr"/>
            <a:lstStyle/>
            <a:p>
              <a:endParaRPr lang="de-DE"/>
            </a:p>
          </p:txBody>
        </p:sp>
        <p:sp>
          <p:nvSpPr>
            <p:cNvPr id="57" name="Freihandform: Form 56">
              <a:extLst>
                <a:ext uri="{FF2B5EF4-FFF2-40B4-BE49-F238E27FC236}">
                  <a16:creationId xmlns:a16="http://schemas.microsoft.com/office/drawing/2014/main" id="{BCAE330E-9EFD-9F7E-AC4A-390CB02BFF43}"/>
                </a:ext>
              </a:extLst>
            </p:cNvPr>
            <p:cNvSpPr/>
            <p:nvPr/>
          </p:nvSpPr>
          <p:spPr>
            <a:xfrm>
              <a:off x="4620554" y="600604"/>
              <a:ext cx="4389373" cy="4389459"/>
            </a:xfrm>
            <a:custGeom>
              <a:avLst/>
              <a:gdLst>
                <a:gd name="connsiteX0" fmla="*/ 2194645 w 4389373"/>
                <a:gd name="connsiteY0" fmla="*/ 4389460 h 4389459"/>
                <a:gd name="connsiteX1" fmla="*/ 0 w 4389373"/>
                <a:gd name="connsiteY1" fmla="*/ 2194815 h 4389459"/>
                <a:gd name="connsiteX2" fmla="*/ 2194645 w 4389373"/>
                <a:gd name="connsiteY2" fmla="*/ 0 h 4389459"/>
                <a:gd name="connsiteX3" fmla="*/ 4389374 w 4389373"/>
                <a:gd name="connsiteY3" fmla="*/ 2194730 h 4389459"/>
                <a:gd name="connsiteX4" fmla="*/ 2194645 w 4389373"/>
                <a:gd name="connsiteY4" fmla="*/ 4389375 h 4389459"/>
                <a:gd name="connsiteX5" fmla="*/ 2194645 w 4389373"/>
                <a:gd name="connsiteY5" fmla="*/ 14496 h 4389459"/>
                <a:gd name="connsiteX6" fmla="*/ 14496 w 4389373"/>
                <a:gd name="connsiteY6" fmla="*/ 2194645 h 4389459"/>
                <a:gd name="connsiteX7" fmla="*/ 2194645 w 4389373"/>
                <a:gd name="connsiteY7" fmla="*/ 4374794 h 4389459"/>
                <a:gd name="connsiteX8" fmla="*/ 4374794 w 4389373"/>
                <a:gd name="connsiteY8" fmla="*/ 2194645 h 4389459"/>
                <a:gd name="connsiteX9" fmla="*/ 2194645 w 4389373"/>
                <a:gd name="connsiteY9" fmla="*/ 14496 h 4389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373" h="4389459">
                  <a:moveTo>
                    <a:pt x="2194645" y="4389460"/>
                  </a:moveTo>
                  <a:cubicBezTo>
                    <a:pt x="984534" y="4389460"/>
                    <a:pt x="0" y="3404925"/>
                    <a:pt x="0" y="2194815"/>
                  </a:cubicBezTo>
                  <a:cubicBezTo>
                    <a:pt x="0" y="984704"/>
                    <a:pt x="984534" y="0"/>
                    <a:pt x="2194645" y="0"/>
                  </a:cubicBezTo>
                  <a:cubicBezTo>
                    <a:pt x="3404755" y="0"/>
                    <a:pt x="4389374" y="984534"/>
                    <a:pt x="4389374" y="2194730"/>
                  </a:cubicBezTo>
                  <a:cubicBezTo>
                    <a:pt x="4389374" y="3404925"/>
                    <a:pt x="3404840" y="4389375"/>
                    <a:pt x="2194645" y="4389375"/>
                  </a:cubicBezTo>
                  <a:moveTo>
                    <a:pt x="2194645" y="14496"/>
                  </a:moveTo>
                  <a:cubicBezTo>
                    <a:pt x="992503" y="14496"/>
                    <a:pt x="14496" y="992503"/>
                    <a:pt x="14496" y="2194645"/>
                  </a:cubicBezTo>
                  <a:cubicBezTo>
                    <a:pt x="14496" y="3396787"/>
                    <a:pt x="992503" y="4374794"/>
                    <a:pt x="2194645" y="4374794"/>
                  </a:cubicBezTo>
                  <a:cubicBezTo>
                    <a:pt x="3396787" y="4374794"/>
                    <a:pt x="4374794" y="3396787"/>
                    <a:pt x="4374794" y="2194645"/>
                  </a:cubicBezTo>
                  <a:cubicBezTo>
                    <a:pt x="4374794" y="992503"/>
                    <a:pt x="3396787" y="14496"/>
                    <a:pt x="2194645" y="14496"/>
                  </a:cubicBezTo>
                </a:path>
              </a:pathLst>
            </a:custGeom>
            <a:solidFill>
              <a:srgbClr val="ED688E"/>
            </a:solidFill>
            <a:ln w="8476" cap="flat">
              <a:noFill/>
              <a:prstDash val="solid"/>
              <a:miter/>
            </a:ln>
          </p:spPr>
          <p:txBody>
            <a:bodyPr rtlCol="0" anchor="ctr"/>
            <a:lstStyle/>
            <a:p>
              <a:endParaRPr lang="de-DE"/>
            </a:p>
          </p:txBody>
        </p:sp>
        <p:sp>
          <p:nvSpPr>
            <p:cNvPr id="58" name="Freihandform: Form 57">
              <a:extLst>
                <a:ext uri="{FF2B5EF4-FFF2-40B4-BE49-F238E27FC236}">
                  <a16:creationId xmlns:a16="http://schemas.microsoft.com/office/drawing/2014/main" id="{A245A75C-08EB-9E29-3E53-B3CED90A5A09}"/>
                </a:ext>
              </a:extLst>
            </p:cNvPr>
            <p:cNvSpPr/>
            <p:nvPr/>
          </p:nvSpPr>
          <p:spPr>
            <a:xfrm>
              <a:off x="4896570" y="747259"/>
              <a:ext cx="4389373" cy="4389459"/>
            </a:xfrm>
            <a:custGeom>
              <a:avLst/>
              <a:gdLst>
                <a:gd name="connsiteX0" fmla="*/ 2194645 w 4389373"/>
                <a:gd name="connsiteY0" fmla="*/ 4389459 h 4389459"/>
                <a:gd name="connsiteX1" fmla="*/ 0 w 4389373"/>
                <a:gd name="connsiteY1" fmla="*/ 2194730 h 4389459"/>
                <a:gd name="connsiteX2" fmla="*/ 2194645 w 4389373"/>
                <a:gd name="connsiteY2" fmla="*/ 0 h 4389459"/>
                <a:gd name="connsiteX3" fmla="*/ 4389374 w 4389373"/>
                <a:gd name="connsiteY3" fmla="*/ 2194730 h 4389459"/>
                <a:gd name="connsiteX4" fmla="*/ 2194645 w 4389373"/>
                <a:gd name="connsiteY4" fmla="*/ 4389459 h 4389459"/>
                <a:gd name="connsiteX5" fmla="*/ 2194645 w 4389373"/>
                <a:gd name="connsiteY5" fmla="*/ 14581 h 4389459"/>
                <a:gd name="connsiteX6" fmla="*/ 14496 w 4389373"/>
                <a:gd name="connsiteY6" fmla="*/ 2194730 h 4389459"/>
                <a:gd name="connsiteX7" fmla="*/ 2194645 w 4389373"/>
                <a:gd name="connsiteY7" fmla="*/ 4374878 h 4389459"/>
                <a:gd name="connsiteX8" fmla="*/ 4374794 w 4389373"/>
                <a:gd name="connsiteY8" fmla="*/ 2194730 h 4389459"/>
                <a:gd name="connsiteX9" fmla="*/ 2194645 w 4389373"/>
                <a:gd name="connsiteY9" fmla="*/ 14581 h 4389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373" h="4389459">
                  <a:moveTo>
                    <a:pt x="2194645" y="4389459"/>
                  </a:moveTo>
                  <a:cubicBezTo>
                    <a:pt x="984534" y="4389459"/>
                    <a:pt x="0" y="3404925"/>
                    <a:pt x="0" y="2194730"/>
                  </a:cubicBezTo>
                  <a:cubicBezTo>
                    <a:pt x="0" y="984534"/>
                    <a:pt x="984534" y="0"/>
                    <a:pt x="2194645" y="0"/>
                  </a:cubicBezTo>
                  <a:cubicBezTo>
                    <a:pt x="3404755" y="0"/>
                    <a:pt x="4389374" y="984534"/>
                    <a:pt x="4389374" y="2194730"/>
                  </a:cubicBezTo>
                  <a:cubicBezTo>
                    <a:pt x="4389374" y="3404925"/>
                    <a:pt x="3404840" y="4389459"/>
                    <a:pt x="2194645" y="4389459"/>
                  </a:cubicBezTo>
                  <a:moveTo>
                    <a:pt x="2194645" y="14581"/>
                  </a:moveTo>
                  <a:cubicBezTo>
                    <a:pt x="992503" y="14581"/>
                    <a:pt x="14496" y="992587"/>
                    <a:pt x="14496" y="2194730"/>
                  </a:cubicBezTo>
                  <a:cubicBezTo>
                    <a:pt x="14496" y="3396872"/>
                    <a:pt x="992503" y="4374878"/>
                    <a:pt x="2194645" y="4374878"/>
                  </a:cubicBezTo>
                  <a:cubicBezTo>
                    <a:pt x="3396787" y="4374878"/>
                    <a:pt x="4374794" y="3396872"/>
                    <a:pt x="4374794" y="2194730"/>
                  </a:cubicBezTo>
                  <a:cubicBezTo>
                    <a:pt x="4374794" y="992587"/>
                    <a:pt x="3396787" y="14581"/>
                    <a:pt x="2194645" y="14581"/>
                  </a:cubicBezTo>
                </a:path>
              </a:pathLst>
            </a:custGeom>
            <a:solidFill>
              <a:srgbClr val="ED688E"/>
            </a:solidFill>
            <a:ln w="8476" cap="flat">
              <a:noFill/>
              <a:prstDash val="solid"/>
              <a:miter/>
            </a:ln>
          </p:spPr>
          <p:txBody>
            <a:bodyPr rtlCol="0" anchor="ctr"/>
            <a:lstStyle/>
            <a:p>
              <a:endParaRPr lang="de-DE"/>
            </a:p>
          </p:txBody>
        </p:sp>
      </p:grpSp>
      <p:sp>
        <p:nvSpPr>
          <p:cNvPr id="7" name="Foliennummernplatzhalter 6">
            <a:extLst>
              <a:ext uri="{FF2B5EF4-FFF2-40B4-BE49-F238E27FC236}">
                <a16:creationId xmlns:a16="http://schemas.microsoft.com/office/drawing/2014/main" id="{B28B1358-29AC-88E5-08A2-C04DA3352018}"/>
              </a:ext>
            </a:extLst>
          </p:cNvPr>
          <p:cNvSpPr>
            <a:spLocks noGrp="1"/>
          </p:cNvSpPr>
          <p:nvPr>
            <p:ph type="sldNum" sz="quarter" idx="12"/>
          </p:nvPr>
        </p:nvSpPr>
        <p:spPr>
          <a:xfrm>
            <a:off x="5846006" y="6458085"/>
            <a:ext cx="499988" cy="324178"/>
          </a:xfrm>
        </p:spPr>
        <p:txBody>
          <a:bodyPr/>
          <a:lstStyle/>
          <a:p>
            <a:fld id="{0F014D49-C3D3-413E-8AFF-2593B252B544}" type="slidenum">
              <a:rPr lang="de-DE" smtClean="0"/>
              <a:t>‹Nr.›</a:t>
            </a:fld>
            <a:endParaRPr lang="de-DE"/>
          </a:p>
        </p:txBody>
      </p:sp>
      <p:sp>
        <p:nvSpPr>
          <p:cNvPr id="26" name="Textplatzhalter 25">
            <a:extLst>
              <a:ext uri="{FF2B5EF4-FFF2-40B4-BE49-F238E27FC236}">
                <a16:creationId xmlns:a16="http://schemas.microsoft.com/office/drawing/2014/main" id="{1315E460-668B-6B21-08F0-6A3FFA0FFA3A}"/>
              </a:ext>
            </a:extLst>
          </p:cNvPr>
          <p:cNvSpPr>
            <a:spLocks noGrp="1"/>
          </p:cNvSpPr>
          <p:nvPr>
            <p:ph type="body" sz="quarter" idx="13" hasCustomPrompt="1"/>
          </p:nvPr>
        </p:nvSpPr>
        <p:spPr>
          <a:xfrm>
            <a:off x="607079" y="697512"/>
            <a:ext cx="3240088" cy="400110"/>
          </a:xfrm>
        </p:spPr>
        <p:txBody>
          <a:bodyPr anchor="b">
            <a:noAutofit/>
          </a:bodyPr>
          <a:lstStyle>
            <a:lvl1pPr marL="0" indent="0">
              <a:buNone/>
              <a:defRPr sz="2000"/>
            </a:lvl1pPr>
          </a:lstStyle>
          <a:p>
            <a:pPr lvl="0"/>
            <a:r>
              <a:rPr lang="de-DE"/>
              <a:t>Übersicht für heute</a:t>
            </a:r>
          </a:p>
        </p:txBody>
      </p:sp>
      <p:sp>
        <p:nvSpPr>
          <p:cNvPr id="28" name="Textplatzhalter 27">
            <a:extLst>
              <a:ext uri="{FF2B5EF4-FFF2-40B4-BE49-F238E27FC236}">
                <a16:creationId xmlns:a16="http://schemas.microsoft.com/office/drawing/2014/main" id="{132319B6-7356-C438-BB70-0DAF5601D3C7}"/>
              </a:ext>
            </a:extLst>
          </p:cNvPr>
          <p:cNvSpPr>
            <a:spLocks noGrp="1"/>
          </p:cNvSpPr>
          <p:nvPr>
            <p:ph type="body" sz="quarter" idx="14" hasCustomPrompt="1"/>
          </p:nvPr>
        </p:nvSpPr>
        <p:spPr>
          <a:xfrm>
            <a:off x="606425" y="1096963"/>
            <a:ext cx="3240088" cy="1323438"/>
          </a:xfrm>
        </p:spPr>
        <p:txBody>
          <a:bodyPr anchor="ctr">
            <a:normAutofit/>
          </a:bodyPr>
          <a:lstStyle>
            <a:lvl1pPr marL="0" indent="0">
              <a:buNone/>
              <a:defRPr sz="4000" b="1">
                <a:solidFill>
                  <a:schemeClr val="tx2"/>
                </a:solidFill>
              </a:defRPr>
            </a:lvl1pPr>
          </a:lstStyle>
          <a:p>
            <a:pPr lvl="0"/>
            <a:r>
              <a:rPr lang="de-DE"/>
              <a:t>Was heute ansteht</a:t>
            </a:r>
          </a:p>
        </p:txBody>
      </p:sp>
      <p:sp>
        <p:nvSpPr>
          <p:cNvPr id="30" name="Textplatzhalter 29">
            <a:extLst>
              <a:ext uri="{FF2B5EF4-FFF2-40B4-BE49-F238E27FC236}">
                <a16:creationId xmlns:a16="http://schemas.microsoft.com/office/drawing/2014/main" id="{4C189A99-5493-EAF2-94AE-92D28B9BA32B}"/>
              </a:ext>
            </a:extLst>
          </p:cNvPr>
          <p:cNvSpPr>
            <a:spLocks noGrp="1"/>
          </p:cNvSpPr>
          <p:nvPr>
            <p:ph type="body" sz="quarter" idx="15" hasCustomPrompt="1"/>
          </p:nvPr>
        </p:nvSpPr>
        <p:spPr>
          <a:xfrm>
            <a:off x="606425" y="2770188"/>
            <a:ext cx="3411538" cy="400050"/>
          </a:xfrm>
        </p:spPr>
        <p:txBody>
          <a:bodyPr anchor="b"/>
          <a:lstStyle>
            <a:lvl1pPr marL="0" indent="0">
              <a:buNone/>
              <a:defRPr sz="1800" b="1">
                <a:solidFill>
                  <a:schemeClr val="tx2"/>
                </a:solidFill>
              </a:defRPr>
            </a:lvl1pPr>
          </a:lstStyle>
          <a:p>
            <a:pPr lvl="0"/>
            <a:r>
              <a:rPr lang="de-DE"/>
              <a:t>01. Begrüßung</a:t>
            </a:r>
          </a:p>
        </p:txBody>
      </p:sp>
      <p:sp>
        <p:nvSpPr>
          <p:cNvPr id="39" name="Textplatzhalter 38">
            <a:extLst>
              <a:ext uri="{FF2B5EF4-FFF2-40B4-BE49-F238E27FC236}">
                <a16:creationId xmlns:a16="http://schemas.microsoft.com/office/drawing/2014/main" id="{A7A8358C-A827-EEDA-CBF7-480FB171FA46}"/>
              </a:ext>
            </a:extLst>
          </p:cNvPr>
          <p:cNvSpPr>
            <a:spLocks noGrp="1"/>
          </p:cNvSpPr>
          <p:nvPr>
            <p:ph type="body" sz="quarter" idx="16" hasCustomPrompt="1"/>
          </p:nvPr>
        </p:nvSpPr>
        <p:spPr>
          <a:xfrm>
            <a:off x="606425" y="3170238"/>
            <a:ext cx="3411538" cy="822325"/>
          </a:xfrm>
        </p:spPr>
        <p:txBody>
          <a:bodyPr anchor="ctr">
            <a:noAutofit/>
          </a:bodyPr>
          <a:lstStyle>
            <a:lvl1pPr marL="0" indent="0">
              <a:lnSpc>
                <a:spcPct val="150000"/>
              </a:lnSpc>
              <a:buNone/>
              <a:defRPr sz="1100"/>
            </a:lvl1pPr>
          </a:lstStyle>
          <a:p>
            <a:pPr lvl="0"/>
            <a:r>
              <a:rPr lang="de-DE"/>
              <a:t>Duis </a:t>
            </a:r>
            <a:r>
              <a:rPr lang="de-DE" err="1"/>
              <a:t>auctor</a:t>
            </a:r>
            <a:r>
              <a:rPr lang="de-DE"/>
              <a:t> </a:t>
            </a:r>
            <a:r>
              <a:rPr lang="de-DE" err="1"/>
              <a:t>elit</a:t>
            </a:r>
            <a:r>
              <a:rPr lang="de-DE"/>
              <a:t> a </a:t>
            </a:r>
            <a:r>
              <a:rPr lang="de-DE" err="1"/>
              <a:t>justo</a:t>
            </a:r>
            <a:r>
              <a:rPr lang="de-DE"/>
              <a:t> </a:t>
            </a:r>
            <a:r>
              <a:rPr lang="de-DE" err="1"/>
              <a:t>imperdiet</a:t>
            </a:r>
            <a:r>
              <a:rPr lang="de-DE"/>
              <a:t>, non maximus </a:t>
            </a:r>
            <a:r>
              <a:rPr lang="de-DE" err="1"/>
              <a:t>enim</a:t>
            </a:r>
            <a:r>
              <a:rPr lang="de-DE"/>
              <a:t> </a:t>
            </a:r>
            <a:r>
              <a:rPr lang="de-DE" err="1"/>
              <a:t>ornare</a:t>
            </a:r>
            <a:r>
              <a:rPr lang="de-DE"/>
              <a:t>. </a:t>
            </a:r>
            <a:r>
              <a:rPr lang="de-DE" err="1"/>
              <a:t>Fusce</a:t>
            </a:r>
            <a:r>
              <a:rPr lang="de-DE"/>
              <a:t> sed </a:t>
            </a:r>
            <a:r>
              <a:rPr lang="de-DE" err="1"/>
              <a:t>ornare</a:t>
            </a:r>
            <a:r>
              <a:rPr lang="de-DE"/>
              <a:t> </a:t>
            </a:r>
            <a:r>
              <a:rPr lang="de-DE" err="1"/>
              <a:t>eros</a:t>
            </a:r>
            <a:r>
              <a:rPr lang="de-DE"/>
              <a:t> </a:t>
            </a:r>
            <a:r>
              <a:rPr lang="de-DE" err="1"/>
              <a:t>aenean</a:t>
            </a:r>
            <a:r>
              <a:rPr lang="de-DE"/>
              <a:t> </a:t>
            </a:r>
            <a:r>
              <a:rPr lang="de-DE" err="1"/>
              <a:t>luctus</a:t>
            </a:r>
            <a:r>
              <a:rPr lang="de-DE"/>
              <a:t> </a:t>
            </a:r>
            <a:r>
              <a:rPr lang="de-DE" err="1"/>
              <a:t>turpis</a:t>
            </a:r>
            <a:r>
              <a:rPr lang="de-DE"/>
              <a:t> et </a:t>
            </a:r>
            <a:r>
              <a:rPr lang="de-DE" err="1"/>
              <a:t>pretium</a:t>
            </a:r>
            <a:r>
              <a:rPr lang="de-DE"/>
              <a:t>. </a:t>
            </a:r>
          </a:p>
        </p:txBody>
      </p:sp>
      <p:sp>
        <p:nvSpPr>
          <p:cNvPr id="40" name="Textplatzhalter 29">
            <a:extLst>
              <a:ext uri="{FF2B5EF4-FFF2-40B4-BE49-F238E27FC236}">
                <a16:creationId xmlns:a16="http://schemas.microsoft.com/office/drawing/2014/main" id="{F2975270-A4DD-8455-E924-15852961057A}"/>
              </a:ext>
            </a:extLst>
          </p:cNvPr>
          <p:cNvSpPr>
            <a:spLocks noGrp="1"/>
          </p:cNvSpPr>
          <p:nvPr>
            <p:ph type="body" sz="quarter" idx="17" hasCustomPrompt="1"/>
          </p:nvPr>
        </p:nvSpPr>
        <p:spPr>
          <a:xfrm>
            <a:off x="606425" y="4231374"/>
            <a:ext cx="3411538" cy="400050"/>
          </a:xfrm>
        </p:spPr>
        <p:txBody>
          <a:bodyPr anchor="b"/>
          <a:lstStyle>
            <a:lvl1pPr marL="0" indent="0">
              <a:buNone/>
              <a:defRPr sz="1800" b="1">
                <a:solidFill>
                  <a:schemeClr val="tx2"/>
                </a:solidFill>
              </a:defRPr>
            </a:lvl1pPr>
          </a:lstStyle>
          <a:p>
            <a:pPr lvl="0"/>
            <a:r>
              <a:rPr lang="de-DE"/>
              <a:t>02. Was wir anbieten</a:t>
            </a:r>
          </a:p>
        </p:txBody>
      </p:sp>
      <p:sp>
        <p:nvSpPr>
          <p:cNvPr id="41" name="Textplatzhalter 38">
            <a:extLst>
              <a:ext uri="{FF2B5EF4-FFF2-40B4-BE49-F238E27FC236}">
                <a16:creationId xmlns:a16="http://schemas.microsoft.com/office/drawing/2014/main" id="{4CDB9901-77B8-4544-870D-87845BF73260}"/>
              </a:ext>
            </a:extLst>
          </p:cNvPr>
          <p:cNvSpPr>
            <a:spLocks noGrp="1"/>
          </p:cNvSpPr>
          <p:nvPr>
            <p:ph type="body" sz="quarter" idx="18" hasCustomPrompt="1"/>
          </p:nvPr>
        </p:nvSpPr>
        <p:spPr>
          <a:xfrm>
            <a:off x="606425" y="4631424"/>
            <a:ext cx="3411538" cy="822325"/>
          </a:xfrm>
        </p:spPr>
        <p:txBody>
          <a:bodyPr anchor="ctr">
            <a:noAutofit/>
          </a:bodyPr>
          <a:lstStyle>
            <a:lvl1pPr marL="0" indent="0">
              <a:lnSpc>
                <a:spcPct val="150000"/>
              </a:lnSpc>
              <a:buNone/>
              <a:defRPr sz="1100"/>
            </a:lvl1pPr>
          </a:lstStyle>
          <a:p>
            <a:pPr lvl="0"/>
            <a:r>
              <a:rPr lang="de-DE"/>
              <a:t>Duis </a:t>
            </a:r>
            <a:r>
              <a:rPr lang="de-DE" err="1"/>
              <a:t>auctor</a:t>
            </a:r>
            <a:r>
              <a:rPr lang="de-DE"/>
              <a:t> </a:t>
            </a:r>
            <a:r>
              <a:rPr lang="de-DE" err="1"/>
              <a:t>elit</a:t>
            </a:r>
            <a:r>
              <a:rPr lang="de-DE"/>
              <a:t> a </a:t>
            </a:r>
            <a:r>
              <a:rPr lang="de-DE" err="1"/>
              <a:t>justo</a:t>
            </a:r>
            <a:r>
              <a:rPr lang="de-DE"/>
              <a:t> </a:t>
            </a:r>
            <a:r>
              <a:rPr lang="de-DE" err="1"/>
              <a:t>imperdiet</a:t>
            </a:r>
            <a:r>
              <a:rPr lang="de-DE"/>
              <a:t>, non maximus </a:t>
            </a:r>
            <a:r>
              <a:rPr lang="de-DE" err="1"/>
              <a:t>enim</a:t>
            </a:r>
            <a:r>
              <a:rPr lang="de-DE"/>
              <a:t> </a:t>
            </a:r>
            <a:r>
              <a:rPr lang="de-DE" err="1"/>
              <a:t>ornare</a:t>
            </a:r>
            <a:r>
              <a:rPr lang="de-DE"/>
              <a:t>. </a:t>
            </a:r>
            <a:r>
              <a:rPr lang="de-DE" err="1"/>
              <a:t>Fusce</a:t>
            </a:r>
            <a:r>
              <a:rPr lang="de-DE"/>
              <a:t> sed </a:t>
            </a:r>
            <a:r>
              <a:rPr lang="de-DE" err="1"/>
              <a:t>ornare</a:t>
            </a:r>
            <a:r>
              <a:rPr lang="de-DE"/>
              <a:t> </a:t>
            </a:r>
            <a:r>
              <a:rPr lang="de-DE" err="1"/>
              <a:t>eros</a:t>
            </a:r>
            <a:r>
              <a:rPr lang="de-DE"/>
              <a:t> </a:t>
            </a:r>
            <a:r>
              <a:rPr lang="de-DE" err="1"/>
              <a:t>aenean</a:t>
            </a:r>
            <a:r>
              <a:rPr lang="de-DE"/>
              <a:t> </a:t>
            </a:r>
            <a:r>
              <a:rPr lang="de-DE" err="1"/>
              <a:t>luctus</a:t>
            </a:r>
            <a:r>
              <a:rPr lang="de-DE"/>
              <a:t> </a:t>
            </a:r>
            <a:r>
              <a:rPr lang="de-DE" err="1"/>
              <a:t>turpis</a:t>
            </a:r>
            <a:r>
              <a:rPr lang="de-DE"/>
              <a:t> et </a:t>
            </a:r>
            <a:r>
              <a:rPr lang="de-DE" err="1"/>
              <a:t>pretium</a:t>
            </a:r>
            <a:r>
              <a:rPr lang="de-DE"/>
              <a:t>. </a:t>
            </a:r>
          </a:p>
        </p:txBody>
      </p:sp>
      <p:pic>
        <p:nvPicPr>
          <p:cNvPr id="3" name="Picture 2">
            <a:extLst>
              <a:ext uri="{FF2B5EF4-FFF2-40B4-BE49-F238E27FC236}">
                <a16:creationId xmlns:a16="http://schemas.microsoft.com/office/drawing/2014/main" id="{CE8D1101-8D79-13CD-DCE7-5F12E14893F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p:blipFill>
        <p:spPr bwMode="auto">
          <a:xfrm>
            <a:off x="10440423" y="198037"/>
            <a:ext cx="1439699" cy="1439699"/>
          </a:xfrm>
          <a:prstGeom prst="rect">
            <a:avLst/>
          </a:prstGeom>
          <a:noFill/>
          <a:extLst>
            <a:ext uri="{909E8E84-426E-40DD-AFC4-6F175D3DCCD1}">
              <a14:hiddenFill xmlns:a14="http://schemas.microsoft.com/office/drawing/2010/main">
                <a:solidFill>
                  <a:srgbClr val="FFFFFF"/>
                </a:solidFill>
              </a14:hiddenFill>
            </a:ext>
          </a:extLst>
        </p:spPr>
      </p:pic>
      <p:sp>
        <p:nvSpPr>
          <p:cNvPr id="42" name="Textplatzhalter 29">
            <a:extLst>
              <a:ext uri="{FF2B5EF4-FFF2-40B4-BE49-F238E27FC236}">
                <a16:creationId xmlns:a16="http://schemas.microsoft.com/office/drawing/2014/main" id="{CF2C4E51-FA5C-64FD-4808-68AB36ACFF0C}"/>
              </a:ext>
            </a:extLst>
          </p:cNvPr>
          <p:cNvSpPr>
            <a:spLocks noGrp="1"/>
          </p:cNvSpPr>
          <p:nvPr>
            <p:ph type="body" sz="quarter" idx="19" hasCustomPrompt="1"/>
          </p:nvPr>
        </p:nvSpPr>
        <p:spPr>
          <a:xfrm>
            <a:off x="4582435" y="4231374"/>
            <a:ext cx="3411538" cy="400050"/>
          </a:xfrm>
        </p:spPr>
        <p:txBody>
          <a:bodyPr anchor="b"/>
          <a:lstStyle>
            <a:lvl1pPr marL="0" indent="0">
              <a:buNone/>
              <a:defRPr sz="1800" b="1">
                <a:solidFill>
                  <a:schemeClr val="tx2"/>
                </a:solidFill>
              </a:defRPr>
            </a:lvl1pPr>
          </a:lstStyle>
          <a:p>
            <a:pPr lvl="0"/>
            <a:r>
              <a:rPr lang="de-DE"/>
              <a:t>05. Kundenbewertungen</a:t>
            </a:r>
          </a:p>
        </p:txBody>
      </p:sp>
      <p:sp>
        <p:nvSpPr>
          <p:cNvPr id="43" name="Textplatzhalter 38">
            <a:extLst>
              <a:ext uri="{FF2B5EF4-FFF2-40B4-BE49-F238E27FC236}">
                <a16:creationId xmlns:a16="http://schemas.microsoft.com/office/drawing/2014/main" id="{21B4690C-70E4-7EA8-FBC1-EA709A96B614}"/>
              </a:ext>
            </a:extLst>
          </p:cNvPr>
          <p:cNvSpPr>
            <a:spLocks noGrp="1"/>
          </p:cNvSpPr>
          <p:nvPr>
            <p:ph type="body" sz="quarter" idx="20" hasCustomPrompt="1"/>
          </p:nvPr>
        </p:nvSpPr>
        <p:spPr>
          <a:xfrm>
            <a:off x="4582435" y="4631424"/>
            <a:ext cx="3411538" cy="822325"/>
          </a:xfrm>
        </p:spPr>
        <p:txBody>
          <a:bodyPr anchor="ctr">
            <a:noAutofit/>
          </a:bodyPr>
          <a:lstStyle>
            <a:lvl1pPr marL="0" indent="0">
              <a:lnSpc>
                <a:spcPct val="150000"/>
              </a:lnSpc>
              <a:buNone/>
              <a:defRPr sz="1100"/>
            </a:lvl1pPr>
          </a:lstStyle>
          <a:p>
            <a:pPr lvl="0"/>
            <a:r>
              <a:rPr lang="de-DE"/>
              <a:t>Duis </a:t>
            </a:r>
            <a:r>
              <a:rPr lang="de-DE" err="1"/>
              <a:t>auctor</a:t>
            </a:r>
            <a:r>
              <a:rPr lang="de-DE"/>
              <a:t> </a:t>
            </a:r>
            <a:r>
              <a:rPr lang="de-DE" err="1"/>
              <a:t>elit</a:t>
            </a:r>
            <a:r>
              <a:rPr lang="de-DE"/>
              <a:t> a </a:t>
            </a:r>
            <a:r>
              <a:rPr lang="de-DE" err="1"/>
              <a:t>justo</a:t>
            </a:r>
            <a:r>
              <a:rPr lang="de-DE"/>
              <a:t> </a:t>
            </a:r>
            <a:r>
              <a:rPr lang="de-DE" err="1"/>
              <a:t>imperdiet</a:t>
            </a:r>
            <a:r>
              <a:rPr lang="de-DE"/>
              <a:t>, non maximus </a:t>
            </a:r>
            <a:r>
              <a:rPr lang="de-DE" err="1"/>
              <a:t>enim</a:t>
            </a:r>
            <a:r>
              <a:rPr lang="de-DE"/>
              <a:t> </a:t>
            </a:r>
            <a:r>
              <a:rPr lang="de-DE" err="1"/>
              <a:t>ornare</a:t>
            </a:r>
            <a:r>
              <a:rPr lang="de-DE"/>
              <a:t>. </a:t>
            </a:r>
            <a:r>
              <a:rPr lang="de-DE" err="1"/>
              <a:t>Fusce</a:t>
            </a:r>
            <a:r>
              <a:rPr lang="de-DE"/>
              <a:t> sed </a:t>
            </a:r>
            <a:r>
              <a:rPr lang="de-DE" err="1"/>
              <a:t>ornare</a:t>
            </a:r>
            <a:r>
              <a:rPr lang="de-DE"/>
              <a:t> </a:t>
            </a:r>
            <a:r>
              <a:rPr lang="de-DE" err="1"/>
              <a:t>eros</a:t>
            </a:r>
            <a:r>
              <a:rPr lang="de-DE"/>
              <a:t> </a:t>
            </a:r>
            <a:r>
              <a:rPr lang="de-DE" err="1"/>
              <a:t>aenean</a:t>
            </a:r>
            <a:r>
              <a:rPr lang="de-DE"/>
              <a:t> </a:t>
            </a:r>
            <a:r>
              <a:rPr lang="de-DE" err="1"/>
              <a:t>luctus</a:t>
            </a:r>
            <a:r>
              <a:rPr lang="de-DE"/>
              <a:t> </a:t>
            </a:r>
            <a:r>
              <a:rPr lang="de-DE" err="1"/>
              <a:t>turpis</a:t>
            </a:r>
            <a:r>
              <a:rPr lang="de-DE"/>
              <a:t> et </a:t>
            </a:r>
            <a:r>
              <a:rPr lang="de-DE" err="1"/>
              <a:t>pretium</a:t>
            </a:r>
            <a:r>
              <a:rPr lang="de-DE"/>
              <a:t>. </a:t>
            </a:r>
          </a:p>
        </p:txBody>
      </p:sp>
      <p:sp>
        <p:nvSpPr>
          <p:cNvPr id="44" name="Textplatzhalter 29">
            <a:extLst>
              <a:ext uri="{FF2B5EF4-FFF2-40B4-BE49-F238E27FC236}">
                <a16:creationId xmlns:a16="http://schemas.microsoft.com/office/drawing/2014/main" id="{CD8D2279-01E7-500A-1F2E-8653E0FBD4F3}"/>
              </a:ext>
            </a:extLst>
          </p:cNvPr>
          <p:cNvSpPr>
            <a:spLocks noGrp="1"/>
          </p:cNvSpPr>
          <p:nvPr>
            <p:ph type="body" sz="quarter" idx="21" hasCustomPrompt="1"/>
          </p:nvPr>
        </p:nvSpPr>
        <p:spPr>
          <a:xfrm>
            <a:off x="4582435" y="2758481"/>
            <a:ext cx="3411538" cy="400050"/>
          </a:xfrm>
        </p:spPr>
        <p:txBody>
          <a:bodyPr anchor="b"/>
          <a:lstStyle>
            <a:lvl1pPr marL="0" indent="0">
              <a:buNone/>
              <a:defRPr sz="1800" b="1">
                <a:solidFill>
                  <a:schemeClr val="tx2"/>
                </a:solidFill>
              </a:defRPr>
            </a:lvl1pPr>
          </a:lstStyle>
          <a:p>
            <a:pPr lvl="0"/>
            <a:r>
              <a:rPr lang="de-DE"/>
              <a:t>04. Triff das Team</a:t>
            </a:r>
          </a:p>
        </p:txBody>
      </p:sp>
      <p:sp>
        <p:nvSpPr>
          <p:cNvPr id="45" name="Textplatzhalter 38">
            <a:extLst>
              <a:ext uri="{FF2B5EF4-FFF2-40B4-BE49-F238E27FC236}">
                <a16:creationId xmlns:a16="http://schemas.microsoft.com/office/drawing/2014/main" id="{73D9CF22-2863-1634-5BF9-F9A59EC49830}"/>
              </a:ext>
            </a:extLst>
          </p:cNvPr>
          <p:cNvSpPr>
            <a:spLocks noGrp="1"/>
          </p:cNvSpPr>
          <p:nvPr>
            <p:ph type="body" sz="quarter" idx="22" hasCustomPrompt="1"/>
          </p:nvPr>
        </p:nvSpPr>
        <p:spPr>
          <a:xfrm>
            <a:off x="4582435" y="3158531"/>
            <a:ext cx="3411538" cy="822325"/>
          </a:xfrm>
        </p:spPr>
        <p:txBody>
          <a:bodyPr anchor="ctr">
            <a:noAutofit/>
          </a:bodyPr>
          <a:lstStyle>
            <a:lvl1pPr marL="0" indent="0">
              <a:lnSpc>
                <a:spcPct val="150000"/>
              </a:lnSpc>
              <a:buNone/>
              <a:defRPr sz="1100"/>
            </a:lvl1pPr>
          </a:lstStyle>
          <a:p>
            <a:pPr lvl="0"/>
            <a:r>
              <a:rPr lang="de-DE"/>
              <a:t>Duis </a:t>
            </a:r>
            <a:r>
              <a:rPr lang="de-DE" err="1"/>
              <a:t>auctor</a:t>
            </a:r>
            <a:r>
              <a:rPr lang="de-DE"/>
              <a:t> </a:t>
            </a:r>
            <a:r>
              <a:rPr lang="de-DE" err="1"/>
              <a:t>elit</a:t>
            </a:r>
            <a:r>
              <a:rPr lang="de-DE"/>
              <a:t> a </a:t>
            </a:r>
            <a:r>
              <a:rPr lang="de-DE" err="1"/>
              <a:t>justo</a:t>
            </a:r>
            <a:r>
              <a:rPr lang="de-DE"/>
              <a:t> </a:t>
            </a:r>
            <a:r>
              <a:rPr lang="de-DE" err="1"/>
              <a:t>imperdiet</a:t>
            </a:r>
            <a:r>
              <a:rPr lang="de-DE"/>
              <a:t>, non maximus </a:t>
            </a:r>
            <a:r>
              <a:rPr lang="de-DE" err="1"/>
              <a:t>enim</a:t>
            </a:r>
            <a:r>
              <a:rPr lang="de-DE"/>
              <a:t> </a:t>
            </a:r>
            <a:r>
              <a:rPr lang="de-DE" err="1"/>
              <a:t>ornare</a:t>
            </a:r>
            <a:r>
              <a:rPr lang="de-DE"/>
              <a:t>. </a:t>
            </a:r>
            <a:r>
              <a:rPr lang="de-DE" err="1"/>
              <a:t>Fusce</a:t>
            </a:r>
            <a:r>
              <a:rPr lang="de-DE"/>
              <a:t> sed </a:t>
            </a:r>
            <a:r>
              <a:rPr lang="de-DE" err="1"/>
              <a:t>ornare</a:t>
            </a:r>
            <a:r>
              <a:rPr lang="de-DE"/>
              <a:t> </a:t>
            </a:r>
            <a:r>
              <a:rPr lang="de-DE" err="1"/>
              <a:t>eros</a:t>
            </a:r>
            <a:r>
              <a:rPr lang="de-DE"/>
              <a:t> </a:t>
            </a:r>
            <a:r>
              <a:rPr lang="de-DE" err="1"/>
              <a:t>aenean</a:t>
            </a:r>
            <a:r>
              <a:rPr lang="de-DE"/>
              <a:t> </a:t>
            </a:r>
            <a:r>
              <a:rPr lang="de-DE" err="1"/>
              <a:t>luctus</a:t>
            </a:r>
            <a:r>
              <a:rPr lang="de-DE"/>
              <a:t> </a:t>
            </a:r>
            <a:r>
              <a:rPr lang="de-DE" err="1"/>
              <a:t>turpis</a:t>
            </a:r>
            <a:r>
              <a:rPr lang="de-DE"/>
              <a:t> et </a:t>
            </a:r>
            <a:r>
              <a:rPr lang="de-DE" err="1"/>
              <a:t>pretium</a:t>
            </a:r>
            <a:r>
              <a:rPr lang="de-DE"/>
              <a:t>. </a:t>
            </a:r>
          </a:p>
        </p:txBody>
      </p:sp>
      <p:sp>
        <p:nvSpPr>
          <p:cNvPr id="47" name="Textplatzhalter 38">
            <a:extLst>
              <a:ext uri="{FF2B5EF4-FFF2-40B4-BE49-F238E27FC236}">
                <a16:creationId xmlns:a16="http://schemas.microsoft.com/office/drawing/2014/main" id="{C078D210-BF74-8C10-4162-BF415F2B3C3E}"/>
              </a:ext>
            </a:extLst>
          </p:cNvPr>
          <p:cNvSpPr>
            <a:spLocks noGrp="1"/>
          </p:cNvSpPr>
          <p:nvPr>
            <p:ph type="body" sz="quarter" idx="24" hasCustomPrompt="1"/>
          </p:nvPr>
        </p:nvSpPr>
        <p:spPr>
          <a:xfrm>
            <a:off x="4582435" y="1695340"/>
            <a:ext cx="3411538" cy="822325"/>
          </a:xfrm>
        </p:spPr>
        <p:txBody>
          <a:bodyPr anchor="ctr">
            <a:noAutofit/>
          </a:bodyPr>
          <a:lstStyle>
            <a:lvl1pPr marL="0" indent="0">
              <a:lnSpc>
                <a:spcPct val="150000"/>
              </a:lnSpc>
              <a:buNone/>
              <a:defRPr sz="1100"/>
            </a:lvl1pPr>
          </a:lstStyle>
          <a:p>
            <a:pPr lvl="0"/>
            <a:r>
              <a:rPr lang="de-DE"/>
              <a:t>Duis </a:t>
            </a:r>
            <a:r>
              <a:rPr lang="de-DE" err="1"/>
              <a:t>auctor</a:t>
            </a:r>
            <a:r>
              <a:rPr lang="de-DE"/>
              <a:t> </a:t>
            </a:r>
            <a:r>
              <a:rPr lang="de-DE" err="1"/>
              <a:t>elit</a:t>
            </a:r>
            <a:r>
              <a:rPr lang="de-DE"/>
              <a:t> a </a:t>
            </a:r>
            <a:r>
              <a:rPr lang="de-DE" err="1"/>
              <a:t>justo</a:t>
            </a:r>
            <a:r>
              <a:rPr lang="de-DE"/>
              <a:t> </a:t>
            </a:r>
            <a:r>
              <a:rPr lang="de-DE" err="1"/>
              <a:t>imperdiet</a:t>
            </a:r>
            <a:r>
              <a:rPr lang="de-DE"/>
              <a:t>, non maximus </a:t>
            </a:r>
            <a:r>
              <a:rPr lang="de-DE" err="1"/>
              <a:t>enim</a:t>
            </a:r>
            <a:r>
              <a:rPr lang="de-DE"/>
              <a:t> </a:t>
            </a:r>
            <a:r>
              <a:rPr lang="de-DE" err="1"/>
              <a:t>ornare</a:t>
            </a:r>
            <a:r>
              <a:rPr lang="de-DE"/>
              <a:t>. </a:t>
            </a:r>
            <a:r>
              <a:rPr lang="de-DE" err="1"/>
              <a:t>Fusce</a:t>
            </a:r>
            <a:r>
              <a:rPr lang="de-DE"/>
              <a:t> sed </a:t>
            </a:r>
            <a:r>
              <a:rPr lang="de-DE" err="1"/>
              <a:t>ornare</a:t>
            </a:r>
            <a:r>
              <a:rPr lang="de-DE"/>
              <a:t> </a:t>
            </a:r>
            <a:r>
              <a:rPr lang="de-DE" err="1"/>
              <a:t>eros</a:t>
            </a:r>
            <a:r>
              <a:rPr lang="de-DE"/>
              <a:t> </a:t>
            </a:r>
            <a:r>
              <a:rPr lang="de-DE" err="1"/>
              <a:t>aenean</a:t>
            </a:r>
            <a:r>
              <a:rPr lang="de-DE"/>
              <a:t> </a:t>
            </a:r>
            <a:r>
              <a:rPr lang="de-DE" err="1"/>
              <a:t>luctus</a:t>
            </a:r>
            <a:r>
              <a:rPr lang="de-DE"/>
              <a:t> </a:t>
            </a:r>
            <a:r>
              <a:rPr lang="de-DE" err="1"/>
              <a:t>turpis</a:t>
            </a:r>
            <a:r>
              <a:rPr lang="de-DE"/>
              <a:t> et </a:t>
            </a:r>
            <a:r>
              <a:rPr lang="de-DE" err="1"/>
              <a:t>pretium</a:t>
            </a:r>
            <a:r>
              <a:rPr lang="de-DE"/>
              <a:t>. </a:t>
            </a:r>
          </a:p>
        </p:txBody>
      </p:sp>
      <p:sp>
        <p:nvSpPr>
          <p:cNvPr id="49" name="Textplatzhalter 29">
            <a:extLst>
              <a:ext uri="{FF2B5EF4-FFF2-40B4-BE49-F238E27FC236}">
                <a16:creationId xmlns:a16="http://schemas.microsoft.com/office/drawing/2014/main" id="{D702D144-9718-291B-8B6B-0247A6F68683}"/>
              </a:ext>
            </a:extLst>
          </p:cNvPr>
          <p:cNvSpPr>
            <a:spLocks noGrp="1"/>
          </p:cNvSpPr>
          <p:nvPr>
            <p:ph type="body" sz="quarter" idx="25" hasCustomPrompt="1"/>
          </p:nvPr>
        </p:nvSpPr>
        <p:spPr>
          <a:xfrm>
            <a:off x="4582435" y="1295290"/>
            <a:ext cx="3411538" cy="400050"/>
          </a:xfrm>
        </p:spPr>
        <p:txBody>
          <a:bodyPr anchor="b"/>
          <a:lstStyle>
            <a:lvl1pPr marL="0" indent="0">
              <a:buNone/>
              <a:defRPr sz="1800" b="1">
                <a:solidFill>
                  <a:schemeClr val="tx2"/>
                </a:solidFill>
              </a:defRPr>
            </a:lvl1pPr>
          </a:lstStyle>
          <a:p>
            <a:pPr lvl="0"/>
            <a:r>
              <a:rPr lang="de-DE"/>
              <a:t>03. Über die Firma</a:t>
            </a:r>
          </a:p>
        </p:txBody>
      </p:sp>
    </p:spTree>
    <p:extLst>
      <p:ext uri="{BB962C8B-B14F-4D97-AF65-F5344CB8AC3E}">
        <p14:creationId xmlns:p14="http://schemas.microsoft.com/office/powerpoint/2010/main" val="4163696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extfolie">
    <p:bg>
      <p:bgPr>
        <a:solidFill>
          <a:srgbClr val="FFFFFF"/>
        </a:solidFill>
        <a:effectLst/>
      </p:bgPr>
    </p:bg>
    <p:spTree>
      <p:nvGrpSpPr>
        <p:cNvPr id="1" name=""/>
        <p:cNvGrpSpPr/>
        <p:nvPr/>
      </p:nvGrpSpPr>
      <p:grpSpPr>
        <a:xfrm>
          <a:off x="0" y="0"/>
          <a:ext cx="0" cy="0"/>
          <a:chOff x="0" y="0"/>
          <a:chExt cx="0" cy="0"/>
        </a:xfrm>
      </p:grpSpPr>
      <p:pic>
        <p:nvPicPr>
          <p:cNvPr id="22" name="Grafik 21">
            <a:extLst>
              <a:ext uri="{FF2B5EF4-FFF2-40B4-BE49-F238E27FC236}">
                <a16:creationId xmlns:a16="http://schemas.microsoft.com/office/drawing/2014/main" id="{3BBDA1E7-CEDB-B803-B6A9-1DB78512BA7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169" t="70886" r="6167" b="-421"/>
          <a:stretch/>
        </p:blipFill>
        <p:spPr>
          <a:xfrm>
            <a:off x="0" y="-7926"/>
            <a:ext cx="12192001" cy="1552874"/>
          </a:xfrm>
          <a:prstGeom prst="rect">
            <a:avLst/>
          </a:prstGeom>
        </p:spPr>
      </p:pic>
      <p:pic>
        <p:nvPicPr>
          <p:cNvPr id="7" name="Grafik 6">
            <a:extLst>
              <a:ext uri="{FF2B5EF4-FFF2-40B4-BE49-F238E27FC236}">
                <a16:creationId xmlns:a16="http://schemas.microsoft.com/office/drawing/2014/main" id="{19E02CAA-AFC4-4827-9640-A1DBD625127E}"/>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30724"/>
          <a:stretch/>
        </p:blipFill>
        <p:spPr>
          <a:xfrm rot="16200000">
            <a:off x="982085" y="-982084"/>
            <a:ext cx="1337830" cy="3301999"/>
          </a:xfrm>
          <a:prstGeom prst="rect">
            <a:avLst/>
          </a:prstGeom>
        </p:spPr>
      </p:pic>
      <p:sp>
        <p:nvSpPr>
          <p:cNvPr id="6" name="Foliennummernplatzhalter 5">
            <a:extLst>
              <a:ext uri="{FF2B5EF4-FFF2-40B4-BE49-F238E27FC236}">
                <a16:creationId xmlns:a16="http://schemas.microsoft.com/office/drawing/2014/main" id="{21BAD95F-22FB-3947-50B8-35CAD424DF17}"/>
              </a:ext>
            </a:extLst>
          </p:cNvPr>
          <p:cNvSpPr>
            <a:spLocks noGrp="1"/>
          </p:cNvSpPr>
          <p:nvPr>
            <p:ph type="sldNum" sz="quarter" idx="12"/>
          </p:nvPr>
        </p:nvSpPr>
        <p:spPr>
          <a:xfrm>
            <a:off x="5773615" y="6425582"/>
            <a:ext cx="499988" cy="324178"/>
          </a:xfrm>
        </p:spPr>
        <p:txBody>
          <a:bodyPr/>
          <a:lstStyle/>
          <a:p>
            <a:fld id="{0F014D49-C3D3-413E-8AFF-2593B252B544}" type="slidenum">
              <a:rPr lang="de-DE" smtClean="0"/>
              <a:t>‹Nr.›</a:t>
            </a:fld>
            <a:endParaRPr lang="de-DE"/>
          </a:p>
        </p:txBody>
      </p:sp>
      <p:sp>
        <p:nvSpPr>
          <p:cNvPr id="8" name="Textplatzhalter 7">
            <a:extLst>
              <a:ext uri="{FF2B5EF4-FFF2-40B4-BE49-F238E27FC236}">
                <a16:creationId xmlns:a16="http://schemas.microsoft.com/office/drawing/2014/main" id="{0A4C9F0E-4206-F26B-92A2-60B67F36BD3D}"/>
              </a:ext>
            </a:extLst>
          </p:cNvPr>
          <p:cNvSpPr>
            <a:spLocks noGrp="1"/>
          </p:cNvSpPr>
          <p:nvPr>
            <p:ph type="body" sz="quarter" idx="13"/>
          </p:nvPr>
        </p:nvSpPr>
        <p:spPr>
          <a:xfrm>
            <a:off x="804051" y="4099560"/>
            <a:ext cx="9405477" cy="1982153"/>
          </a:xfrm>
        </p:spPr>
        <p:txBody>
          <a:bodyPr>
            <a:normAutofit/>
          </a:bodyPr>
          <a:lstStyle>
            <a:lvl1pPr marL="0" indent="0">
              <a:buNone/>
              <a:defRPr sz="1800"/>
            </a:lvl1pPr>
          </a:lstStyle>
          <a:p>
            <a:pPr lvl="0"/>
            <a:r>
              <a:rPr lang="de-DE"/>
              <a:t>Mastertextformat bearbeiten</a:t>
            </a:r>
          </a:p>
        </p:txBody>
      </p:sp>
      <p:sp>
        <p:nvSpPr>
          <p:cNvPr id="9" name="Textplatzhalter 7">
            <a:extLst>
              <a:ext uri="{FF2B5EF4-FFF2-40B4-BE49-F238E27FC236}">
                <a16:creationId xmlns:a16="http://schemas.microsoft.com/office/drawing/2014/main" id="{DF512AF3-AF16-8773-A18D-5EDD31295104}"/>
              </a:ext>
            </a:extLst>
          </p:cNvPr>
          <p:cNvSpPr>
            <a:spLocks noGrp="1"/>
          </p:cNvSpPr>
          <p:nvPr>
            <p:ph type="body" sz="quarter" idx="14"/>
          </p:nvPr>
        </p:nvSpPr>
        <p:spPr>
          <a:xfrm>
            <a:off x="804051" y="1716882"/>
            <a:ext cx="9405477" cy="1598770"/>
          </a:xfrm>
        </p:spPr>
        <p:txBody>
          <a:bodyPr>
            <a:normAutofit/>
          </a:bodyPr>
          <a:lstStyle>
            <a:lvl1pPr marL="0" indent="0">
              <a:buNone/>
              <a:defRPr sz="1800"/>
            </a:lvl1pPr>
          </a:lstStyle>
          <a:p>
            <a:pPr lvl="0"/>
            <a:r>
              <a:rPr lang="de-DE"/>
              <a:t>Mastertextformat bearbeiten</a:t>
            </a:r>
          </a:p>
        </p:txBody>
      </p:sp>
      <p:sp>
        <p:nvSpPr>
          <p:cNvPr id="11" name="Textplatzhalter 10">
            <a:extLst>
              <a:ext uri="{FF2B5EF4-FFF2-40B4-BE49-F238E27FC236}">
                <a16:creationId xmlns:a16="http://schemas.microsoft.com/office/drawing/2014/main" id="{1FFBA1C6-FA5A-8161-B401-03A14226C53E}"/>
              </a:ext>
            </a:extLst>
          </p:cNvPr>
          <p:cNvSpPr>
            <a:spLocks noGrp="1"/>
          </p:cNvSpPr>
          <p:nvPr>
            <p:ph type="body" sz="quarter" idx="15" hasCustomPrompt="1"/>
          </p:nvPr>
        </p:nvSpPr>
        <p:spPr>
          <a:xfrm>
            <a:off x="801513" y="3448050"/>
            <a:ext cx="9405477" cy="519112"/>
          </a:xfrm>
        </p:spPr>
        <p:txBody>
          <a:bodyPr anchor="b">
            <a:normAutofit/>
          </a:bodyPr>
          <a:lstStyle>
            <a:lvl1pPr marL="0" indent="0">
              <a:buNone/>
              <a:defRPr sz="2400" b="0">
                <a:solidFill>
                  <a:schemeClr val="tx2"/>
                </a:solidFill>
                <a:latin typeface="+mj-lt"/>
              </a:defRPr>
            </a:lvl1pPr>
          </a:lstStyle>
          <a:p>
            <a:pPr lvl="0"/>
            <a:r>
              <a:rPr lang="de-DE"/>
              <a:t>Optionale </a:t>
            </a:r>
            <a:r>
              <a:rPr lang="de-DE" err="1"/>
              <a:t>Subline</a:t>
            </a:r>
            <a:endParaRPr lang="de-DE"/>
          </a:p>
        </p:txBody>
      </p:sp>
      <p:pic>
        <p:nvPicPr>
          <p:cNvPr id="2" name="Picture 2">
            <a:extLst>
              <a:ext uri="{FF2B5EF4-FFF2-40B4-BE49-F238E27FC236}">
                <a16:creationId xmlns:a16="http://schemas.microsoft.com/office/drawing/2014/main" id="{22CC23D8-E6DC-BCD9-CF99-51946D70A22F}"/>
              </a:ext>
            </a:extLst>
          </p:cNvPr>
          <p:cNvPicPr>
            <a:picLocks noChangeAspect="1" noChangeArrowheads="1"/>
          </p:cNvPicPr>
          <p:nvPr userDrawn="1"/>
        </p:nvPicPr>
        <p:blipFill>
          <a:blip r:embed="rId6">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0309122" y="-112242"/>
            <a:ext cx="1831258" cy="1732648"/>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a:extLst>
              <a:ext uri="{FF2B5EF4-FFF2-40B4-BE49-F238E27FC236}">
                <a16:creationId xmlns:a16="http://schemas.microsoft.com/office/drawing/2014/main" id="{7C3C769F-3E58-74CA-3E90-D200C565F44F}"/>
              </a:ext>
            </a:extLst>
          </p:cNvPr>
          <p:cNvSpPr>
            <a:spLocks noGrp="1"/>
          </p:cNvSpPr>
          <p:nvPr>
            <p:ph type="title"/>
          </p:nvPr>
        </p:nvSpPr>
        <p:spPr>
          <a:xfrm>
            <a:off x="804051" y="481135"/>
            <a:ext cx="9402939" cy="696155"/>
          </a:xfrm>
        </p:spPr>
        <p:txBody>
          <a:bodyPr anchor="ctr">
            <a:normAutofit/>
          </a:bodyPr>
          <a:lstStyle>
            <a:lvl1pPr>
              <a:defRPr sz="3600"/>
            </a:lvl1pPr>
          </a:lstStyle>
          <a:p>
            <a:r>
              <a:rPr lang="de-DE"/>
              <a:t>Mastertitelformat bearbeiten</a:t>
            </a:r>
          </a:p>
        </p:txBody>
      </p:sp>
    </p:spTree>
    <p:extLst>
      <p:ext uri="{BB962C8B-B14F-4D97-AF65-F5344CB8AC3E}">
        <p14:creationId xmlns:p14="http://schemas.microsoft.com/office/powerpoint/2010/main" val="684688042"/>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Verbundpartner">
    <p:bg>
      <p:bgPr>
        <a:solidFill>
          <a:srgbClr val="FFFFFF"/>
        </a:solidFill>
        <a:effectLst/>
      </p:bgPr>
    </p:bg>
    <p:spTree>
      <p:nvGrpSpPr>
        <p:cNvPr id="1" name=""/>
        <p:cNvGrpSpPr/>
        <p:nvPr/>
      </p:nvGrpSpPr>
      <p:grpSpPr>
        <a:xfrm>
          <a:off x="0" y="0"/>
          <a:ext cx="0" cy="0"/>
          <a:chOff x="0" y="0"/>
          <a:chExt cx="0" cy="0"/>
        </a:xfrm>
      </p:grpSpPr>
      <p:pic>
        <p:nvPicPr>
          <p:cNvPr id="22" name="Grafik 21">
            <a:extLst>
              <a:ext uri="{FF2B5EF4-FFF2-40B4-BE49-F238E27FC236}">
                <a16:creationId xmlns:a16="http://schemas.microsoft.com/office/drawing/2014/main" id="{3BBDA1E7-CEDB-B803-B6A9-1DB78512BA7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169" t="70886" r="6167" b="-421"/>
          <a:stretch/>
        </p:blipFill>
        <p:spPr>
          <a:xfrm>
            <a:off x="0" y="-7926"/>
            <a:ext cx="12192001" cy="1552874"/>
          </a:xfrm>
          <a:prstGeom prst="rect">
            <a:avLst/>
          </a:prstGeom>
        </p:spPr>
      </p:pic>
      <p:sp>
        <p:nvSpPr>
          <p:cNvPr id="6" name="Foliennummernplatzhalter 5">
            <a:extLst>
              <a:ext uri="{FF2B5EF4-FFF2-40B4-BE49-F238E27FC236}">
                <a16:creationId xmlns:a16="http://schemas.microsoft.com/office/drawing/2014/main" id="{21BAD95F-22FB-3947-50B8-35CAD424DF17}"/>
              </a:ext>
            </a:extLst>
          </p:cNvPr>
          <p:cNvSpPr>
            <a:spLocks noGrp="1"/>
          </p:cNvSpPr>
          <p:nvPr>
            <p:ph type="sldNum" sz="quarter" idx="12"/>
          </p:nvPr>
        </p:nvSpPr>
        <p:spPr>
          <a:xfrm>
            <a:off x="5773615" y="6425582"/>
            <a:ext cx="499988" cy="324178"/>
          </a:xfrm>
        </p:spPr>
        <p:txBody>
          <a:bodyPr/>
          <a:lstStyle/>
          <a:p>
            <a:fld id="{0F014D49-C3D3-413E-8AFF-2593B252B544}" type="slidenum">
              <a:rPr lang="de-DE" smtClean="0"/>
              <a:t>‹Nr.›</a:t>
            </a:fld>
            <a:endParaRPr lang="de-DE"/>
          </a:p>
        </p:txBody>
      </p:sp>
      <p:sp>
        <p:nvSpPr>
          <p:cNvPr id="9" name="Textplatzhalter 7">
            <a:extLst>
              <a:ext uri="{FF2B5EF4-FFF2-40B4-BE49-F238E27FC236}">
                <a16:creationId xmlns:a16="http://schemas.microsoft.com/office/drawing/2014/main" id="{DF512AF3-AF16-8773-A18D-5EDD31295104}"/>
              </a:ext>
            </a:extLst>
          </p:cNvPr>
          <p:cNvSpPr>
            <a:spLocks noGrp="1"/>
          </p:cNvSpPr>
          <p:nvPr>
            <p:ph type="body" sz="quarter" idx="14" hasCustomPrompt="1"/>
          </p:nvPr>
        </p:nvSpPr>
        <p:spPr>
          <a:xfrm>
            <a:off x="804051" y="1716882"/>
            <a:ext cx="9405477" cy="324178"/>
          </a:xfrm>
        </p:spPr>
        <p:txBody>
          <a:bodyPr>
            <a:normAutofit/>
          </a:bodyPr>
          <a:lstStyle>
            <a:lvl1pPr marL="0" indent="0">
              <a:buNone/>
              <a:defRPr sz="1800"/>
            </a:lvl1pPr>
          </a:lstStyle>
          <a:p>
            <a:pPr lvl="0"/>
            <a:r>
              <a:rPr lang="de-DE"/>
              <a:t>MINT-Campus ist ein Verbundprojekt von:</a:t>
            </a:r>
          </a:p>
        </p:txBody>
      </p:sp>
      <p:pic>
        <p:nvPicPr>
          <p:cNvPr id="2" name="Picture 2">
            <a:extLst>
              <a:ext uri="{FF2B5EF4-FFF2-40B4-BE49-F238E27FC236}">
                <a16:creationId xmlns:a16="http://schemas.microsoft.com/office/drawing/2014/main" id="{22CC23D8-E6DC-BCD9-CF99-51946D70A22F}"/>
              </a:ext>
            </a:extLst>
          </p:cNvPr>
          <p:cNvPicPr>
            <a:picLocks noChangeAspect="1" noChangeArrowheads="1"/>
          </p:cNvPicPr>
          <p:nvPr userDrawn="1"/>
        </p:nvPicPr>
        <p:blipFill>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0309122" y="-112242"/>
            <a:ext cx="1831258" cy="1732648"/>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a:extLst>
              <a:ext uri="{FF2B5EF4-FFF2-40B4-BE49-F238E27FC236}">
                <a16:creationId xmlns:a16="http://schemas.microsoft.com/office/drawing/2014/main" id="{DB2CA6A6-3F26-D99B-2E61-86B750972042}"/>
              </a:ext>
            </a:extLst>
          </p:cNvPr>
          <p:cNvSpPr>
            <a:spLocks noGrp="1"/>
          </p:cNvSpPr>
          <p:nvPr>
            <p:ph type="title" hasCustomPrompt="1"/>
          </p:nvPr>
        </p:nvSpPr>
        <p:spPr>
          <a:xfrm>
            <a:off x="804051" y="481135"/>
            <a:ext cx="9402939" cy="696155"/>
          </a:xfrm>
        </p:spPr>
        <p:txBody>
          <a:bodyPr anchor="ctr">
            <a:normAutofit/>
          </a:bodyPr>
          <a:lstStyle>
            <a:lvl1pPr>
              <a:defRPr sz="3600"/>
            </a:lvl1pPr>
          </a:lstStyle>
          <a:p>
            <a:r>
              <a:rPr lang="de-DE"/>
              <a:t>Verbundpartner</a:t>
            </a:r>
          </a:p>
        </p:txBody>
      </p:sp>
      <p:sp>
        <p:nvSpPr>
          <p:cNvPr id="5" name="Freihandform: Form 4">
            <a:extLst>
              <a:ext uri="{FF2B5EF4-FFF2-40B4-BE49-F238E27FC236}">
                <a16:creationId xmlns:a16="http://schemas.microsoft.com/office/drawing/2014/main" id="{E69FE8A4-E5DF-B5A0-7B1E-AE3C7E0F2CE4}"/>
              </a:ext>
            </a:extLst>
          </p:cNvPr>
          <p:cNvSpPr/>
          <p:nvPr/>
        </p:nvSpPr>
        <p:spPr>
          <a:xfrm>
            <a:off x="1454036" y="2329397"/>
            <a:ext cx="8677150" cy="3787310"/>
          </a:xfrm>
          <a:custGeom>
            <a:avLst/>
            <a:gdLst>
              <a:gd name="connsiteX0" fmla="*/ 21944 w 8677150"/>
              <a:gd name="connsiteY0" fmla="*/ 2457163 h 3787310"/>
              <a:gd name="connsiteX1" fmla="*/ 6051107 w 8677150"/>
              <a:gd name="connsiteY1" fmla="*/ 3585201 h 3787310"/>
              <a:gd name="connsiteX2" fmla="*/ 8022237 w 8677150"/>
              <a:gd name="connsiteY2" fmla="*/ 1120868 h 3787310"/>
              <a:gd name="connsiteX3" fmla="*/ 3196250 w 8677150"/>
              <a:gd name="connsiteY3" fmla="*/ 95831 h 3787310"/>
              <a:gd name="connsiteX4" fmla="*/ 21944 w 8677150"/>
              <a:gd name="connsiteY4" fmla="*/ 2457163 h 3787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7150" h="3787310">
                <a:moveTo>
                  <a:pt x="21944" y="2457163"/>
                </a:moveTo>
                <a:cubicBezTo>
                  <a:pt x="291086" y="4077371"/>
                  <a:pt x="4153437" y="3884205"/>
                  <a:pt x="6051107" y="3585201"/>
                </a:cubicBezTo>
                <a:cubicBezTo>
                  <a:pt x="8775423" y="4022678"/>
                  <a:pt x="9282556" y="2689737"/>
                  <a:pt x="8022237" y="1120868"/>
                </a:cubicBezTo>
                <a:cubicBezTo>
                  <a:pt x="7013647" y="-134356"/>
                  <a:pt x="4384785" y="-85533"/>
                  <a:pt x="3196250" y="95831"/>
                </a:cubicBezTo>
                <a:cubicBezTo>
                  <a:pt x="2025967" y="207860"/>
                  <a:pt x="-247199" y="836762"/>
                  <a:pt x="21944" y="2457163"/>
                </a:cubicBezTo>
              </a:path>
            </a:pathLst>
          </a:custGeom>
          <a:solidFill>
            <a:srgbClr val="F0E9E5"/>
          </a:solidFill>
          <a:ln w="6448" cap="flat">
            <a:noFill/>
            <a:prstDash val="solid"/>
            <a:miter/>
          </a:ln>
        </p:spPr>
        <p:txBody>
          <a:bodyPr rtlCol="0" anchor="ctr"/>
          <a:lstStyle/>
          <a:p>
            <a:endParaRPr lang="de-DE"/>
          </a:p>
        </p:txBody>
      </p:sp>
      <p:grpSp>
        <p:nvGrpSpPr>
          <p:cNvPr id="7" name="Grafik 7">
            <a:extLst>
              <a:ext uri="{FF2B5EF4-FFF2-40B4-BE49-F238E27FC236}">
                <a16:creationId xmlns:a16="http://schemas.microsoft.com/office/drawing/2014/main" id="{CBDB92DA-9D58-F93A-07B8-E840E555B9CE}"/>
              </a:ext>
            </a:extLst>
          </p:cNvPr>
          <p:cNvGrpSpPr/>
          <p:nvPr/>
        </p:nvGrpSpPr>
        <p:grpSpPr>
          <a:xfrm>
            <a:off x="2104975" y="4116568"/>
            <a:ext cx="1893864" cy="511911"/>
            <a:chOff x="4722198" y="4116568"/>
            <a:chExt cx="1893864" cy="511911"/>
          </a:xfrm>
        </p:grpSpPr>
        <p:sp>
          <p:nvSpPr>
            <p:cNvPr id="10" name="Freihandform: Form 9">
              <a:extLst>
                <a:ext uri="{FF2B5EF4-FFF2-40B4-BE49-F238E27FC236}">
                  <a16:creationId xmlns:a16="http://schemas.microsoft.com/office/drawing/2014/main" id="{69A31892-1CE9-6683-244C-C2A9048855A3}"/>
                </a:ext>
              </a:extLst>
            </p:cNvPr>
            <p:cNvSpPr/>
            <p:nvPr/>
          </p:nvSpPr>
          <p:spPr>
            <a:xfrm>
              <a:off x="5656038" y="4208287"/>
              <a:ext cx="283009" cy="419290"/>
            </a:xfrm>
            <a:custGeom>
              <a:avLst/>
              <a:gdLst>
                <a:gd name="connsiteX0" fmla="*/ 74686 w 283009"/>
                <a:gd name="connsiteY0" fmla="*/ 129 h 419290"/>
                <a:gd name="connsiteX1" fmla="*/ 96293 w 283009"/>
                <a:gd name="connsiteY1" fmla="*/ 18575 h 419290"/>
                <a:gd name="connsiteX2" fmla="*/ 96293 w 283009"/>
                <a:gd name="connsiteY2" fmla="*/ 21929 h 419290"/>
                <a:gd name="connsiteX3" fmla="*/ 96293 w 283009"/>
                <a:gd name="connsiteY3" fmla="*/ 80620 h 419290"/>
                <a:gd name="connsiteX4" fmla="*/ 252438 w 283009"/>
                <a:gd name="connsiteY4" fmla="*/ 80620 h 419290"/>
                <a:gd name="connsiteX5" fmla="*/ 283009 w 283009"/>
                <a:gd name="connsiteY5" fmla="*/ 102549 h 419290"/>
                <a:gd name="connsiteX6" fmla="*/ 253212 w 283009"/>
                <a:gd name="connsiteY6" fmla="*/ 125703 h 419290"/>
                <a:gd name="connsiteX7" fmla="*/ 98098 w 283009"/>
                <a:gd name="connsiteY7" fmla="*/ 125703 h 419290"/>
                <a:gd name="connsiteX8" fmla="*/ 98098 w 283009"/>
                <a:gd name="connsiteY8" fmla="*/ 320352 h 419290"/>
                <a:gd name="connsiteX9" fmla="*/ 165691 w 283009"/>
                <a:gd name="connsiteY9" fmla="*/ 378334 h 419290"/>
                <a:gd name="connsiteX10" fmla="*/ 224640 w 283009"/>
                <a:gd name="connsiteY10" fmla="*/ 346151 h 419290"/>
                <a:gd name="connsiteX11" fmla="*/ 259855 w 283009"/>
                <a:gd name="connsiteY11" fmla="*/ 333381 h 419290"/>
                <a:gd name="connsiteX12" fmla="*/ 259855 w 283009"/>
                <a:gd name="connsiteY12" fmla="*/ 366209 h 419290"/>
                <a:gd name="connsiteX13" fmla="*/ 165691 w 283009"/>
                <a:gd name="connsiteY13" fmla="*/ 419290 h 419290"/>
                <a:gd name="connsiteX14" fmla="*/ 53854 w 283009"/>
                <a:gd name="connsiteY14" fmla="*/ 307453 h 419290"/>
                <a:gd name="connsiteX15" fmla="*/ 53854 w 283009"/>
                <a:gd name="connsiteY15" fmla="*/ 125639 h 419290"/>
                <a:gd name="connsiteX16" fmla="*/ 29023 w 283009"/>
                <a:gd name="connsiteY16" fmla="*/ 125639 h 419290"/>
                <a:gd name="connsiteX17" fmla="*/ 0 w 283009"/>
                <a:gd name="connsiteY17" fmla="*/ 102226 h 419290"/>
                <a:gd name="connsiteX18" fmla="*/ 28185 w 283009"/>
                <a:gd name="connsiteY18" fmla="*/ 80491 h 419290"/>
                <a:gd name="connsiteX19" fmla="*/ 53016 w 283009"/>
                <a:gd name="connsiteY19" fmla="*/ 80491 h 419290"/>
                <a:gd name="connsiteX20" fmla="*/ 53016 w 283009"/>
                <a:gd name="connsiteY20" fmla="*/ 20897 h 419290"/>
                <a:gd name="connsiteX21" fmla="*/ 74751 w 283009"/>
                <a:gd name="connsiteY21" fmla="*/ 0 h 41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3009" h="419290">
                  <a:moveTo>
                    <a:pt x="74686" y="129"/>
                  </a:moveTo>
                  <a:cubicBezTo>
                    <a:pt x="85715" y="-709"/>
                    <a:pt x="95390" y="7546"/>
                    <a:pt x="96293" y="18575"/>
                  </a:cubicBezTo>
                  <a:cubicBezTo>
                    <a:pt x="96357" y="19671"/>
                    <a:pt x="96357" y="20768"/>
                    <a:pt x="96293" y="21929"/>
                  </a:cubicBezTo>
                  <a:lnTo>
                    <a:pt x="96293" y="80620"/>
                  </a:lnTo>
                  <a:lnTo>
                    <a:pt x="252438" y="80620"/>
                  </a:lnTo>
                  <a:cubicBezTo>
                    <a:pt x="252438" y="80620"/>
                    <a:pt x="283009" y="80620"/>
                    <a:pt x="283009" y="102549"/>
                  </a:cubicBezTo>
                  <a:cubicBezTo>
                    <a:pt x="283009" y="125703"/>
                    <a:pt x="253212" y="125703"/>
                    <a:pt x="253212" y="125703"/>
                  </a:cubicBezTo>
                  <a:lnTo>
                    <a:pt x="98098" y="125703"/>
                  </a:lnTo>
                  <a:lnTo>
                    <a:pt x="98098" y="320352"/>
                  </a:lnTo>
                  <a:cubicBezTo>
                    <a:pt x="98098" y="320352"/>
                    <a:pt x="107773" y="378334"/>
                    <a:pt x="165691" y="378334"/>
                  </a:cubicBezTo>
                  <a:cubicBezTo>
                    <a:pt x="201163" y="378334"/>
                    <a:pt x="217416" y="355825"/>
                    <a:pt x="224640" y="346151"/>
                  </a:cubicBezTo>
                  <a:cubicBezTo>
                    <a:pt x="231863" y="336476"/>
                    <a:pt x="239216" y="320933"/>
                    <a:pt x="259855" y="333381"/>
                  </a:cubicBezTo>
                  <a:cubicBezTo>
                    <a:pt x="278365" y="344538"/>
                    <a:pt x="259855" y="366209"/>
                    <a:pt x="259855" y="366209"/>
                  </a:cubicBezTo>
                  <a:cubicBezTo>
                    <a:pt x="240054" y="399231"/>
                    <a:pt x="204259" y="419418"/>
                    <a:pt x="165691" y="419290"/>
                  </a:cubicBezTo>
                  <a:cubicBezTo>
                    <a:pt x="99775" y="419290"/>
                    <a:pt x="53854" y="367822"/>
                    <a:pt x="53854" y="307453"/>
                  </a:cubicBezTo>
                  <a:lnTo>
                    <a:pt x="53854" y="125639"/>
                  </a:lnTo>
                  <a:lnTo>
                    <a:pt x="29023" y="125639"/>
                  </a:lnTo>
                  <a:cubicBezTo>
                    <a:pt x="29023" y="125639"/>
                    <a:pt x="0" y="124026"/>
                    <a:pt x="0" y="102226"/>
                  </a:cubicBezTo>
                  <a:cubicBezTo>
                    <a:pt x="0" y="80427"/>
                    <a:pt x="28185" y="80491"/>
                    <a:pt x="28185" y="80491"/>
                  </a:cubicBezTo>
                  <a:lnTo>
                    <a:pt x="53016" y="80491"/>
                  </a:lnTo>
                  <a:lnTo>
                    <a:pt x="53016" y="20897"/>
                  </a:lnTo>
                  <a:cubicBezTo>
                    <a:pt x="53016" y="20897"/>
                    <a:pt x="53016" y="0"/>
                    <a:pt x="74751" y="0"/>
                  </a:cubicBezTo>
                </a:path>
              </a:pathLst>
            </a:custGeom>
            <a:solidFill>
              <a:srgbClr val="444F50"/>
            </a:solidFill>
            <a:ln w="6448" cap="flat">
              <a:noFill/>
              <a:prstDash val="solid"/>
              <a:miter/>
            </a:ln>
          </p:spPr>
          <p:txBody>
            <a:bodyPr rtlCol="0" anchor="ctr"/>
            <a:lstStyle/>
            <a:p>
              <a:endParaRPr lang="de-DE"/>
            </a:p>
          </p:txBody>
        </p:sp>
        <p:sp>
          <p:nvSpPr>
            <p:cNvPr id="11" name="Freihandform: Form 10">
              <a:extLst>
                <a:ext uri="{FF2B5EF4-FFF2-40B4-BE49-F238E27FC236}">
                  <a16:creationId xmlns:a16="http://schemas.microsoft.com/office/drawing/2014/main" id="{0DA2456C-45E9-8986-C047-580FAE7100EB}"/>
                </a:ext>
              </a:extLst>
            </p:cNvPr>
            <p:cNvSpPr/>
            <p:nvPr/>
          </p:nvSpPr>
          <p:spPr>
            <a:xfrm>
              <a:off x="5946335" y="4289025"/>
              <a:ext cx="205758" cy="339454"/>
            </a:xfrm>
            <a:custGeom>
              <a:avLst/>
              <a:gdLst>
                <a:gd name="connsiteX0" fmla="*/ 0 w 205758"/>
                <a:gd name="connsiteY0" fmla="*/ 316946 h 339454"/>
                <a:gd name="connsiteX1" fmla="*/ 22574 w 205758"/>
                <a:gd name="connsiteY1" fmla="*/ 339455 h 339454"/>
                <a:gd name="connsiteX2" fmla="*/ 44309 w 205758"/>
                <a:gd name="connsiteY2" fmla="*/ 316946 h 339454"/>
                <a:gd name="connsiteX3" fmla="*/ 44309 w 205758"/>
                <a:gd name="connsiteY3" fmla="*/ 98046 h 339454"/>
                <a:gd name="connsiteX4" fmla="*/ 109514 w 205758"/>
                <a:gd name="connsiteY4" fmla="*/ 44514 h 339454"/>
                <a:gd name="connsiteX5" fmla="*/ 165045 w 205758"/>
                <a:gd name="connsiteY5" fmla="*/ 70764 h 339454"/>
                <a:gd name="connsiteX6" fmla="*/ 198196 w 205758"/>
                <a:gd name="connsiteY6" fmla="*/ 74892 h 339454"/>
                <a:gd name="connsiteX7" fmla="*/ 199744 w 205758"/>
                <a:gd name="connsiteY7" fmla="*/ 45094 h 339454"/>
                <a:gd name="connsiteX8" fmla="*/ 110482 w 205758"/>
                <a:gd name="connsiteY8" fmla="*/ 12 h 339454"/>
                <a:gd name="connsiteX9" fmla="*/ 193 w 205758"/>
                <a:gd name="connsiteY9" fmla="*/ 98175 h 339454"/>
                <a:gd name="connsiteX10" fmla="*/ 64 w 205758"/>
                <a:gd name="connsiteY10" fmla="*/ 316881 h 33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758" h="339454">
                  <a:moveTo>
                    <a:pt x="0" y="316946"/>
                  </a:moveTo>
                  <a:cubicBezTo>
                    <a:pt x="0" y="316946"/>
                    <a:pt x="903" y="339455"/>
                    <a:pt x="22574" y="339455"/>
                  </a:cubicBezTo>
                  <a:cubicBezTo>
                    <a:pt x="44244" y="339455"/>
                    <a:pt x="44309" y="316946"/>
                    <a:pt x="44309" y="316946"/>
                  </a:cubicBezTo>
                  <a:lnTo>
                    <a:pt x="44309" y="98046"/>
                  </a:lnTo>
                  <a:cubicBezTo>
                    <a:pt x="44309" y="98046"/>
                    <a:pt x="49081" y="44514"/>
                    <a:pt x="109514" y="44514"/>
                  </a:cubicBezTo>
                  <a:cubicBezTo>
                    <a:pt x="152146" y="44514"/>
                    <a:pt x="165045" y="70764"/>
                    <a:pt x="165045" y="70764"/>
                  </a:cubicBezTo>
                  <a:cubicBezTo>
                    <a:pt x="165045" y="70764"/>
                    <a:pt x="183491" y="89274"/>
                    <a:pt x="198196" y="74892"/>
                  </a:cubicBezTo>
                  <a:cubicBezTo>
                    <a:pt x="214256" y="58768"/>
                    <a:pt x="199744" y="45094"/>
                    <a:pt x="199744" y="45094"/>
                  </a:cubicBezTo>
                  <a:cubicBezTo>
                    <a:pt x="179170" y="16329"/>
                    <a:pt x="145826" y="-504"/>
                    <a:pt x="110482" y="12"/>
                  </a:cubicBezTo>
                  <a:cubicBezTo>
                    <a:pt x="16317" y="12"/>
                    <a:pt x="193" y="91145"/>
                    <a:pt x="193" y="98175"/>
                  </a:cubicBezTo>
                  <a:lnTo>
                    <a:pt x="64" y="316881"/>
                  </a:lnTo>
                  <a:close/>
                </a:path>
              </a:pathLst>
            </a:custGeom>
            <a:solidFill>
              <a:srgbClr val="444F50"/>
            </a:solidFill>
            <a:ln w="6448" cap="flat">
              <a:noFill/>
              <a:prstDash val="solid"/>
              <a:miter/>
            </a:ln>
          </p:spPr>
          <p:txBody>
            <a:bodyPr rtlCol="0" anchor="ctr"/>
            <a:lstStyle/>
            <a:p>
              <a:endParaRPr lang="de-DE"/>
            </a:p>
          </p:txBody>
        </p:sp>
        <p:sp>
          <p:nvSpPr>
            <p:cNvPr id="12" name="Freihandform: Form 11">
              <a:extLst>
                <a:ext uri="{FF2B5EF4-FFF2-40B4-BE49-F238E27FC236}">
                  <a16:creationId xmlns:a16="http://schemas.microsoft.com/office/drawing/2014/main" id="{712FDE6A-B027-8215-158E-67898D44255B}"/>
                </a:ext>
              </a:extLst>
            </p:cNvPr>
            <p:cNvSpPr/>
            <p:nvPr/>
          </p:nvSpPr>
          <p:spPr>
            <a:xfrm>
              <a:off x="6271653" y="4288028"/>
              <a:ext cx="344409" cy="340087"/>
            </a:xfrm>
            <a:custGeom>
              <a:avLst/>
              <a:gdLst>
                <a:gd name="connsiteX0" fmla="*/ 344280 w 344409"/>
                <a:gd name="connsiteY0" fmla="*/ 22550 h 340087"/>
                <a:gd name="connsiteX1" fmla="*/ 304035 w 344409"/>
                <a:gd name="connsiteY1" fmla="*/ 815 h 340087"/>
                <a:gd name="connsiteX2" fmla="*/ 171495 w 344409"/>
                <a:gd name="connsiteY2" fmla="*/ 83628 h 340087"/>
                <a:gd name="connsiteX3" fmla="*/ 40310 w 344409"/>
                <a:gd name="connsiteY3" fmla="*/ 815 h 340087"/>
                <a:gd name="connsiteX4" fmla="*/ 0 w 344409"/>
                <a:gd name="connsiteY4" fmla="*/ 22550 h 340087"/>
                <a:gd name="connsiteX5" fmla="*/ 41084 w 344409"/>
                <a:gd name="connsiteY5" fmla="*/ 41060 h 340087"/>
                <a:gd name="connsiteX6" fmla="*/ 148148 w 344409"/>
                <a:gd name="connsiteY6" fmla="*/ 169021 h 340087"/>
                <a:gd name="connsiteX7" fmla="*/ 41084 w 344409"/>
                <a:gd name="connsiteY7" fmla="*/ 296916 h 340087"/>
                <a:gd name="connsiteX8" fmla="*/ 0 w 344409"/>
                <a:gd name="connsiteY8" fmla="*/ 317878 h 340087"/>
                <a:gd name="connsiteX9" fmla="*/ 40310 w 344409"/>
                <a:gd name="connsiteY9" fmla="*/ 339613 h 340087"/>
                <a:gd name="connsiteX10" fmla="*/ 172850 w 344409"/>
                <a:gd name="connsiteY10" fmla="*/ 252608 h 340087"/>
                <a:gd name="connsiteX11" fmla="*/ 303970 w 344409"/>
                <a:gd name="connsiteY11" fmla="*/ 339613 h 340087"/>
                <a:gd name="connsiteX12" fmla="*/ 344216 w 344409"/>
                <a:gd name="connsiteY12" fmla="*/ 317878 h 340087"/>
                <a:gd name="connsiteX13" fmla="*/ 303196 w 344409"/>
                <a:gd name="connsiteY13" fmla="*/ 296981 h 340087"/>
                <a:gd name="connsiteX14" fmla="*/ 193101 w 344409"/>
                <a:gd name="connsiteY14" fmla="*/ 169021 h 340087"/>
                <a:gd name="connsiteX15" fmla="*/ 303390 w 344409"/>
                <a:gd name="connsiteY15" fmla="*/ 41060 h 340087"/>
                <a:gd name="connsiteX16" fmla="*/ 344410 w 344409"/>
                <a:gd name="connsiteY16" fmla="*/ 22485 h 34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4409" h="340087">
                  <a:moveTo>
                    <a:pt x="344280" y="22550"/>
                  </a:moveTo>
                  <a:cubicBezTo>
                    <a:pt x="344280" y="-6473"/>
                    <a:pt x="304035" y="815"/>
                    <a:pt x="304035" y="815"/>
                  </a:cubicBezTo>
                  <a:cubicBezTo>
                    <a:pt x="228446" y="815"/>
                    <a:pt x="171495" y="83628"/>
                    <a:pt x="171495" y="83628"/>
                  </a:cubicBezTo>
                  <a:cubicBezTo>
                    <a:pt x="171495" y="83628"/>
                    <a:pt x="115964" y="815"/>
                    <a:pt x="40310" y="815"/>
                  </a:cubicBezTo>
                  <a:cubicBezTo>
                    <a:pt x="40310" y="815"/>
                    <a:pt x="0" y="-6409"/>
                    <a:pt x="0" y="22550"/>
                  </a:cubicBezTo>
                  <a:cubicBezTo>
                    <a:pt x="0" y="44285"/>
                    <a:pt x="41084" y="41060"/>
                    <a:pt x="41084" y="41060"/>
                  </a:cubicBezTo>
                  <a:cubicBezTo>
                    <a:pt x="41084" y="41060"/>
                    <a:pt x="148148" y="58732"/>
                    <a:pt x="148148" y="169021"/>
                  </a:cubicBezTo>
                  <a:cubicBezTo>
                    <a:pt x="148148" y="279309"/>
                    <a:pt x="41084" y="296916"/>
                    <a:pt x="41084" y="296916"/>
                  </a:cubicBezTo>
                  <a:cubicBezTo>
                    <a:pt x="41084" y="296916"/>
                    <a:pt x="0" y="296142"/>
                    <a:pt x="0" y="317878"/>
                  </a:cubicBezTo>
                  <a:cubicBezTo>
                    <a:pt x="0" y="345224"/>
                    <a:pt x="40310" y="339613"/>
                    <a:pt x="40310" y="339613"/>
                  </a:cubicBezTo>
                  <a:cubicBezTo>
                    <a:pt x="73461" y="339613"/>
                    <a:pt x="144794" y="299367"/>
                    <a:pt x="172850" y="252608"/>
                  </a:cubicBezTo>
                  <a:cubicBezTo>
                    <a:pt x="201035" y="299303"/>
                    <a:pt x="271013" y="339613"/>
                    <a:pt x="303970" y="339613"/>
                  </a:cubicBezTo>
                  <a:cubicBezTo>
                    <a:pt x="303970" y="339613"/>
                    <a:pt x="344216" y="345224"/>
                    <a:pt x="344216" y="317878"/>
                  </a:cubicBezTo>
                  <a:cubicBezTo>
                    <a:pt x="344216" y="296142"/>
                    <a:pt x="303196" y="296981"/>
                    <a:pt x="303196" y="296981"/>
                  </a:cubicBezTo>
                  <a:cubicBezTo>
                    <a:pt x="303196" y="296981"/>
                    <a:pt x="193101" y="279309"/>
                    <a:pt x="193101" y="169021"/>
                  </a:cubicBezTo>
                  <a:cubicBezTo>
                    <a:pt x="193101" y="58732"/>
                    <a:pt x="303390" y="41060"/>
                    <a:pt x="303390" y="41060"/>
                  </a:cubicBezTo>
                  <a:cubicBezTo>
                    <a:pt x="303390" y="41060"/>
                    <a:pt x="344410" y="44221"/>
                    <a:pt x="344410" y="22485"/>
                  </a:cubicBezTo>
                </a:path>
              </a:pathLst>
            </a:custGeom>
            <a:solidFill>
              <a:srgbClr val="444F50"/>
            </a:solidFill>
            <a:ln w="6448" cap="flat">
              <a:noFill/>
              <a:prstDash val="solid"/>
              <a:miter/>
            </a:ln>
          </p:spPr>
          <p:txBody>
            <a:bodyPr rtlCol="0" anchor="ctr"/>
            <a:lstStyle/>
            <a:p>
              <a:endParaRPr lang="de-DE"/>
            </a:p>
          </p:txBody>
        </p:sp>
        <p:sp>
          <p:nvSpPr>
            <p:cNvPr id="13" name="Freihandform: Form 12">
              <a:extLst>
                <a:ext uri="{FF2B5EF4-FFF2-40B4-BE49-F238E27FC236}">
                  <a16:creationId xmlns:a16="http://schemas.microsoft.com/office/drawing/2014/main" id="{2A6E4046-0D9D-7DF3-FA28-F85283A06391}"/>
                </a:ext>
              </a:extLst>
            </p:cNvPr>
            <p:cNvSpPr/>
            <p:nvPr/>
          </p:nvSpPr>
          <p:spPr>
            <a:xfrm>
              <a:off x="5340394" y="4284006"/>
              <a:ext cx="343957" cy="343699"/>
            </a:xfrm>
            <a:custGeom>
              <a:avLst/>
              <a:gdLst>
                <a:gd name="connsiteX0" fmla="*/ 343958 w 343957"/>
                <a:gd name="connsiteY0" fmla="*/ 321965 h 343699"/>
                <a:gd name="connsiteX1" fmla="*/ 343700 w 343957"/>
                <a:gd name="connsiteY1" fmla="*/ 171882 h 343699"/>
                <a:gd name="connsiteX2" fmla="*/ 171882 w 343957"/>
                <a:gd name="connsiteY2" fmla="*/ 0 h 343699"/>
                <a:gd name="connsiteX3" fmla="*/ 0 w 343957"/>
                <a:gd name="connsiteY3" fmla="*/ 171818 h 343699"/>
                <a:gd name="connsiteX4" fmla="*/ 171817 w 343957"/>
                <a:gd name="connsiteY4" fmla="*/ 343700 h 343699"/>
                <a:gd name="connsiteX5" fmla="*/ 295392 w 343957"/>
                <a:gd name="connsiteY5" fmla="*/ 291329 h 343699"/>
                <a:gd name="connsiteX6" fmla="*/ 301906 w 343957"/>
                <a:gd name="connsiteY6" fmla="*/ 321965 h 343699"/>
                <a:gd name="connsiteX7" fmla="*/ 321900 w 343957"/>
                <a:gd name="connsiteY7" fmla="*/ 343700 h 343699"/>
                <a:gd name="connsiteX8" fmla="*/ 343958 w 343957"/>
                <a:gd name="connsiteY8" fmla="*/ 321965 h 343699"/>
                <a:gd name="connsiteX9" fmla="*/ 300100 w 343957"/>
                <a:gd name="connsiteY9" fmla="*/ 173108 h 343699"/>
                <a:gd name="connsiteX10" fmla="*/ 172140 w 343957"/>
                <a:gd name="connsiteY10" fmla="*/ 301004 h 343699"/>
                <a:gd name="connsiteX11" fmla="*/ 44244 w 343957"/>
                <a:gd name="connsiteY11" fmla="*/ 173043 h 343699"/>
                <a:gd name="connsiteX12" fmla="*/ 172205 w 343957"/>
                <a:gd name="connsiteY12" fmla="*/ 45147 h 343699"/>
                <a:gd name="connsiteX13" fmla="*/ 300100 w 343957"/>
                <a:gd name="connsiteY13" fmla="*/ 173108 h 34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3957" h="343699">
                  <a:moveTo>
                    <a:pt x="343958" y="321965"/>
                  </a:moveTo>
                  <a:cubicBezTo>
                    <a:pt x="343958" y="321965"/>
                    <a:pt x="343700" y="192134"/>
                    <a:pt x="343700" y="171882"/>
                  </a:cubicBezTo>
                  <a:cubicBezTo>
                    <a:pt x="343700" y="76944"/>
                    <a:pt x="266820" y="0"/>
                    <a:pt x="171882" y="0"/>
                  </a:cubicBezTo>
                  <a:cubicBezTo>
                    <a:pt x="76944" y="0"/>
                    <a:pt x="0" y="76879"/>
                    <a:pt x="0" y="171818"/>
                  </a:cubicBezTo>
                  <a:cubicBezTo>
                    <a:pt x="0" y="266756"/>
                    <a:pt x="76879" y="343700"/>
                    <a:pt x="171817" y="343700"/>
                  </a:cubicBezTo>
                  <a:cubicBezTo>
                    <a:pt x="218384" y="343700"/>
                    <a:pt x="262950" y="324803"/>
                    <a:pt x="295392" y="291329"/>
                  </a:cubicBezTo>
                  <a:cubicBezTo>
                    <a:pt x="306679" y="288169"/>
                    <a:pt x="300229" y="305841"/>
                    <a:pt x="301906" y="321965"/>
                  </a:cubicBezTo>
                  <a:cubicBezTo>
                    <a:pt x="301906" y="321965"/>
                    <a:pt x="301906" y="343700"/>
                    <a:pt x="321900" y="343700"/>
                  </a:cubicBezTo>
                  <a:cubicBezTo>
                    <a:pt x="343635" y="343700"/>
                    <a:pt x="343958" y="321965"/>
                    <a:pt x="343958" y="321965"/>
                  </a:cubicBezTo>
                  <a:moveTo>
                    <a:pt x="300100" y="173108"/>
                  </a:moveTo>
                  <a:cubicBezTo>
                    <a:pt x="300100" y="243796"/>
                    <a:pt x="242763" y="301068"/>
                    <a:pt x="172140" y="301004"/>
                  </a:cubicBezTo>
                  <a:cubicBezTo>
                    <a:pt x="101452" y="301004"/>
                    <a:pt x="44180" y="243666"/>
                    <a:pt x="44244" y="173043"/>
                  </a:cubicBezTo>
                  <a:cubicBezTo>
                    <a:pt x="44244" y="102356"/>
                    <a:pt x="101581" y="45083"/>
                    <a:pt x="172205" y="45147"/>
                  </a:cubicBezTo>
                  <a:cubicBezTo>
                    <a:pt x="242892" y="45147"/>
                    <a:pt x="300100" y="102484"/>
                    <a:pt x="300100" y="173108"/>
                  </a:cubicBezTo>
                </a:path>
              </a:pathLst>
            </a:custGeom>
            <a:solidFill>
              <a:srgbClr val="444F50"/>
            </a:solidFill>
            <a:ln w="6448" cap="flat">
              <a:noFill/>
              <a:prstDash val="solid"/>
              <a:miter/>
            </a:ln>
          </p:spPr>
          <p:txBody>
            <a:bodyPr rtlCol="0" anchor="ctr"/>
            <a:lstStyle/>
            <a:p>
              <a:endParaRPr lang="de-DE"/>
            </a:p>
          </p:txBody>
        </p:sp>
        <p:sp>
          <p:nvSpPr>
            <p:cNvPr id="14" name="Freihandform: Form 13">
              <a:extLst>
                <a:ext uri="{FF2B5EF4-FFF2-40B4-BE49-F238E27FC236}">
                  <a16:creationId xmlns:a16="http://schemas.microsoft.com/office/drawing/2014/main" id="{0FA8BAF2-0471-F0A3-3104-95959F5A65B8}"/>
                </a:ext>
              </a:extLst>
            </p:cNvPr>
            <p:cNvSpPr/>
            <p:nvPr/>
          </p:nvSpPr>
          <p:spPr>
            <a:xfrm>
              <a:off x="6151040" y="4116568"/>
              <a:ext cx="112751" cy="112747"/>
            </a:xfrm>
            <a:custGeom>
              <a:avLst/>
              <a:gdLst>
                <a:gd name="connsiteX0" fmla="*/ 112745 w 112751"/>
                <a:gd name="connsiteY0" fmla="*/ 57214 h 112747"/>
                <a:gd name="connsiteX1" fmla="*/ 57214 w 112751"/>
                <a:gd name="connsiteY1" fmla="*/ 6 h 112747"/>
                <a:gd name="connsiteX2" fmla="*/ 6 w 112751"/>
                <a:gd name="connsiteY2" fmla="*/ 55537 h 112747"/>
                <a:gd name="connsiteX3" fmla="*/ 55537 w 112751"/>
                <a:gd name="connsiteY3" fmla="*/ 112745 h 112747"/>
                <a:gd name="connsiteX4" fmla="*/ 56376 w 112751"/>
                <a:gd name="connsiteY4" fmla="*/ 112745 h 112747"/>
                <a:gd name="connsiteX5" fmla="*/ 112745 w 112751"/>
                <a:gd name="connsiteY5" fmla="*/ 57214 h 112747"/>
                <a:gd name="connsiteX6" fmla="*/ 112745 w 112751"/>
                <a:gd name="connsiteY6" fmla="*/ 57214 h 112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751" h="112747">
                  <a:moveTo>
                    <a:pt x="112745" y="57214"/>
                  </a:moveTo>
                  <a:cubicBezTo>
                    <a:pt x="113197" y="26063"/>
                    <a:pt x="88365" y="458"/>
                    <a:pt x="57214" y="6"/>
                  </a:cubicBezTo>
                  <a:cubicBezTo>
                    <a:pt x="26062" y="-445"/>
                    <a:pt x="458" y="24386"/>
                    <a:pt x="6" y="55537"/>
                  </a:cubicBezTo>
                  <a:cubicBezTo>
                    <a:pt x="-445" y="86689"/>
                    <a:pt x="24385" y="112294"/>
                    <a:pt x="55537" y="112745"/>
                  </a:cubicBezTo>
                  <a:cubicBezTo>
                    <a:pt x="55795" y="112745"/>
                    <a:pt x="56117" y="112745"/>
                    <a:pt x="56376" y="112745"/>
                  </a:cubicBezTo>
                  <a:cubicBezTo>
                    <a:pt x="87269" y="113003"/>
                    <a:pt x="112552" y="88108"/>
                    <a:pt x="112745" y="57214"/>
                  </a:cubicBezTo>
                  <a:lnTo>
                    <a:pt x="112745" y="57214"/>
                  </a:lnTo>
                  <a:close/>
                </a:path>
              </a:pathLst>
            </a:custGeom>
            <a:solidFill>
              <a:srgbClr val="D3B600"/>
            </a:solidFill>
            <a:ln w="6448" cap="flat">
              <a:noFill/>
              <a:prstDash val="solid"/>
              <a:miter/>
            </a:ln>
          </p:spPr>
          <p:txBody>
            <a:bodyPr rtlCol="0" anchor="ctr"/>
            <a:lstStyle/>
            <a:p>
              <a:endParaRPr lang="de-DE"/>
            </a:p>
          </p:txBody>
        </p:sp>
        <p:sp>
          <p:nvSpPr>
            <p:cNvPr id="15" name="Freihandform: Form 14">
              <a:extLst>
                <a:ext uri="{FF2B5EF4-FFF2-40B4-BE49-F238E27FC236}">
                  <a16:creationId xmlns:a16="http://schemas.microsoft.com/office/drawing/2014/main" id="{6E4944F6-5503-800D-527D-2F741626DA55}"/>
                </a:ext>
              </a:extLst>
            </p:cNvPr>
            <p:cNvSpPr/>
            <p:nvPr/>
          </p:nvSpPr>
          <p:spPr>
            <a:xfrm>
              <a:off x="4722198" y="4283619"/>
              <a:ext cx="601297" cy="343248"/>
            </a:xfrm>
            <a:custGeom>
              <a:avLst/>
              <a:gdLst>
                <a:gd name="connsiteX0" fmla="*/ 441928 w 601297"/>
                <a:gd name="connsiteY0" fmla="*/ 193 h 343248"/>
                <a:gd name="connsiteX1" fmla="*/ 440380 w 601297"/>
                <a:gd name="connsiteY1" fmla="*/ 193 h 343248"/>
                <a:gd name="connsiteX2" fmla="*/ 423804 w 601297"/>
                <a:gd name="connsiteY2" fmla="*/ 1032 h 343248"/>
                <a:gd name="connsiteX3" fmla="*/ 308163 w 601297"/>
                <a:gd name="connsiteY3" fmla="*/ 65915 h 343248"/>
                <a:gd name="connsiteX4" fmla="*/ 300746 w 601297"/>
                <a:gd name="connsiteY4" fmla="*/ 76363 h 343248"/>
                <a:gd name="connsiteX5" fmla="*/ 293393 w 601297"/>
                <a:gd name="connsiteY5" fmla="*/ 65915 h 343248"/>
                <a:gd name="connsiteX6" fmla="*/ 177816 w 601297"/>
                <a:gd name="connsiteY6" fmla="*/ 838 h 343248"/>
                <a:gd name="connsiteX7" fmla="*/ 161240 w 601297"/>
                <a:gd name="connsiteY7" fmla="*/ 0 h 343248"/>
                <a:gd name="connsiteX8" fmla="*/ 159692 w 601297"/>
                <a:gd name="connsiteY8" fmla="*/ 0 h 343248"/>
                <a:gd name="connsiteX9" fmla="*/ 0 w 601297"/>
                <a:gd name="connsiteY9" fmla="*/ 159693 h 343248"/>
                <a:gd name="connsiteX10" fmla="*/ 0 w 601297"/>
                <a:gd name="connsiteY10" fmla="*/ 320933 h 343248"/>
                <a:gd name="connsiteX11" fmla="*/ 14963 w 601297"/>
                <a:gd name="connsiteY11" fmla="*/ 342023 h 343248"/>
                <a:gd name="connsiteX12" fmla="*/ 22251 w 601297"/>
                <a:gd name="connsiteY12" fmla="*/ 343248 h 343248"/>
                <a:gd name="connsiteX13" fmla="*/ 33087 w 601297"/>
                <a:gd name="connsiteY13" fmla="*/ 340346 h 343248"/>
                <a:gd name="connsiteX14" fmla="*/ 43019 w 601297"/>
                <a:gd name="connsiteY14" fmla="*/ 327447 h 343248"/>
                <a:gd name="connsiteX15" fmla="*/ 44502 w 601297"/>
                <a:gd name="connsiteY15" fmla="*/ 320933 h 343248"/>
                <a:gd name="connsiteX16" fmla="*/ 44502 w 601297"/>
                <a:gd name="connsiteY16" fmla="*/ 159693 h 343248"/>
                <a:gd name="connsiteX17" fmla="*/ 47534 w 601297"/>
                <a:gd name="connsiteY17" fmla="*/ 138989 h 343248"/>
                <a:gd name="connsiteX18" fmla="*/ 162014 w 601297"/>
                <a:gd name="connsiteY18" fmla="*/ 46566 h 343248"/>
                <a:gd name="connsiteX19" fmla="*/ 261403 w 601297"/>
                <a:gd name="connsiteY19" fmla="*/ 101130 h 343248"/>
                <a:gd name="connsiteX20" fmla="*/ 277140 w 601297"/>
                <a:gd name="connsiteY20" fmla="*/ 159821 h 343248"/>
                <a:gd name="connsiteX21" fmla="*/ 277140 w 601297"/>
                <a:gd name="connsiteY21" fmla="*/ 321062 h 343248"/>
                <a:gd name="connsiteX22" fmla="*/ 299133 w 601297"/>
                <a:gd name="connsiteY22" fmla="*/ 343055 h 343248"/>
                <a:gd name="connsiteX23" fmla="*/ 300617 w 601297"/>
                <a:gd name="connsiteY23" fmla="*/ 342862 h 343248"/>
                <a:gd name="connsiteX24" fmla="*/ 302100 w 601297"/>
                <a:gd name="connsiteY24" fmla="*/ 343055 h 343248"/>
                <a:gd name="connsiteX25" fmla="*/ 324093 w 601297"/>
                <a:gd name="connsiteY25" fmla="*/ 321062 h 343248"/>
                <a:gd name="connsiteX26" fmla="*/ 324093 w 601297"/>
                <a:gd name="connsiteY26" fmla="*/ 159693 h 343248"/>
                <a:gd name="connsiteX27" fmla="*/ 339830 w 601297"/>
                <a:gd name="connsiteY27" fmla="*/ 101001 h 343248"/>
                <a:gd name="connsiteX28" fmla="*/ 439219 w 601297"/>
                <a:gd name="connsiteY28" fmla="*/ 46437 h 343248"/>
                <a:gd name="connsiteX29" fmla="*/ 553700 w 601297"/>
                <a:gd name="connsiteY29" fmla="*/ 138860 h 343248"/>
                <a:gd name="connsiteX30" fmla="*/ 556731 w 601297"/>
                <a:gd name="connsiteY30" fmla="*/ 159564 h 343248"/>
                <a:gd name="connsiteX31" fmla="*/ 556731 w 601297"/>
                <a:gd name="connsiteY31" fmla="*/ 320804 h 343248"/>
                <a:gd name="connsiteX32" fmla="*/ 558214 w 601297"/>
                <a:gd name="connsiteY32" fmla="*/ 327318 h 343248"/>
                <a:gd name="connsiteX33" fmla="*/ 568147 w 601297"/>
                <a:gd name="connsiteY33" fmla="*/ 340217 h 343248"/>
                <a:gd name="connsiteX34" fmla="*/ 579046 w 601297"/>
                <a:gd name="connsiteY34" fmla="*/ 343120 h 343248"/>
                <a:gd name="connsiteX35" fmla="*/ 586335 w 601297"/>
                <a:gd name="connsiteY35" fmla="*/ 341894 h 343248"/>
                <a:gd name="connsiteX36" fmla="*/ 601298 w 601297"/>
                <a:gd name="connsiteY36" fmla="*/ 320804 h 343248"/>
                <a:gd name="connsiteX37" fmla="*/ 601298 w 601297"/>
                <a:gd name="connsiteY37" fmla="*/ 159693 h 343248"/>
                <a:gd name="connsiteX38" fmla="*/ 441799 w 601297"/>
                <a:gd name="connsiteY38" fmla="*/ 193 h 343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1297" h="343248">
                  <a:moveTo>
                    <a:pt x="441928" y="193"/>
                  </a:moveTo>
                  <a:lnTo>
                    <a:pt x="440380" y="193"/>
                  </a:lnTo>
                  <a:cubicBezTo>
                    <a:pt x="434833" y="193"/>
                    <a:pt x="429286" y="452"/>
                    <a:pt x="423804" y="1032"/>
                  </a:cubicBezTo>
                  <a:cubicBezTo>
                    <a:pt x="356019" y="6966"/>
                    <a:pt x="321449" y="46115"/>
                    <a:pt x="308163" y="65915"/>
                  </a:cubicBezTo>
                  <a:cubicBezTo>
                    <a:pt x="305518" y="69269"/>
                    <a:pt x="303067" y="72752"/>
                    <a:pt x="300746" y="76363"/>
                  </a:cubicBezTo>
                  <a:cubicBezTo>
                    <a:pt x="298488" y="72752"/>
                    <a:pt x="296037" y="69269"/>
                    <a:pt x="293393" y="65915"/>
                  </a:cubicBezTo>
                  <a:cubicBezTo>
                    <a:pt x="280043" y="46050"/>
                    <a:pt x="245537" y="6901"/>
                    <a:pt x="177816" y="838"/>
                  </a:cubicBezTo>
                  <a:cubicBezTo>
                    <a:pt x="172334" y="258"/>
                    <a:pt x="166787" y="0"/>
                    <a:pt x="161240" y="0"/>
                  </a:cubicBezTo>
                  <a:lnTo>
                    <a:pt x="159692" y="0"/>
                  </a:lnTo>
                  <a:cubicBezTo>
                    <a:pt x="1935" y="193"/>
                    <a:pt x="0" y="159693"/>
                    <a:pt x="0" y="159693"/>
                  </a:cubicBezTo>
                  <a:lnTo>
                    <a:pt x="0" y="320933"/>
                  </a:lnTo>
                  <a:cubicBezTo>
                    <a:pt x="0" y="320933"/>
                    <a:pt x="0" y="337895"/>
                    <a:pt x="14963" y="342023"/>
                  </a:cubicBezTo>
                  <a:cubicBezTo>
                    <a:pt x="17285" y="342797"/>
                    <a:pt x="19800" y="343248"/>
                    <a:pt x="22251" y="343248"/>
                  </a:cubicBezTo>
                  <a:cubicBezTo>
                    <a:pt x="26057" y="343248"/>
                    <a:pt x="29797" y="342281"/>
                    <a:pt x="33087" y="340346"/>
                  </a:cubicBezTo>
                  <a:cubicBezTo>
                    <a:pt x="38117" y="337702"/>
                    <a:pt x="41729" y="332994"/>
                    <a:pt x="43019" y="327447"/>
                  </a:cubicBezTo>
                  <a:cubicBezTo>
                    <a:pt x="43729" y="325319"/>
                    <a:pt x="44245" y="323126"/>
                    <a:pt x="44502" y="320933"/>
                  </a:cubicBezTo>
                  <a:lnTo>
                    <a:pt x="44502" y="159693"/>
                  </a:lnTo>
                  <a:cubicBezTo>
                    <a:pt x="45019" y="152727"/>
                    <a:pt x="45986" y="145826"/>
                    <a:pt x="47534" y="138989"/>
                  </a:cubicBezTo>
                  <a:cubicBezTo>
                    <a:pt x="55789" y="106290"/>
                    <a:pt x="81523" y="46566"/>
                    <a:pt x="162014" y="46566"/>
                  </a:cubicBezTo>
                  <a:cubicBezTo>
                    <a:pt x="215869" y="46566"/>
                    <a:pt x="245472" y="73461"/>
                    <a:pt x="261403" y="101130"/>
                  </a:cubicBezTo>
                  <a:cubicBezTo>
                    <a:pt x="270819" y="119318"/>
                    <a:pt x="276172" y="139376"/>
                    <a:pt x="277140" y="159821"/>
                  </a:cubicBezTo>
                  <a:lnTo>
                    <a:pt x="277140" y="321062"/>
                  </a:lnTo>
                  <a:cubicBezTo>
                    <a:pt x="277140" y="321062"/>
                    <a:pt x="277979" y="343055"/>
                    <a:pt x="299133" y="343055"/>
                  </a:cubicBezTo>
                  <a:cubicBezTo>
                    <a:pt x="299714" y="343055"/>
                    <a:pt x="300101" y="343055"/>
                    <a:pt x="300617" y="342862"/>
                  </a:cubicBezTo>
                  <a:cubicBezTo>
                    <a:pt x="301132" y="342668"/>
                    <a:pt x="301584" y="343055"/>
                    <a:pt x="302100" y="343055"/>
                  </a:cubicBezTo>
                  <a:cubicBezTo>
                    <a:pt x="323255" y="343055"/>
                    <a:pt x="324093" y="321062"/>
                    <a:pt x="324093" y="321062"/>
                  </a:cubicBezTo>
                  <a:lnTo>
                    <a:pt x="324093" y="159693"/>
                  </a:lnTo>
                  <a:cubicBezTo>
                    <a:pt x="325061" y="139247"/>
                    <a:pt x="330414" y="119189"/>
                    <a:pt x="339830" y="101001"/>
                  </a:cubicBezTo>
                  <a:cubicBezTo>
                    <a:pt x="355825" y="73397"/>
                    <a:pt x="385364" y="46437"/>
                    <a:pt x="439219" y="46437"/>
                  </a:cubicBezTo>
                  <a:cubicBezTo>
                    <a:pt x="519710" y="46437"/>
                    <a:pt x="545573" y="106161"/>
                    <a:pt x="553700" y="138860"/>
                  </a:cubicBezTo>
                  <a:cubicBezTo>
                    <a:pt x="555247" y="145697"/>
                    <a:pt x="556215" y="152598"/>
                    <a:pt x="556731" y="159564"/>
                  </a:cubicBezTo>
                  <a:lnTo>
                    <a:pt x="556731" y="320804"/>
                  </a:lnTo>
                  <a:cubicBezTo>
                    <a:pt x="556989" y="322997"/>
                    <a:pt x="557505" y="325190"/>
                    <a:pt x="558214" y="327318"/>
                  </a:cubicBezTo>
                  <a:cubicBezTo>
                    <a:pt x="559569" y="332800"/>
                    <a:pt x="563180" y="337508"/>
                    <a:pt x="568147" y="340217"/>
                  </a:cubicBezTo>
                  <a:cubicBezTo>
                    <a:pt x="571436" y="342152"/>
                    <a:pt x="575176" y="343184"/>
                    <a:pt x="579046" y="343120"/>
                  </a:cubicBezTo>
                  <a:cubicBezTo>
                    <a:pt x="581497" y="343120"/>
                    <a:pt x="584013" y="342733"/>
                    <a:pt x="586335" y="341894"/>
                  </a:cubicBezTo>
                  <a:cubicBezTo>
                    <a:pt x="601298" y="337766"/>
                    <a:pt x="601298" y="320804"/>
                    <a:pt x="601298" y="320804"/>
                  </a:cubicBezTo>
                  <a:lnTo>
                    <a:pt x="601298" y="159693"/>
                  </a:lnTo>
                  <a:cubicBezTo>
                    <a:pt x="601298" y="159693"/>
                    <a:pt x="599169" y="193"/>
                    <a:pt x="441799" y="193"/>
                  </a:cubicBezTo>
                </a:path>
              </a:pathLst>
            </a:custGeom>
            <a:solidFill>
              <a:srgbClr val="444F50"/>
            </a:solidFill>
            <a:ln w="6448" cap="flat">
              <a:noFill/>
              <a:prstDash val="solid"/>
              <a:miter/>
            </a:ln>
          </p:spPr>
          <p:txBody>
            <a:bodyPr rtlCol="0" anchor="ctr"/>
            <a:lstStyle/>
            <a:p>
              <a:endParaRPr lang="de-DE"/>
            </a:p>
          </p:txBody>
        </p:sp>
        <p:sp>
          <p:nvSpPr>
            <p:cNvPr id="16" name="Freihandform: Form 15">
              <a:extLst>
                <a:ext uri="{FF2B5EF4-FFF2-40B4-BE49-F238E27FC236}">
                  <a16:creationId xmlns:a16="http://schemas.microsoft.com/office/drawing/2014/main" id="{F35E0F8C-893D-2A8C-6B07-5EF8B1BE99A6}"/>
                </a:ext>
              </a:extLst>
            </p:cNvPr>
            <p:cNvSpPr/>
            <p:nvPr/>
          </p:nvSpPr>
          <p:spPr>
            <a:xfrm>
              <a:off x="6192184" y="4574625"/>
              <a:ext cx="64638" cy="53086"/>
            </a:xfrm>
            <a:custGeom>
              <a:avLst/>
              <a:gdLst>
                <a:gd name="connsiteX0" fmla="*/ 46190 w 64638"/>
                <a:gd name="connsiteY0" fmla="*/ 28507 h 53086"/>
                <a:gd name="connsiteX1" fmla="*/ 43223 w 64638"/>
                <a:gd name="connsiteY1" fmla="*/ 41213 h 53086"/>
                <a:gd name="connsiteX2" fmla="*/ 23229 w 64638"/>
                <a:gd name="connsiteY2" fmla="*/ 53080 h 53086"/>
                <a:gd name="connsiteX3" fmla="*/ 11233 w 64638"/>
                <a:gd name="connsiteY3" fmla="*/ 49662 h 53086"/>
                <a:gd name="connsiteX4" fmla="*/ 2977 w 64638"/>
                <a:gd name="connsiteY4" fmla="*/ 40310 h 53086"/>
                <a:gd name="connsiteX5" fmla="*/ 11 w 64638"/>
                <a:gd name="connsiteY5" fmla="*/ 26573 h 53086"/>
                <a:gd name="connsiteX6" fmla="*/ 2977 w 64638"/>
                <a:gd name="connsiteY6" fmla="*/ 12964 h 53086"/>
                <a:gd name="connsiteX7" fmla="*/ 11233 w 64638"/>
                <a:gd name="connsiteY7" fmla="*/ 3612 h 53086"/>
                <a:gd name="connsiteX8" fmla="*/ 23229 w 64638"/>
                <a:gd name="connsiteY8" fmla="*/ 194 h 53086"/>
                <a:gd name="connsiteX9" fmla="*/ 23229 w 64638"/>
                <a:gd name="connsiteY9" fmla="*/ 5869 h 53086"/>
                <a:gd name="connsiteX10" fmla="*/ 35097 w 64638"/>
                <a:gd name="connsiteY10" fmla="*/ 8836 h 53086"/>
                <a:gd name="connsiteX11" fmla="*/ 43352 w 64638"/>
                <a:gd name="connsiteY11" fmla="*/ 16834 h 53086"/>
                <a:gd name="connsiteX12" fmla="*/ 46125 w 64638"/>
                <a:gd name="connsiteY12" fmla="*/ 28572 h 53086"/>
                <a:gd name="connsiteX13" fmla="*/ 38644 w 64638"/>
                <a:gd name="connsiteY13" fmla="*/ 26637 h 53086"/>
                <a:gd name="connsiteX14" fmla="*/ 36645 w 64638"/>
                <a:gd name="connsiteY14" fmla="*/ 17801 h 53086"/>
                <a:gd name="connsiteX15" fmla="*/ 15748 w 64638"/>
                <a:gd name="connsiteY15" fmla="*/ 11416 h 53086"/>
                <a:gd name="connsiteX16" fmla="*/ 15038 w 64638"/>
                <a:gd name="connsiteY16" fmla="*/ 11803 h 53086"/>
                <a:gd name="connsiteX17" fmla="*/ 9556 w 64638"/>
                <a:gd name="connsiteY17" fmla="*/ 17801 h 53086"/>
                <a:gd name="connsiteX18" fmla="*/ 7557 w 64638"/>
                <a:gd name="connsiteY18" fmla="*/ 26637 h 53086"/>
                <a:gd name="connsiteX19" fmla="*/ 9556 w 64638"/>
                <a:gd name="connsiteY19" fmla="*/ 35473 h 53086"/>
                <a:gd name="connsiteX20" fmla="*/ 15038 w 64638"/>
                <a:gd name="connsiteY20" fmla="*/ 41536 h 53086"/>
                <a:gd name="connsiteX21" fmla="*/ 31162 w 64638"/>
                <a:gd name="connsiteY21" fmla="*/ 41536 h 53086"/>
                <a:gd name="connsiteX22" fmla="*/ 36645 w 64638"/>
                <a:gd name="connsiteY22" fmla="*/ 35473 h 53086"/>
                <a:gd name="connsiteX23" fmla="*/ 38644 w 64638"/>
                <a:gd name="connsiteY23" fmla="*/ 26637 h 53086"/>
                <a:gd name="connsiteX24" fmla="*/ 64571 w 64638"/>
                <a:gd name="connsiteY24" fmla="*/ 26637 h 53086"/>
                <a:gd name="connsiteX25" fmla="*/ 62249 w 64638"/>
                <a:gd name="connsiteY25" fmla="*/ 39407 h 53086"/>
                <a:gd name="connsiteX26" fmla="*/ 55477 w 64638"/>
                <a:gd name="connsiteY26" fmla="*/ 49469 h 53086"/>
                <a:gd name="connsiteX27" fmla="*/ 52575 w 64638"/>
                <a:gd name="connsiteY27" fmla="*/ 50372 h 53086"/>
                <a:gd name="connsiteX28" fmla="*/ 50189 w 64638"/>
                <a:gd name="connsiteY28" fmla="*/ 48501 h 53086"/>
                <a:gd name="connsiteX29" fmla="*/ 49544 w 64638"/>
                <a:gd name="connsiteY29" fmla="*/ 44889 h 53086"/>
                <a:gd name="connsiteX30" fmla="*/ 51221 w 64638"/>
                <a:gd name="connsiteY30" fmla="*/ 41858 h 53086"/>
                <a:gd name="connsiteX31" fmla="*/ 55606 w 64638"/>
                <a:gd name="connsiteY31" fmla="*/ 35344 h 53086"/>
                <a:gd name="connsiteX32" fmla="*/ 57154 w 64638"/>
                <a:gd name="connsiteY32" fmla="*/ 26443 h 53086"/>
                <a:gd name="connsiteX33" fmla="*/ 55219 w 64638"/>
                <a:gd name="connsiteY33" fmla="*/ 17930 h 53086"/>
                <a:gd name="connsiteX34" fmla="*/ 49608 w 64638"/>
                <a:gd name="connsiteY34" fmla="*/ 11738 h 53086"/>
                <a:gd name="connsiteX35" fmla="*/ 40514 w 64638"/>
                <a:gd name="connsiteY35" fmla="*/ 9417 h 53086"/>
                <a:gd name="connsiteX36" fmla="*/ 28776 w 64638"/>
                <a:gd name="connsiteY36" fmla="*/ 9417 h 53086"/>
                <a:gd name="connsiteX37" fmla="*/ 21488 w 64638"/>
                <a:gd name="connsiteY37" fmla="*/ 6256 h 53086"/>
                <a:gd name="connsiteX38" fmla="*/ 23229 w 64638"/>
                <a:gd name="connsiteY38" fmla="*/ 0 h 53086"/>
                <a:gd name="connsiteX39" fmla="*/ 41095 w 64638"/>
                <a:gd name="connsiteY39" fmla="*/ 0 h 53086"/>
                <a:gd name="connsiteX40" fmla="*/ 52962 w 64638"/>
                <a:gd name="connsiteY40" fmla="*/ 3354 h 53086"/>
                <a:gd name="connsiteX41" fmla="*/ 61475 w 64638"/>
                <a:gd name="connsiteY41" fmla="*/ 12706 h 53086"/>
                <a:gd name="connsiteX42" fmla="*/ 64636 w 64638"/>
                <a:gd name="connsiteY42" fmla="*/ 26766 h 53086"/>
                <a:gd name="connsiteX43" fmla="*/ 64636 w 64638"/>
                <a:gd name="connsiteY43" fmla="*/ 26573 h 5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638" h="53086">
                  <a:moveTo>
                    <a:pt x="46190" y="28507"/>
                  </a:moveTo>
                  <a:cubicBezTo>
                    <a:pt x="46254" y="32893"/>
                    <a:pt x="45287" y="37279"/>
                    <a:pt x="43223" y="41213"/>
                  </a:cubicBezTo>
                  <a:cubicBezTo>
                    <a:pt x="39353" y="48695"/>
                    <a:pt x="31614" y="53274"/>
                    <a:pt x="23229" y="53080"/>
                  </a:cubicBezTo>
                  <a:cubicBezTo>
                    <a:pt x="18973" y="53145"/>
                    <a:pt x="14780" y="51984"/>
                    <a:pt x="11233" y="49662"/>
                  </a:cubicBezTo>
                  <a:cubicBezTo>
                    <a:pt x="7686" y="47340"/>
                    <a:pt x="4783" y="44116"/>
                    <a:pt x="2977" y="40310"/>
                  </a:cubicBezTo>
                  <a:cubicBezTo>
                    <a:pt x="913" y="36054"/>
                    <a:pt x="-54" y="31345"/>
                    <a:pt x="11" y="26573"/>
                  </a:cubicBezTo>
                  <a:cubicBezTo>
                    <a:pt x="-118" y="21864"/>
                    <a:pt x="913" y="17221"/>
                    <a:pt x="2977" y="12964"/>
                  </a:cubicBezTo>
                  <a:cubicBezTo>
                    <a:pt x="4783" y="9159"/>
                    <a:pt x="7686" y="5869"/>
                    <a:pt x="11233" y="3612"/>
                  </a:cubicBezTo>
                  <a:cubicBezTo>
                    <a:pt x="14780" y="1290"/>
                    <a:pt x="18973" y="65"/>
                    <a:pt x="23229" y="194"/>
                  </a:cubicBezTo>
                  <a:lnTo>
                    <a:pt x="23229" y="5869"/>
                  </a:lnTo>
                  <a:cubicBezTo>
                    <a:pt x="27357" y="5805"/>
                    <a:pt x="31485" y="6837"/>
                    <a:pt x="35097" y="8836"/>
                  </a:cubicBezTo>
                  <a:cubicBezTo>
                    <a:pt x="38515" y="10706"/>
                    <a:pt x="41417" y="13480"/>
                    <a:pt x="43352" y="16834"/>
                  </a:cubicBezTo>
                  <a:cubicBezTo>
                    <a:pt x="45287" y="20445"/>
                    <a:pt x="46254" y="24444"/>
                    <a:pt x="46125" y="28572"/>
                  </a:cubicBezTo>
                  <a:moveTo>
                    <a:pt x="38644" y="26637"/>
                  </a:moveTo>
                  <a:cubicBezTo>
                    <a:pt x="38708" y="23606"/>
                    <a:pt x="37999" y="20574"/>
                    <a:pt x="36645" y="17801"/>
                  </a:cubicBezTo>
                  <a:cubicBezTo>
                    <a:pt x="32646" y="10255"/>
                    <a:pt x="23294" y="7417"/>
                    <a:pt x="15748" y="11416"/>
                  </a:cubicBezTo>
                  <a:cubicBezTo>
                    <a:pt x="15490" y="11545"/>
                    <a:pt x="15296" y="11674"/>
                    <a:pt x="15038" y="11803"/>
                  </a:cubicBezTo>
                  <a:cubicBezTo>
                    <a:pt x="12652" y="13222"/>
                    <a:pt x="10782" y="15350"/>
                    <a:pt x="9556" y="17801"/>
                  </a:cubicBezTo>
                  <a:cubicBezTo>
                    <a:pt x="8202" y="20510"/>
                    <a:pt x="7492" y="23541"/>
                    <a:pt x="7557" y="26637"/>
                  </a:cubicBezTo>
                  <a:cubicBezTo>
                    <a:pt x="7557" y="29668"/>
                    <a:pt x="8202" y="32700"/>
                    <a:pt x="9556" y="35473"/>
                  </a:cubicBezTo>
                  <a:cubicBezTo>
                    <a:pt x="10782" y="37924"/>
                    <a:pt x="12716" y="40052"/>
                    <a:pt x="15038" y="41536"/>
                  </a:cubicBezTo>
                  <a:cubicBezTo>
                    <a:pt x="20004" y="44438"/>
                    <a:pt x="26196" y="44438"/>
                    <a:pt x="31162" y="41536"/>
                  </a:cubicBezTo>
                  <a:cubicBezTo>
                    <a:pt x="33484" y="40052"/>
                    <a:pt x="35355" y="37988"/>
                    <a:pt x="36645" y="35473"/>
                  </a:cubicBezTo>
                  <a:cubicBezTo>
                    <a:pt x="37999" y="32764"/>
                    <a:pt x="38708" y="29733"/>
                    <a:pt x="38644" y="26637"/>
                  </a:cubicBezTo>
                  <a:close/>
                  <a:moveTo>
                    <a:pt x="64571" y="26637"/>
                  </a:moveTo>
                  <a:cubicBezTo>
                    <a:pt x="64571" y="31023"/>
                    <a:pt x="63797" y="35344"/>
                    <a:pt x="62249" y="39407"/>
                  </a:cubicBezTo>
                  <a:cubicBezTo>
                    <a:pt x="60766" y="43212"/>
                    <a:pt x="58444" y="46695"/>
                    <a:pt x="55477" y="49469"/>
                  </a:cubicBezTo>
                  <a:cubicBezTo>
                    <a:pt x="54703" y="50243"/>
                    <a:pt x="53607" y="50565"/>
                    <a:pt x="52575" y="50372"/>
                  </a:cubicBezTo>
                  <a:cubicBezTo>
                    <a:pt x="51543" y="50114"/>
                    <a:pt x="50640" y="49469"/>
                    <a:pt x="50189" y="48501"/>
                  </a:cubicBezTo>
                  <a:cubicBezTo>
                    <a:pt x="49544" y="47405"/>
                    <a:pt x="49286" y="46115"/>
                    <a:pt x="49544" y="44889"/>
                  </a:cubicBezTo>
                  <a:cubicBezTo>
                    <a:pt x="49673" y="43729"/>
                    <a:pt x="50318" y="42632"/>
                    <a:pt x="51221" y="41858"/>
                  </a:cubicBezTo>
                  <a:cubicBezTo>
                    <a:pt x="53156" y="40052"/>
                    <a:pt x="54639" y="37795"/>
                    <a:pt x="55606" y="35344"/>
                  </a:cubicBezTo>
                  <a:cubicBezTo>
                    <a:pt x="56703" y="32506"/>
                    <a:pt x="57219" y="29475"/>
                    <a:pt x="57154" y="26443"/>
                  </a:cubicBezTo>
                  <a:cubicBezTo>
                    <a:pt x="57154" y="23477"/>
                    <a:pt x="56509" y="20574"/>
                    <a:pt x="55219" y="17930"/>
                  </a:cubicBezTo>
                  <a:cubicBezTo>
                    <a:pt x="53994" y="15350"/>
                    <a:pt x="51995" y="13222"/>
                    <a:pt x="49608" y="11738"/>
                  </a:cubicBezTo>
                  <a:cubicBezTo>
                    <a:pt x="46835" y="10126"/>
                    <a:pt x="43674" y="9352"/>
                    <a:pt x="40514" y="9417"/>
                  </a:cubicBezTo>
                  <a:lnTo>
                    <a:pt x="28776" y="9417"/>
                  </a:lnTo>
                  <a:lnTo>
                    <a:pt x="21488" y="6256"/>
                  </a:lnTo>
                  <a:lnTo>
                    <a:pt x="23229" y="0"/>
                  </a:lnTo>
                  <a:lnTo>
                    <a:pt x="41095" y="0"/>
                  </a:lnTo>
                  <a:cubicBezTo>
                    <a:pt x="45287" y="0"/>
                    <a:pt x="49415" y="1097"/>
                    <a:pt x="52962" y="3354"/>
                  </a:cubicBezTo>
                  <a:cubicBezTo>
                    <a:pt x="56574" y="5676"/>
                    <a:pt x="59476" y="8900"/>
                    <a:pt x="61475" y="12706"/>
                  </a:cubicBezTo>
                  <a:cubicBezTo>
                    <a:pt x="63668" y="17027"/>
                    <a:pt x="64700" y="21864"/>
                    <a:pt x="64636" y="26766"/>
                  </a:cubicBezTo>
                  <a:lnTo>
                    <a:pt x="64636" y="26573"/>
                  </a:lnTo>
                  <a:close/>
                </a:path>
              </a:pathLst>
            </a:custGeom>
            <a:solidFill>
              <a:srgbClr val="444F50"/>
            </a:solidFill>
            <a:ln w="6448" cap="flat">
              <a:noFill/>
              <a:prstDash val="solid"/>
              <a:miter/>
            </a:ln>
          </p:spPr>
          <p:txBody>
            <a:bodyPr rtlCol="0" anchor="ctr"/>
            <a:lstStyle/>
            <a:p>
              <a:endParaRPr lang="de-DE"/>
            </a:p>
          </p:txBody>
        </p:sp>
        <p:sp>
          <p:nvSpPr>
            <p:cNvPr id="17" name="Freihandform: Form 16">
              <a:extLst>
                <a:ext uri="{FF2B5EF4-FFF2-40B4-BE49-F238E27FC236}">
                  <a16:creationId xmlns:a16="http://schemas.microsoft.com/office/drawing/2014/main" id="{EC79C5F1-FECA-F6BE-9F3A-EE8EA9F346BF}"/>
                </a:ext>
              </a:extLst>
            </p:cNvPr>
            <p:cNvSpPr/>
            <p:nvPr/>
          </p:nvSpPr>
          <p:spPr>
            <a:xfrm>
              <a:off x="6173550" y="4506254"/>
              <a:ext cx="65404" cy="59148"/>
            </a:xfrm>
            <a:custGeom>
              <a:avLst/>
              <a:gdLst>
                <a:gd name="connsiteX0" fmla="*/ 65405 w 65404"/>
                <a:gd name="connsiteY0" fmla="*/ 23933 h 59148"/>
                <a:gd name="connsiteX1" fmla="*/ 62889 w 65404"/>
                <a:gd name="connsiteY1" fmla="*/ 37736 h 59148"/>
                <a:gd name="connsiteX2" fmla="*/ 55923 w 65404"/>
                <a:gd name="connsiteY2" fmla="*/ 48958 h 59148"/>
                <a:gd name="connsiteX3" fmla="*/ 45540 w 65404"/>
                <a:gd name="connsiteY3" fmla="*/ 56440 h 59148"/>
                <a:gd name="connsiteX4" fmla="*/ 32640 w 65404"/>
                <a:gd name="connsiteY4" fmla="*/ 59148 h 59148"/>
                <a:gd name="connsiteX5" fmla="*/ 19870 w 65404"/>
                <a:gd name="connsiteY5" fmla="*/ 56440 h 59148"/>
                <a:gd name="connsiteX6" fmla="*/ 9486 w 65404"/>
                <a:gd name="connsiteY6" fmla="*/ 48958 h 59148"/>
                <a:gd name="connsiteX7" fmla="*/ 2521 w 65404"/>
                <a:gd name="connsiteY7" fmla="*/ 37800 h 59148"/>
                <a:gd name="connsiteX8" fmla="*/ 5 w 65404"/>
                <a:gd name="connsiteY8" fmla="*/ 23933 h 59148"/>
                <a:gd name="connsiteX9" fmla="*/ 1618 w 65404"/>
                <a:gd name="connsiteY9" fmla="*/ 11808 h 59148"/>
                <a:gd name="connsiteX10" fmla="*/ 6971 w 65404"/>
                <a:gd name="connsiteY10" fmla="*/ 1682 h 59148"/>
                <a:gd name="connsiteX11" fmla="*/ 8003 w 65404"/>
                <a:gd name="connsiteY11" fmla="*/ 521 h 59148"/>
                <a:gd name="connsiteX12" fmla="*/ 9035 w 65404"/>
                <a:gd name="connsiteY12" fmla="*/ 5 h 59148"/>
                <a:gd name="connsiteX13" fmla="*/ 10325 w 65404"/>
                <a:gd name="connsiteY13" fmla="*/ 5 h 59148"/>
                <a:gd name="connsiteX14" fmla="*/ 12905 w 65404"/>
                <a:gd name="connsiteY14" fmla="*/ 1231 h 59148"/>
                <a:gd name="connsiteX15" fmla="*/ 14065 w 65404"/>
                <a:gd name="connsiteY15" fmla="*/ 4262 h 59148"/>
                <a:gd name="connsiteX16" fmla="*/ 12969 w 65404"/>
                <a:gd name="connsiteY16" fmla="*/ 7551 h 59148"/>
                <a:gd name="connsiteX17" fmla="*/ 8841 w 65404"/>
                <a:gd name="connsiteY17" fmla="*/ 14581 h 59148"/>
                <a:gd name="connsiteX18" fmla="*/ 7487 w 65404"/>
                <a:gd name="connsiteY18" fmla="*/ 24127 h 59148"/>
                <a:gd name="connsiteX19" fmla="*/ 9422 w 65404"/>
                <a:gd name="connsiteY19" fmla="*/ 34253 h 59148"/>
                <a:gd name="connsiteX20" fmla="*/ 14775 w 65404"/>
                <a:gd name="connsiteY20" fmla="*/ 42508 h 59148"/>
                <a:gd name="connsiteX21" fmla="*/ 22708 w 65404"/>
                <a:gd name="connsiteY21" fmla="*/ 48119 h 59148"/>
                <a:gd name="connsiteX22" fmla="*/ 42121 w 65404"/>
                <a:gd name="connsiteY22" fmla="*/ 48119 h 59148"/>
                <a:gd name="connsiteX23" fmla="*/ 50054 w 65404"/>
                <a:gd name="connsiteY23" fmla="*/ 42508 h 59148"/>
                <a:gd name="connsiteX24" fmla="*/ 55407 w 65404"/>
                <a:gd name="connsiteY24" fmla="*/ 34253 h 59148"/>
                <a:gd name="connsiteX25" fmla="*/ 57343 w 65404"/>
                <a:gd name="connsiteY25" fmla="*/ 24127 h 59148"/>
                <a:gd name="connsiteX26" fmla="*/ 55923 w 65404"/>
                <a:gd name="connsiteY26" fmla="*/ 15291 h 59148"/>
                <a:gd name="connsiteX27" fmla="*/ 51989 w 65404"/>
                <a:gd name="connsiteY27" fmla="*/ 7358 h 59148"/>
                <a:gd name="connsiteX28" fmla="*/ 51022 w 65404"/>
                <a:gd name="connsiteY28" fmla="*/ 4133 h 59148"/>
                <a:gd name="connsiteX29" fmla="*/ 52183 w 65404"/>
                <a:gd name="connsiteY29" fmla="*/ 1424 h 59148"/>
                <a:gd name="connsiteX30" fmla="*/ 54956 w 65404"/>
                <a:gd name="connsiteY30" fmla="*/ 328 h 59148"/>
                <a:gd name="connsiteX31" fmla="*/ 56569 w 65404"/>
                <a:gd name="connsiteY31" fmla="*/ 650 h 59148"/>
                <a:gd name="connsiteX32" fmla="*/ 57987 w 65404"/>
                <a:gd name="connsiteY32" fmla="*/ 1747 h 59148"/>
                <a:gd name="connsiteX33" fmla="*/ 63341 w 65404"/>
                <a:gd name="connsiteY33" fmla="*/ 12260 h 59148"/>
                <a:gd name="connsiteX34" fmla="*/ 65275 w 65404"/>
                <a:gd name="connsiteY34" fmla="*/ 23998 h 59148"/>
                <a:gd name="connsiteX35" fmla="*/ 54956 w 65404"/>
                <a:gd name="connsiteY35" fmla="*/ 199 h 59148"/>
                <a:gd name="connsiteX36" fmla="*/ 53344 w 65404"/>
                <a:gd name="connsiteY36" fmla="*/ 9293 h 59148"/>
                <a:gd name="connsiteX37" fmla="*/ 38703 w 65404"/>
                <a:gd name="connsiteY37" fmla="*/ 9293 h 59148"/>
                <a:gd name="connsiteX38" fmla="*/ 38703 w 65404"/>
                <a:gd name="connsiteY38" fmla="*/ 21741 h 59148"/>
                <a:gd name="connsiteX39" fmla="*/ 37671 w 65404"/>
                <a:gd name="connsiteY39" fmla="*/ 25159 h 59148"/>
                <a:gd name="connsiteX40" fmla="*/ 32963 w 65404"/>
                <a:gd name="connsiteY40" fmla="*/ 25868 h 59148"/>
                <a:gd name="connsiteX41" fmla="*/ 32253 w 65404"/>
                <a:gd name="connsiteY41" fmla="*/ 25159 h 59148"/>
                <a:gd name="connsiteX42" fmla="*/ 31157 w 65404"/>
                <a:gd name="connsiteY42" fmla="*/ 21741 h 59148"/>
                <a:gd name="connsiteX43" fmla="*/ 31157 w 65404"/>
                <a:gd name="connsiteY43" fmla="*/ 4649 h 59148"/>
                <a:gd name="connsiteX44" fmla="*/ 32383 w 65404"/>
                <a:gd name="connsiteY44" fmla="*/ 1295 h 59148"/>
                <a:gd name="connsiteX45" fmla="*/ 35478 w 65404"/>
                <a:gd name="connsiteY45" fmla="*/ 5 h 59148"/>
                <a:gd name="connsiteX46" fmla="*/ 54956 w 65404"/>
                <a:gd name="connsiteY46" fmla="*/ 199 h 5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5404" h="59148">
                  <a:moveTo>
                    <a:pt x="65405" y="23933"/>
                  </a:moveTo>
                  <a:cubicBezTo>
                    <a:pt x="65405" y="28642"/>
                    <a:pt x="64631" y="33350"/>
                    <a:pt x="62889" y="37736"/>
                  </a:cubicBezTo>
                  <a:cubicBezTo>
                    <a:pt x="61341" y="41863"/>
                    <a:pt x="58955" y="45733"/>
                    <a:pt x="55923" y="48958"/>
                  </a:cubicBezTo>
                  <a:cubicBezTo>
                    <a:pt x="53021" y="52118"/>
                    <a:pt x="49474" y="54698"/>
                    <a:pt x="45540" y="56440"/>
                  </a:cubicBezTo>
                  <a:cubicBezTo>
                    <a:pt x="41476" y="58245"/>
                    <a:pt x="37091" y="59148"/>
                    <a:pt x="32640" y="59148"/>
                  </a:cubicBezTo>
                  <a:cubicBezTo>
                    <a:pt x="28255" y="59148"/>
                    <a:pt x="23869" y="58245"/>
                    <a:pt x="19870" y="56440"/>
                  </a:cubicBezTo>
                  <a:cubicBezTo>
                    <a:pt x="15936" y="54634"/>
                    <a:pt x="12453" y="52118"/>
                    <a:pt x="9486" y="48958"/>
                  </a:cubicBezTo>
                  <a:cubicBezTo>
                    <a:pt x="6520" y="45669"/>
                    <a:pt x="4133" y="41928"/>
                    <a:pt x="2521" y="37800"/>
                  </a:cubicBezTo>
                  <a:cubicBezTo>
                    <a:pt x="779" y="33350"/>
                    <a:pt x="-59" y="28642"/>
                    <a:pt x="5" y="23933"/>
                  </a:cubicBezTo>
                  <a:cubicBezTo>
                    <a:pt x="-59" y="19870"/>
                    <a:pt x="457" y="15743"/>
                    <a:pt x="1618" y="11808"/>
                  </a:cubicBezTo>
                  <a:cubicBezTo>
                    <a:pt x="2843" y="8132"/>
                    <a:pt x="4649" y="4714"/>
                    <a:pt x="6971" y="1682"/>
                  </a:cubicBezTo>
                  <a:cubicBezTo>
                    <a:pt x="7229" y="1231"/>
                    <a:pt x="7616" y="844"/>
                    <a:pt x="8003" y="521"/>
                  </a:cubicBezTo>
                  <a:cubicBezTo>
                    <a:pt x="8325" y="263"/>
                    <a:pt x="8648" y="70"/>
                    <a:pt x="9035" y="5"/>
                  </a:cubicBezTo>
                  <a:cubicBezTo>
                    <a:pt x="9486" y="5"/>
                    <a:pt x="9873" y="5"/>
                    <a:pt x="10325" y="5"/>
                  </a:cubicBezTo>
                  <a:cubicBezTo>
                    <a:pt x="11357" y="5"/>
                    <a:pt x="12324" y="392"/>
                    <a:pt x="12905" y="1231"/>
                  </a:cubicBezTo>
                  <a:cubicBezTo>
                    <a:pt x="13614" y="2069"/>
                    <a:pt x="14001" y="3166"/>
                    <a:pt x="14065" y="4262"/>
                  </a:cubicBezTo>
                  <a:cubicBezTo>
                    <a:pt x="14065" y="5487"/>
                    <a:pt x="13743" y="6649"/>
                    <a:pt x="12969" y="7551"/>
                  </a:cubicBezTo>
                  <a:cubicBezTo>
                    <a:pt x="11292" y="9680"/>
                    <a:pt x="9873" y="12066"/>
                    <a:pt x="8841" y="14581"/>
                  </a:cubicBezTo>
                  <a:cubicBezTo>
                    <a:pt x="7809" y="17677"/>
                    <a:pt x="7358" y="20902"/>
                    <a:pt x="7487" y="24127"/>
                  </a:cubicBezTo>
                  <a:cubicBezTo>
                    <a:pt x="7487" y="27610"/>
                    <a:pt x="8132" y="31028"/>
                    <a:pt x="9422" y="34253"/>
                  </a:cubicBezTo>
                  <a:cubicBezTo>
                    <a:pt x="10712" y="37349"/>
                    <a:pt x="12518" y="40122"/>
                    <a:pt x="14775" y="42508"/>
                  </a:cubicBezTo>
                  <a:cubicBezTo>
                    <a:pt x="17032" y="44895"/>
                    <a:pt x="19741" y="46765"/>
                    <a:pt x="22708" y="48119"/>
                  </a:cubicBezTo>
                  <a:cubicBezTo>
                    <a:pt x="28900" y="50828"/>
                    <a:pt x="35930" y="50828"/>
                    <a:pt x="42121" y="48119"/>
                  </a:cubicBezTo>
                  <a:cubicBezTo>
                    <a:pt x="45088" y="46829"/>
                    <a:pt x="47797" y="44895"/>
                    <a:pt x="50054" y="42508"/>
                  </a:cubicBezTo>
                  <a:cubicBezTo>
                    <a:pt x="52312" y="40122"/>
                    <a:pt x="54182" y="37284"/>
                    <a:pt x="55407" y="34253"/>
                  </a:cubicBezTo>
                  <a:cubicBezTo>
                    <a:pt x="56697" y="31028"/>
                    <a:pt x="57343" y="27610"/>
                    <a:pt x="57343" y="24127"/>
                  </a:cubicBezTo>
                  <a:cubicBezTo>
                    <a:pt x="57343" y="21160"/>
                    <a:pt x="56891" y="18129"/>
                    <a:pt x="55923" y="15291"/>
                  </a:cubicBezTo>
                  <a:cubicBezTo>
                    <a:pt x="54956" y="12518"/>
                    <a:pt x="53602" y="9809"/>
                    <a:pt x="51989" y="7358"/>
                  </a:cubicBezTo>
                  <a:cubicBezTo>
                    <a:pt x="51280" y="6390"/>
                    <a:pt x="50957" y="5294"/>
                    <a:pt x="51022" y="4133"/>
                  </a:cubicBezTo>
                  <a:cubicBezTo>
                    <a:pt x="51022" y="3101"/>
                    <a:pt x="51473" y="2134"/>
                    <a:pt x="52183" y="1424"/>
                  </a:cubicBezTo>
                  <a:cubicBezTo>
                    <a:pt x="52892" y="650"/>
                    <a:pt x="53924" y="263"/>
                    <a:pt x="54956" y="328"/>
                  </a:cubicBezTo>
                  <a:cubicBezTo>
                    <a:pt x="55536" y="328"/>
                    <a:pt x="56053" y="457"/>
                    <a:pt x="56569" y="650"/>
                  </a:cubicBezTo>
                  <a:cubicBezTo>
                    <a:pt x="57149" y="908"/>
                    <a:pt x="57600" y="1295"/>
                    <a:pt x="57987" y="1747"/>
                  </a:cubicBezTo>
                  <a:cubicBezTo>
                    <a:pt x="60374" y="4907"/>
                    <a:pt x="62180" y="8454"/>
                    <a:pt x="63341" y="12260"/>
                  </a:cubicBezTo>
                  <a:cubicBezTo>
                    <a:pt x="64566" y="16065"/>
                    <a:pt x="65211" y="19999"/>
                    <a:pt x="65275" y="23998"/>
                  </a:cubicBezTo>
                  <a:moveTo>
                    <a:pt x="54956" y="199"/>
                  </a:moveTo>
                  <a:lnTo>
                    <a:pt x="53344" y="9293"/>
                  </a:lnTo>
                  <a:lnTo>
                    <a:pt x="38703" y="9293"/>
                  </a:lnTo>
                  <a:lnTo>
                    <a:pt x="38703" y="21741"/>
                  </a:lnTo>
                  <a:cubicBezTo>
                    <a:pt x="38703" y="22966"/>
                    <a:pt x="38381" y="24127"/>
                    <a:pt x="37671" y="25159"/>
                  </a:cubicBezTo>
                  <a:cubicBezTo>
                    <a:pt x="36575" y="26642"/>
                    <a:pt x="34446" y="26965"/>
                    <a:pt x="32963" y="25868"/>
                  </a:cubicBezTo>
                  <a:cubicBezTo>
                    <a:pt x="32705" y="25675"/>
                    <a:pt x="32447" y="25417"/>
                    <a:pt x="32253" y="25159"/>
                  </a:cubicBezTo>
                  <a:cubicBezTo>
                    <a:pt x="31544" y="24191"/>
                    <a:pt x="31157" y="22966"/>
                    <a:pt x="31157" y="21741"/>
                  </a:cubicBezTo>
                  <a:lnTo>
                    <a:pt x="31157" y="4649"/>
                  </a:lnTo>
                  <a:cubicBezTo>
                    <a:pt x="31157" y="3424"/>
                    <a:pt x="31544" y="2198"/>
                    <a:pt x="32383" y="1295"/>
                  </a:cubicBezTo>
                  <a:cubicBezTo>
                    <a:pt x="33156" y="457"/>
                    <a:pt x="34253" y="-59"/>
                    <a:pt x="35478" y="5"/>
                  </a:cubicBezTo>
                  <a:lnTo>
                    <a:pt x="54956" y="199"/>
                  </a:lnTo>
                  <a:close/>
                </a:path>
              </a:pathLst>
            </a:custGeom>
            <a:solidFill>
              <a:srgbClr val="444F50"/>
            </a:solidFill>
            <a:ln w="6448" cap="flat">
              <a:noFill/>
              <a:prstDash val="solid"/>
              <a:miter/>
            </a:ln>
          </p:spPr>
          <p:txBody>
            <a:bodyPr rtlCol="0" anchor="ctr"/>
            <a:lstStyle/>
            <a:p>
              <a:endParaRPr lang="de-DE"/>
            </a:p>
          </p:txBody>
        </p:sp>
        <p:sp>
          <p:nvSpPr>
            <p:cNvPr id="18" name="Freihandform: Form 17">
              <a:extLst>
                <a:ext uri="{FF2B5EF4-FFF2-40B4-BE49-F238E27FC236}">
                  <a16:creationId xmlns:a16="http://schemas.microsoft.com/office/drawing/2014/main" id="{AA34F7D1-530F-E259-DDEA-DE4859C02043}"/>
                </a:ext>
              </a:extLst>
            </p:cNvPr>
            <p:cNvSpPr/>
            <p:nvPr/>
          </p:nvSpPr>
          <p:spPr>
            <a:xfrm>
              <a:off x="6192319" y="4418928"/>
              <a:ext cx="45925" cy="78301"/>
            </a:xfrm>
            <a:custGeom>
              <a:avLst/>
              <a:gdLst>
                <a:gd name="connsiteX0" fmla="*/ 45925 w 45925"/>
                <a:gd name="connsiteY0" fmla="*/ 5292 h 78301"/>
                <a:gd name="connsiteX1" fmla="*/ 44700 w 45925"/>
                <a:gd name="connsiteY1" fmla="*/ 9033 h 78301"/>
                <a:gd name="connsiteX2" fmla="*/ 41669 w 45925"/>
                <a:gd name="connsiteY2" fmla="*/ 10452 h 78301"/>
                <a:gd name="connsiteX3" fmla="*/ 17999 w 45925"/>
                <a:gd name="connsiteY3" fmla="*/ 10452 h 78301"/>
                <a:gd name="connsiteX4" fmla="*/ 10259 w 45925"/>
                <a:gd name="connsiteY4" fmla="*/ 13612 h 78301"/>
                <a:gd name="connsiteX5" fmla="*/ 10711 w 45925"/>
                <a:gd name="connsiteY5" fmla="*/ 30575 h 78301"/>
                <a:gd name="connsiteX6" fmla="*/ 18321 w 45925"/>
                <a:gd name="connsiteY6" fmla="*/ 33993 h 78301"/>
                <a:gd name="connsiteX7" fmla="*/ 18321 w 45925"/>
                <a:gd name="connsiteY7" fmla="*/ 42248 h 78301"/>
                <a:gd name="connsiteX8" fmla="*/ 8840 w 45925"/>
                <a:gd name="connsiteY8" fmla="*/ 39411 h 78301"/>
                <a:gd name="connsiteX9" fmla="*/ 2390 w 45925"/>
                <a:gd name="connsiteY9" fmla="*/ 31478 h 78301"/>
                <a:gd name="connsiteX10" fmla="*/ 69 w 45925"/>
                <a:gd name="connsiteY10" fmla="*/ 19739 h 78301"/>
                <a:gd name="connsiteX11" fmla="*/ 2133 w 45925"/>
                <a:gd name="connsiteY11" fmla="*/ 9484 h 78301"/>
                <a:gd name="connsiteX12" fmla="*/ 8195 w 45925"/>
                <a:gd name="connsiteY12" fmla="*/ 2519 h 78301"/>
                <a:gd name="connsiteX13" fmla="*/ 17934 w 45925"/>
                <a:gd name="connsiteY13" fmla="*/ 3 h 78301"/>
                <a:gd name="connsiteX14" fmla="*/ 41604 w 45925"/>
                <a:gd name="connsiteY14" fmla="*/ 3 h 78301"/>
                <a:gd name="connsiteX15" fmla="*/ 44571 w 45925"/>
                <a:gd name="connsiteY15" fmla="*/ 1680 h 78301"/>
                <a:gd name="connsiteX16" fmla="*/ 45861 w 45925"/>
                <a:gd name="connsiteY16" fmla="*/ 5357 h 78301"/>
                <a:gd name="connsiteX17" fmla="*/ 45861 w 45925"/>
                <a:gd name="connsiteY17" fmla="*/ 39217 h 78301"/>
                <a:gd name="connsiteX18" fmla="*/ 44636 w 45925"/>
                <a:gd name="connsiteY18" fmla="*/ 42958 h 78301"/>
                <a:gd name="connsiteX19" fmla="*/ 41604 w 45925"/>
                <a:gd name="connsiteY19" fmla="*/ 44441 h 78301"/>
                <a:gd name="connsiteX20" fmla="*/ 17934 w 45925"/>
                <a:gd name="connsiteY20" fmla="*/ 44441 h 78301"/>
                <a:gd name="connsiteX21" fmla="*/ 10195 w 45925"/>
                <a:gd name="connsiteY21" fmla="*/ 47602 h 78301"/>
                <a:gd name="connsiteX22" fmla="*/ 7679 w 45925"/>
                <a:gd name="connsiteY22" fmla="*/ 55857 h 78301"/>
                <a:gd name="connsiteX23" fmla="*/ 10646 w 45925"/>
                <a:gd name="connsiteY23" fmla="*/ 64629 h 78301"/>
                <a:gd name="connsiteX24" fmla="*/ 18257 w 45925"/>
                <a:gd name="connsiteY24" fmla="*/ 68047 h 78301"/>
                <a:gd name="connsiteX25" fmla="*/ 18257 w 45925"/>
                <a:gd name="connsiteY25" fmla="*/ 74496 h 78301"/>
                <a:gd name="connsiteX26" fmla="*/ 8776 w 45925"/>
                <a:gd name="connsiteY26" fmla="*/ 71852 h 78301"/>
                <a:gd name="connsiteX27" fmla="*/ 2326 w 45925"/>
                <a:gd name="connsiteY27" fmla="*/ 64500 h 78301"/>
                <a:gd name="connsiteX28" fmla="*/ 4 w 45925"/>
                <a:gd name="connsiteY28" fmla="*/ 53793 h 78301"/>
                <a:gd name="connsiteX29" fmla="*/ 2068 w 45925"/>
                <a:gd name="connsiteY29" fmla="*/ 43538 h 78301"/>
                <a:gd name="connsiteX30" fmla="*/ 8131 w 45925"/>
                <a:gd name="connsiteY30" fmla="*/ 36508 h 78301"/>
                <a:gd name="connsiteX31" fmla="*/ 17870 w 45925"/>
                <a:gd name="connsiteY31" fmla="*/ 33993 h 78301"/>
                <a:gd name="connsiteX32" fmla="*/ 41540 w 45925"/>
                <a:gd name="connsiteY32" fmla="*/ 33993 h 78301"/>
                <a:gd name="connsiteX33" fmla="*/ 44571 w 45925"/>
                <a:gd name="connsiteY33" fmla="*/ 35412 h 78301"/>
                <a:gd name="connsiteX34" fmla="*/ 45797 w 45925"/>
                <a:gd name="connsiteY34" fmla="*/ 39088 h 78301"/>
                <a:gd name="connsiteX35" fmla="*/ 45797 w 45925"/>
                <a:gd name="connsiteY35" fmla="*/ 73078 h 78301"/>
                <a:gd name="connsiteX36" fmla="*/ 44571 w 45925"/>
                <a:gd name="connsiteY36" fmla="*/ 76818 h 78301"/>
                <a:gd name="connsiteX37" fmla="*/ 41540 w 45925"/>
                <a:gd name="connsiteY37" fmla="*/ 78302 h 78301"/>
                <a:gd name="connsiteX38" fmla="*/ 4648 w 45925"/>
                <a:gd name="connsiteY38" fmla="*/ 78302 h 78301"/>
                <a:gd name="connsiteX39" fmla="*/ 1552 w 45925"/>
                <a:gd name="connsiteY39" fmla="*/ 76818 h 78301"/>
                <a:gd name="connsiteX40" fmla="*/ 391 w 45925"/>
                <a:gd name="connsiteY40" fmla="*/ 73078 h 78301"/>
                <a:gd name="connsiteX41" fmla="*/ 1552 w 45925"/>
                <a:gd name="connsiteY41" fmla="*/ 69337 h 78301"/>
                <a:gd name="connsiteX42" fmla="*/ 4648 w 45925"/>
                <a:gd name="connsiteY42" fmla="*/ 67918 h 78301"/>
                <a:gd name="connsiteX43" fmla="*/ 41540 w 45925"/>
                <a:gd name="connsiteY43" fmla="*/ 67918 h 78301"/>
                <a:gd name="connsiteX44" fmla="*/ 44571 w 45925"/>
                <a:gd name="connsiteY44" fmla="*/ 69337 h 78301"/>
                <a:gd name="connsiteX45" fmla="*/ 45797 w 45925"/>
                <a:gd name="connsiteY45" fmla="*/ 73078 h 78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5925" h="78301">
                  <a:moveTo>
                    <a:pt x="45925" y="5292"/>
                  </a:moveTo>
                  <a:cubicBezTo>
                    <a:pt x="45925" y="6647"/>
                    <a:pt x="45538" y="7937"/>
                    <a:pt x="44700" y="9033"/>
                  </a:cubicBezTo>
                  <a:cubicBezTo>
                    <a:pt x="43990" y="9936"/>
                    <a:pt x="42830" y="10516"/>
                    <a:pt x="41669" y="10452"/>
                  </a:cubicBezTo>
                  <a:lnTo>
                    <a:pt x="17999" y="10452"/>
                  </a:lnTo>
                  <a:cubicBezTo>
                    <a:pt x="15096" y="10194"/>
                    <a:pt x="12194" y="11419"/>
                    <a:pt x="10259" y="13612"/>
                  </a:cubicBezTo>
                  <a:cubicBezTo>
                    <a:pt x="6712" y="18772"/>
                    <a:pt x="6905" y="25608"/>
                    <a:pt x="10711" y="30575"/>
                  </a:cubicBezTo>
                  <a:cubicBezTo>
                    <a:pt x="12581" y="32832"/>
                    <a:pt x="15419" y="34057"/>
                    <a:pt x="18321" y="33993"/>
                  </a:cubicBezTo>
                  <a:lnTo>
                    <a:pt x="18321" y="42248"/>
                  </a:lnTo>
                  <a:cubicBezTo>
                    <a:pt x="14967" y="42313"/>
                    <a:pt x="11613" y="41281"/>
                    <a:pt x="8840" y="39411"/>
                  </a:cubicBezTo>
                  <a:cubicBezTo>
                    <a:pt x="6002" y="37411"/>
                    <a:pt x="3809" y="34638"/>
                    <a:pt x="2390" y="31478"/>
                  </a:cubicBezTo>
                  <a:cubicBezTo>
                    <a:pt x="778" y="27801"/>
                    <a:pt x="4" y="23738"/>
                    <a:pt x="69" y="19739"/>
                  </a:cubicBezTo>
                  <a:cubicBezTo>
                    <a:pt x="4" y="16192"/>
                    <a:pt x="714" y="12709"/>
                    <a:pt x="2133" y="9484"/>
                  </a:cubicBezTo>
                  <a:cubicBezTo>
                    <a:pt x="3423" y="6582"/>
                    <a:pt x="5551" y="4196"/>
                    <a:pt x="8195" y="2519"/>
                  </a:cubicBezTo>
                  <a:cubicBezTo>
                    <a:pt x="11162" y="777"/>
                    <a:pt x="14516" y="-61"/>
                    <a:pt x="17934" y="3"/>
                  </a:cubicBezTo>
                  <a:lnTo>
                    <a:pt x="41604" y="3"/>
                  </a:lnTo>
                  <a:cubicBezTo>
                    <a:pt x="42765" y="68"/>
                    <a:pt x="43861" y="648"/>
                    <a:pt x="44571" y="1680"/>
                  </a:cubicBezTo>
                  <a:cubicBezTo>
                    <a:pt x="45410" y="2712"/>
                    <a:pt x="45861" y="4002"/>
                    <a:pt x="45861" y="5357"/>
                  </a:cubicBezTo>
                  <a:moveTo>
                    <a:pt x="45861" y="39217"/>
                  </a:moveTo>
                  <a:cubicBezTo>
                    <a:pt x="45861" y="40572"/>
                    <a:pt x="45474" y="41861"/>
                    <a:pt x="44636" y="42958"/>
                  </a:cubicBezTo>
                  <a:cubicBezTo>
                    <a:pt x="43926" y="43925"/>
                    <a:pt x="42765" y="44441"/>
                    <a:pt x="41604" y="44441"/>
                  </a:cubicBezTo>
                  <a:lnTo>
                    <a:pt x="17934" y="44441"/>
                  </a:lnTo>
                  <a:cubicBezTo>
                    <a:pt x="14967" y="44183"/>
                    <a:pt x="12129" y="45344"/>
                    <a:pt x="10195" y="47602"/>
                  </a:cubicBezTo>
                  <a:cubicBezTo>
                    <a:pt x="8388" y="49988"/>
                    <a:pt x="7486" y="52890"/>
                    <a:pt x="7679" y="55857"/>
                  </a:cubicBezTo>
                  <a:cubicBezTo>
                    <a:pt x="7550" y="59017"/>
                    <a:pt x="8647" y="62178"/>
                    <a:pt x="10646" y="64629"/>
                  </a:cubicBezTo>
                  <a:cubicBezTo>
                    <a:pt x="12516" y="66886"/>
                    <a:pt x="15354" y="68111"/>
                    <a:pt x="18257" y="68047"/>
                  </a:cubicBezTo>
                  <a:lnTo>
                    <a:pt x="18257" y="74496"/>
                  </a:lnTo>
                  <a:cubicBezTo>
                    <a:pt x="14903" y="74561"/>
                    <a:pt x="11613" y="73658"/>
                    <a:pt x="8776" y="71852"/>
                  </a:cubicBezTo>
                  <a:cubicBezTo>
                    <a:pt x="6002" y="70046"/>
                    <a:pt x="3745" y="67531"/>
                    <a:pt x="2326" y="64500"/>
                  </a:cubicBezTo>
                  <a:cubicBezTo>
                    <a:pt x="714" y="61146"/>
                    <a:pt x="-61" y="57534"/>
                    <a:pt x="4" y="53793"/>
                  </a:cubicBezTo>
                  <a:cubicBezTo>
                    <a:pt x="-61" y="50246"/>
                    <a:pt x="649" y="46763"/>
                    <a:pt x="2068" y="43538"/>
                  </a:cubicBezTo>
                  <a:cubicBezTo>
                    <a:pt x="3358" y="40636"/>
                    <a:pt x="5486" y="38185"/>
                    <a:pt x="8131" y="36508"/>
                  </a:cubicBezTo>
                  <a:cubicBezTo>
                    <a:pt x="11098" y="34767"/>
                    <a:pt x="14451" y="33928"/>
                    <a:pt x="17870" y="33993"/>
                  </a:cubicBezTo>
                  <a:lnTo>
                    <a:pt x="41540" y="33993"/>
                  </a:lnTo>
                  <a:cubicBezTo>
                    <a:pt x="42700" y="33993"/>
                    <a:pt x="43861" y="34509"/>
                    <a:pt x="44571" y="35412"/>
                  </a:cubicBezTo>
                  <a:cubicBezTo>
                    <a:pt x="45410" y="36444"/>
                    <a:pt x="45797" y="37734"/>
                    <a:pt x="45797" y="39088"/>
                  </a:cubicBezTo>
                  <a:moveTo>
                    <a:pt x="45797" y="73078"/>
                  </a:moveTo>
                  <a:cubicBezTo>
                    <a:pt x="45797" y="74432"/>
                    <a:pt x="45410" y="75722"/>
                    <a:pt x="44571" y="76818"/>
                  </a:cubicBezTo>
                  <a:cubicBezTo>
                    <a:pt x="43861" y="77786"/>
                    <a:pt x="42700" y="78302"/>
                    <a:pt x="41540" y="78302"/>
                  </a:cubicBezTo>
                  <a:lnTo>
                    <a:pt x="4648" y="78302"/>
                  </a:lnTo>
                  <a:cubicBezTo>
                    <a:pt x="3423" y="78302"/>
                    <a:pt x="2326" y="77786"/>
                    <a:pt x="1552" y="76818"/>
                  </a:cubicBezTo>
                  <a:cubicBezTo>
                    <a:pt x="714" y="75722"/>
                    <a:pt x="326" y="74432"/>
                    <a:pt x="391" y="73078"/>
                  </a:cubicBezTo>
                  <a:cubicBezTo>
                    <a:pt x="326" y="71723"/>
                    <a:pt x="714" y="70433"/>
                    <a:pt x="1552" y="69337"/>
                  </a:cubicBezTo>
                  <a:cubicBezTo>
                    <a:pt x="2262" y="68369"/>
                    <a:pt x="3423" y="67853"/>
                    <a:pt x="4648" y="67918"/>
                  </a:cubicBezTo>
                  <a:lnTo>
                    <a:pt x="41540" y="67918"/>
                  </a:lnTo>
                  <a:cubicBezTo>
                    <a:pt x="42700" y="67918"/>
                    <a:pt x="43861" y="68434"/>
                    <a:pt x="44571" y="69337"/>
                  </a:cubicBezTo>
                  <a:cubicBezTo>
                    <a:pt x="45410" y="70369"/>
                    <a:pt x="45861" y="71723"/>
                    <a:pt x="45797" y="73078"/>
                  </a:cubicBezTo>
                </a:path>
              </a:pathLst>
            </a:custGeom>
            <a:solidFill>
              <a:srgbClr val="444F50"/>
            </a:solidFill>
            <a:ln w="6448" cap="flat">
              <a:noFill/>
              <a:prstDash val="solid"/>
              <a:miter/>
            </a:ln>
          </p:spPr>
          <p:txBody>
            <a:bodyPr rtlCol="0" anchor="ctr"/>
            <a:lstStyle/>
            <a:p>
              <a:endParaRPr lang="de-DE"/>
            </a:p>
          </p:txBody>
        </p:sp>
        <p:sp>
          <p:nvSpPr>
            <p:cNvPr id="19" name="Freihandform: Form 18">
              <a:extLst>
                <a:ext uri="{FF2B5EF4-FFF2-40B4-BE49-F238E27FC236}">
                  <a16:creationId xmlns:a16="http://schemas.microsoft.com/office/drawing/2014/main" id="{9D7078EF-C1E0-9DFA-DBFD-E9463138C7DE}"/>
                </a:ext>
              </a:extLst>
            </p:cNvPr>
            <p:cNvSpPr/>
            <p:nvPr/>
          </p:nvSpPr>
          <p:spPr>
            <a:xfrm>
              <a:off x="6173426" y="4351079"/>
              <a:ext cx="65079" cy="54114"/>
            </a:xfrm>
            <a:custGeom>
              <a:avLst/>
              <a:gdLst>
                <a:gd name="connsiteX0" fmla="*/ 65077 w 65079"/>
                <a:gd name="connsiteY0" fmla="*/ 27026 h 54114"/>
                <a:gd name="connsiteX1" fmla="*/ 62045 w 65079"/>
                <a:gd name="connsiteY1" fmla="*/ 40829 h 54114"/>
                <a:gd name="connsiteX2" fmla="*/ 53790 w 65079"/>
                <a:gd name="connsiteY2" fmla="*/ 50438 h 54114"/>
                <a:gd name="connsiteX3" fmla="*/ 42052 w 65079"/>
                <a:gd name="connsiteY3" fmla="*/ 54115 h 54114"/>
                <a:gd name="connsiteX4" fmla="*/ 4257 w 65079"/>
                <a:gd name="connsiteY4" fmla="*/ 54115 h 54114"/>
                <a:gd name="connsiteX5" fmla="*/ 1161 w 65079"/>
                <a:gd name="connsiteY5" fmla="*/ 52696 h 54114"/>
                <a:gd name="connsiteX6" fmla="*/ 1161 w 65079"/>
                <a:gd name="connsiteY6" fmla="*/ 45472 h 54114"/>
                <a:gd name="connsiteX7" fmla="*/ 4257 w 65079"/>
                <a:gd name="connsiteY7" fmla="*/ 44118 h 54114"/>
                <a:gd name="connsiteX8" fmla="*/ 26637 w 65079"/>
                <a:gd name="connsiteY8" fmla="*/ 44118 h 54114"/>
                <a:gd name="connsiteX9" fmla="*/ 21155 w 65079"/>
                <a:gd name="connsiteY9" fmla="*/ 35862 h 54114"/>
                <a:gd name="connsiteX10" fmla="*/ 22122 w 65079"/>
                <a:gd name="connsiteY10" fmla="*/ 12321 h 54114"/>
                <a:gd name="connsiteX11" fmla="*/ 30442 w 65079"/>
                <a:gd name="connsiteY11" fmla="*/ 3292 h 54114"/>
                <a:gd name="connsiteX12" fmla="*/ 42181 w 65079"/>
                <a:gd name="connsiteY12" fmla="*/ 3 h 54114"/>
                <a:gd name="connsiteX13" fmla="*/ 53919 w 65079"/>
                <a:gd name="connsiteY13" fmla="*/ 3614 h 54114"/>
                <a:gd name="connsiteX14" fmla="*/ 62174 w 65079"/>
                <a:gd name="connsiteY14" fmla="*/ 13289 h 54114"/>
                <a:gd name="connsiteX15" fmla="*/ 65077 w 65079"/>
                <a:gd name="connsiteY15" fmla="*/ 27155 h 54114"/>
                <a:gd name="connsiteX16" fmla="*/ 57595 w 65079"/>
                <a:gd name="connsiteY16" fmla="*/ 27155 h 54114"/>
                <a:gd name="connsiteX17" fmla="*/ 55596 w 65079"/>
                <a:gd name="connsiteY17" fmla="*/ 18190 h 54114"/>
                <a:gd name="connsiteX18" fmla="*/ 49985 w 65079"/>
                <a:gd name="connsiteY18" fmla="*/ 11934 h 54114"/>
                <a:gd name="connsiteX19" fmla="*/ 42052 w 65079"/>
                <a:gd name="connsiteY19" fmla="*/ 9677 h 54114"/>
                <a:gd name="connsiteX20" fmla="*/ 34119 w 65079"/>
                <a:gd name="connsiteY20" fmla="*/ 11934 h 54114"/>
                <a:gd name="connsiteX21" fmla="*/ 28636 w 65079"/>
                <a:gd name="connsiteY21" fmla="*/ 18190 h 54114"/>
                <a:gd name="connsiteX22" fmla="*/ 28636 w 65079"/>
                <a:gd name="connsiteY22" fmla="*/ 36056 h 54114"/>
                <a:gd name="connsiteX23" fmla="*/ 34119 w 65079"/>
                <a:gd name="connsiteY23" fmla="*/ 42312 h 54114"/>
                <a:gd name="connsiteX24" fmla="*/ 42052 w 65079"/>
                <a:gd name="connsiteY24" fmla="*/ 44569 h 54114"/>
                <a:gd name="connsiteX25" fmla="*/ 49985 w 65079"/>
                <a:gd name="connsiteY25" fmla="*/ 42312 h 54114"/>
                <a:gd name="connsiteX26" fmla="*/ 55596 w 65079"/>
                <a:gd name="connsiteY26" fmla="*/ 36056 h 54114"/>
                <a:gd name="connsiteX27" fmla="*/ 57595 w 65079"/>
                <a:gd name="connsiteY27" fmla="*/ 27155 h 5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079" h="54114">
                  <a:moveTo>
                    <a:pt x="65077" y="27026"/>
                  </a:moveTo>
                  <a:cubicBezTo>
                    <a:pt x="65141" y="31799"/>
                    <a:pt x="64109" y="36507"/>
                    <a:pt x="62045" y="40829"/>
                  </a:cubicBezTo>
                  <a:cubicBezTo>
                    <a:pt x="60175" y="44698"/>
                    <a:pt x="57337" y="47988"/>
                    <a:pt x="53790" y="50438"/>
                  </a:cubicBezTo>
                  <a:cubicBezTo>
                    <a:pt x="50307" y="52825"/>
                    <a:pt x="46244" y="54115"/>
                    <a:pt x="42052" y="54115"/>
                  </a:cubicBezTo>
                  <a:lnTo>
                    <a:pt x="4257" y="54115"/>
                  </a:lnTo>
                  <a:cubicBezTo>
                    <a:pt x="3096" y="54115"/>
                    <a:pt x="1935" y="53663"/>
                    <a:pt x="1161" y="52696"/>
                  </a:cubicBezTo>
                  <a:cubicBezTo>
                    <a:pt x="-387" y="50503"/>
                    <a:pt x="-387" y="47601"/>
                    <a:pt x="1161" y="45472"/>
                  </a:cubicBezTo>
                  <a:cubicBezTo>
                    <a:pt x="1935" y="44569"/>
                    <a:pt x="3032" y="44053"/>
                    <a:pt x="4257" y="44118"/>
                  </a:cubicBezTo>
                  <a:lnTo>
                    <a:pt x="26637" y="44118"/>
                  </a:lnTo>
                  <a:cubicBezTo>
                    <a:pt x="24251" y="41796"/>
                    <a:pt x="22380" y="38958"/>
                    <a:pt x="21155" y="35862"/>
                  </a:cubicBezTo>
                  <a:cubicBezTo>
                    <a:pt x="18123" y="28252"/>
                    <a:pt x="18510" y="19674"/>
                    <a:pt x="22122" y="12321"/>
                  </a:cubicBezTo>
                  <a:cubicBezTo>
                    <a:pt x="24057" y="8645"/>
                    <a:pt x="26895" y="5485"/>
                    <a:pt x="30442" y="3292"/>
                  </a:cubicBezTo>
                  <a:cubicBezTo>
                    <a:pt x="33925" y="1099"/>
                    <a:pt x="38053" y="-62"/>
                    <a:pt x="42181" y="3"/>
                  </a:cubicBezTo>
                  <a:cubicBezTo>
                    <a:pt x="46373" y="3"/>
                    <a:pt x="50501" y="1228"/>
                    <a:pt x="53919" y="3614"/>
                  </a:cubicBezTo>
                  <a:cubicBezTo>
                    <a:pt x="57466" y="6065"/>
                    <a:pt x="60304" y="9354"/>
                    <a:pt x="62174" y="13289"/>
                  </a:cubicBezTo>
                  <a:cubicBezTo>
                    <a:pt x="64174" y="17610"/>
                    <a:pt x="65141" y="22383"/>
                    <a:pt x="65077" y="27155"/>
                  </a:cubicBezTo>
                  <a:moveTo>
                    <a:pt x="57595" y="27155"/>
                  </a:moveTo>
                  <a:cubicBezTo>
                    <a:pt x="57595" y="24059"/>
                    <a:pt x="56950" y="20964"/>
                    <a:pt x="55596" y="18190"/>
                  </a:cubicBezTo>
                  <a:cubicBezTo>
                    <a:pt x="54306" y="15675"/>
                    <a:pt x="52371" y="13482"/>
                    <a:pt x="49985" y="11934"/>
                  </a:cubicBezTo>
                  <a:cubicBezTo>
                    <a:pt x="47598" y="10386"/>
                    <a:pt x="44825" y="9612"/>
                    <a:pt x="42052" y="9677"/>
                  </a:cubicBezTo>
                  <a:cubicBezTo>
                    <a:pt x="39214" y="9677"/>
                    <a:pt x="36440" y="10386"/>
                    <a:pt x="34119" y="11934"/>
                  </a:cubicBezTo>
                  <a:cubicBezTo>
                    <a:pt x="31797" y="13547"/>
                    <a:pt x="29862" y="15675"/>
                    <a:pt x="28636" y="18190"/>
                  </a:cubicBezTo>
                  <a:cubicBezTo>
                    <a:pt x="25928" y="23866"/>
                    <a:pt x="25928" y="30380"/>
                    <a:pt x="28636" y="36056"/>
                  </a:cubicBezTo>
                  <a:cubicBezTo>
                    <a:pt x="29862" y="38571"/>
                    <a:pt x="31797" y="40764"/>
                    <a:pt x="34119" y="42312"/>
                  </a:cubicBezTo>
                  <a:cubicBezTo>
                    <a:pt x="36505" y="43860"/>
                    <a:pt x="39278" y="44634"/>
                    <a:pt x="42052" y="44569"/>
                  </a:cubicBezTo>
                  <a:cubicBezTo>
                    <a:pt x="44889" y="44569"/>
                    <a:pt x="47598" y="43795"/>
                    <a:pt x="49985" y="42312"/>
                  </a:cubicBezTo>
                  <a:cubicBezTo>
                    <a:pt x="52371" y="40764"/>
                    <a:pt x="54306" y="38636"/>
                    <a:pt x="55596" y="36056"/>
                  </a:cubicBezTo>
                  <a:cubicBezTo>
                    <a:pt x="56950" y="33282"/>
                    <a:pt x="57660" y="30251"/>
                    <a:pt x="57595" y="27155"/>
                  </a:cubicBezTo>
                </a:path>
              </a:pathLst>
            </a:custGeom>
            <a:solidFill>
              <a:srgbClr val="444F50"/>
            </a:solidFill>
            <a:ln w="6448" cap="flat">
              <a:noFill/>
              <a:prstDash val="solid"/>
              <a:miter/>
            </a:ln>
          </p:spPr>
          <p:txBody>
            <a:bodyPr rtlCol="0" anchor="ctr"/>
            <a:lstStyle/>
            <a:p>
              <a:endParaRPr lang="de-DE"/>
            </a:p>
          </p:txBody>
        </p:sp>
        <p:sp>
          <p:nvSpPr>
            <p:cNvPr id="20" name="Freihandform: Form 19">
              <a:extLst>
                <a:ext uri="{FF2B5EF4-FFF2-40B4-BE49-F238E27FC236}">
                  <a16:creationId xmlns:a16="http://schemas.microsoft.com/office/drawing/2014/main" id="{04C14D34-BD25-B221-96DC-439A5B6C864B}"/>
                </a:ext>
              </a:extLst>
            </p:cNvPr>
            <p:cNvSpPr/>
            <p:nvPr/>
          </p:nvSpPr>
          <p:spPr>
            <a:xfrm>
              <a:off x="6173555" y="4290585"/>
              <a:ext cx="64760" cy="51080"/>
            </a:xfrm>
            <a:custGeom>
              <a:avLst/>
              <a:gdLst>
                <a:gd name="connsiteX0" fmla="*/ 64754 w 64760"/>
                <a:gd name="connsiteY0" fmla="*/ 47082 h 51080"/>
                <a:gd name="connsiteX1" fmla="*/ 63529 w 64760"/>
                <a:gd name="connsiteY1" fmla="*/ 49920 h 51080"/>
                <a:gd name="connsiteX2" fmla="*/ 60433 w 64760"/>
                <a:gd name="connsiteY2" fmla="*/ 51081 h 51080"/>
                <a:gd name="connsiteX3" fmla="*/ 4321 w 64760"/>
                <a:gd name="connsiteY3" fmla="*/ 51081 h 51080"/>
                <a:gd name="connsiteX4" fmla="*/ 1225 w 64760"/>
                <a:gd name="connsiteY4" fmla="*/ 49920 h 51080"/>
                <a:gd name="connsiteX5" fmla="*/ 1225 w 64760"/>
                <a:gd name="connsiteY5" fmla="*/ 44244 h 51080"/>
                <a:gd name="connsiteX6" fmla="*/ 4321 w 64760"/>
                <a:gd name="connsiteY6" fmla="*/ 43148 h 51080"/>
                <a:gd name="connsiteX7" fmla="*/ 28120 w 64760"/>
                <a:gd name="connsiteY7" fmla="*/ 43148 h 51080"/>
                <a:gd name="connsiteX8" fmla="*/ 28120 w 64760"/>
                <a:gd name="connsiteY8" fmla="*/ 7869 h 51080"/>
                <a:gd name="connsiteX9" fmla="*/ 4321 w 64760"/>
                <a:gd name="connsiteY9" fmla="*/ 7869 h 51080"/>
                <a:gd name="connsiteX10" fmla="*/ 1225 w 64760"/>
                <a:gd name="connsiteY10" fmla="*/ 6772 h 51080"/>
                <a:gd name="connsiteX11" fmla="*/ 0 w 64760"/>
                <a:gd name="connsiteY11" fmla="*/ 3934 h 51080"/>
                <a:gd name="connsiteX12" fmla="*/ 1225 w 64760"/>
                <a:gd name="connsiteY12" fmla="*/ 1096 h 51080"/>
                <a:gd name="connsiteX13" fmla="*/ 4321 w 64760"/>
                <a:gd name="connsiteY13" fmla="*/ 0 h 51080"/>
                <a:gd name="connsiteX14" fmla="*/ 60433 w 64760"/>
                <a:gd name="connsiteY14" fmla="*/ 0 h 51080"/>
                <a:gd name="connsiteX15" fmla="*/ 63529 w 64760"/>
                <a:gd name="connsiteY15" fmla="*/ 1096 h 51080"/>
                <a:gd name="connsiteX16" fmla="*/ 64754 w 64760"/>
                <a:gd name="connsiteY16" fmla="*/ 3934 h 51080"/>
                <a:gd name="connsiteX17" fmla="*/ 63529 w 64760"/>
                <a:gd name="connsiteY17" fmla="*/ 6772 h 51080"/>
                <a:gd name="connsiteX18" fmla="*/ 60433 w 64760"/>
                <a:gd name="connsiteY18" fmla="*/ 7869 h 51080"/>
                <a:gd name="connsiteX19" fmla="*/ 35602 w 64760"/>
                <a:gd name="connsiteY19" fmla="*/ 7869 h 51080"/>
                <a:gd name="connsiteX20" fmla="*/ 35602 w 64760"/>
                <a:gd name="connsiteY20" fmla="*/ 43212 h 51080"/>
                <a:gd name="connsiteX21" fmla="*/ 60433 w 64760"/>
                <a:gd name="connsiteY21" fmla="*/ 43212 h 51080"/>
                <a:gd name="connsiteX22" fmla="*/ 63529 w 64760"/>
                <a:gd name="connsiteY22" fmla="*/ 44309 h 51080"/>
                <a:gd name="connsiteX23" fmla="*/ 64754 w 64760"/>
                <a:gd name="connsiteY23" fmla="*/ 47082 h 5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4760" h="51080">
                  <a:moveTo>
                    <a:pt x="64754" y="47082"/>
                  </a:moveTo>
                  <a:cubicBezTo>
                    <a:pt x="64754" y="48179"/>
                    <a:pt x="64302" y="49211"/>
                    <a:pt x="63529" y="49920"/>
                  </a:cubicBezTo>
                  <a:cubicBezTo>
                    <a:pt x="62690" y="50694"/>
                    <a:pt x="61594" y="51081"/>
                    <a:pt x="60433" y="51081"/>
                  </a:cubicBezTo>
                  <a:lnTo>
                    <a:pt x="4321" y="51081"/>
                  </a:lnTo>
                  <a:cubicBezTo>
                    <a:pt x="3160" y="51081"/>
                    <a:pt x="2064" y="50694"/>
                    <a:pt x="1225" y="49920"/>
                  </a:cubicBezTo>
                  <a:cubicBezTo>
                    <a:pt x="-258" y="48308"/>
                    <a:pt x="-258" y="45857"/>
                    <a:pt x="1225" y="44244"/>
                  </a:cubicBezTo>
                  <a:cubicBezTo>
                    <a:pt x="2064" y="43470"/>
                    <a:pt x="3160" y="43083"/>
                    <a:pt x="4321" y="43148"/>
                  </a:cubicBezTo>
                  <a:lnTo>
                    <a:pt x="28120" y="43148"/>
                  </a:lnTo>
                  <a:lnTo>
                    <a:pt x="28120" y="7869"/>
                  </a:lnTo>
                  <a:lnTo>
                    <a:pt x="4321" y="7869"/>
                  </a:lnTo>
                  <a:cubicBezTo>
                    <a:pt x="3160" y="7933"/>
                    <a:pt x="2064" y="7546"/>
                    <a:pt x="1225" y="6772"/>
                  </a:cubicBezTo>
                  <a:cubicBezTo>
                    <a:pt x="452" y="6063"/>
                    <a:pt x="0" y="5031"/>
                    <a:pt x="0" y="3934"/>
                  </a:cubicBezTo>
                  <a:cubicBezTo>
                    <a:pt x="0" y="2838"/>
                    <a:pt x="387" y="1806"/>
                    <a:pt x="1225" y="1096"/>
                  </a:cubicBezTo>
                  <a:cubicBezTo>
                    <a:pt x="2064" y="387"/>
                    <a:pt x="3225" y="0"/>
                    <a:pt x="4321" y="0"/>
                  </a:cubicBezTo>
                  <a:lnTo>
                    <a:pt x="60433" y="0"/>
                  </a:lnTo>
                  <a:cubicBezTo>
                    <a:pt x="61529" y="0"/>
                    <a:pt x="62625" y="387"/>
                    <a:pt x="63529" y="1096"/>
                  </a:cubicBezTo>
                  <a:cubicBezTo>
                    <a:pt x="64367" y="1806"/>
                    <a:pt x="64819" y="2838"/>
                    <a:pt x="64754" y="3934"/>
                  </a:cubicBezTo>
                  <a:cubicBezTo>
                    <a:pt x="64754" y="5031"/>
                    <a:pt x="64302" y="6063"/>
                    <a:pt x="63529" y="6772"/>
                  </a:cubicBezTo>
                  <a:cubicBezTo>
                    <a:pt x="62690" y="7546"/>
                    <a:pt x="61594" y="7933"/>
                    <a:pt x="60433" y="7869"/>
                  </a:cubicBezTo>
                  <a:lnTo>
                    <a:pt x="35602" y="7869"/>
                  </a:lnTo>
                  <a:lnTo>
                    <a:pt x="35602" y="43212"/>
                  </a:lnTo>
                  <a:lnTo>
                    <a:pt x="60433" y="43212"/>
                  </a:lnTo>
                  <a:cubicBezTo>
                    <a:pt x="61529" y="43212"/>
                    <a:pt x="62625" y="43599"/>
                    <a:pt x="63529" y="44309"/>
                  </a:cubicBezTo>
                  <a:cubicBezTo>
                    <a:pt x="64302" y="45018"/>
                    <a:pt x="64754" y="46050"/>
                    <a:pt x="64754" y="47082"/>
                  </a:cubicBezTo>
                </a:path>
              </a:pathLst>
            </a:custGeom>
            <a:solidFill>
              <a:srgbClr val="444F50"/>
            </a:solidFill>
            <a:ln w="6448" cap="flat">
              <a:noFill/>
              <a:prstDash val="solid"/>
              <a:miter/>
            </a:ln>
          </p:spPr>
          <p:txBody>
            <a:bodyPr rtlCol="0" anchor="ctr"/>
            <a:lstStyle/>
            <a:p>
              <a:endParaRPr lang="de-DE"/>
            </a:p>
          </p:txBody>
        </p:sp>
      </p:grpSp>
      <p:grpSp>
        <p:nvGrpSpPr>
          <p:cNvPr id="108" name="Grafik 7">
            <a:extLst>
              <a:ext uri="{FF2B5EF4-FFF2-40B4-BE49-F238E27FC236}">
                <a16:creationId xmlns:a16="http://schemas.microsoft.com/office/drawing/2014/main" id="{B977B7EC-20FA-444C-8375-82A5FE0982F2}"/>
              </a:ext>
            </a:extLst>
          </p:cNvPr>
          <p:cNvGrpSpPr/>
          <p:nvPr/>
        </p:nvGrpSpPr>
        <p:grpSpPr>
          <a:xfrm>
            <a:off x="4847674" y="3893030"/>
            <a:ext cx="1889874" cy="959057"/>
            <a:chOff x="1967689" y="3893030"/>
            <a:chExt cx="1889874" cy="959057"/>
          </a:xfrm>
        </p:grpSpPr>
        <p:sp>
          <p:nvSpPr>
            <p:cNvPr id="109" name="Freihandform: Form 108">
              <a:extLst>
                <a:ext uri="{FF2B5EF4-FFF2-40B4-BE49-F238E27FC236}">
                  <a16:creationId xmlns:a16="http://schemas.microsoft.com/office/drawing/2014/main" id="{242B6FE8-C67B-AECD-0EFE-64C4DB878711}"/>
                </a:ext>
              </a:extLst>
            </p:cNvPr>
            <p:cNvSpPr/>
            <p:nvPr/>
          </p:nvSpPr>
          <p:spPr>
            <a:xfrm>
              <a:off x="1967689" y="4700715"/>
              <a:ext cx="96559" cy="151307"/>
            </a:xfrm>
            <a:custGeom>
              <a:avLst/>
              <a:gdLst>
                <a:gd name="connsiteX0" fmla="*/ 2072 w 96559"/>
                <a:gd name="connsiteY0" fmla="*/ 134926 h 151307"/>
                <a:gd name="connsiteX1" fmla="*/ 1040 w 96559"/>
                <a:gd name="connsiteY1" fmla="*/ 128605 h 151307"/>
                <a:gd name="connsiteX2" fmla="*/ 8586 w 96559"/>
                <a:gd name="connsiteY2" fmla="*/ 115577 h 151307"/>
                <a:gd name="connsiteX3" fmla="*/ 15746 w 96559"/>
                <a:gd name="connsiteY3" fmla="*/ 114094 h 151307"/>
                <a:gd name="connsiteX4" fmla="*/ 47478 w 96559"/>
                <a:gd name="connsiteY4" fmla="*/ 127122 h 151307"/>
                <a:gd name="connsiteX5" fmla="*/ 66568 w 96559"/>
                <a:gd name="connsiteY5" fmla="*/ 110933 h 151307"/>
                <a:gd name="connsiteX6" fmla="*/ 39867 w 96559"/>
                <a:gd name="connsiteY6" fmla="*/ 85715 h 151307"/>
                <a:gd name="connsiteX7" fmla="*/ 331 w 96559"/>
                <a:gd name="connsiteY7" fmla="*/ 40375 h 151307"/>
                <a:gd name="connsiteX8" fmla="*/ 47607 w 96559"/>
                <a:gd name="connsiteY8" fmla="*/ 0 h 151307"/>
                <a:gd name="connsiteX9" fmla="*/ 89658 w 96559"/>
                <a:gd name="connsiteY9" fmla="*/ 14060 h 151307"/>
                <a:gd name="connsiteX10" fmla="*/ 90948 w 96559"/>
                <a:gd name="connsiteY10" fmla="*/ 20961 h 151307"/>
                <a:gd name="connsiteX11" fmla="*/ 82951 w 96559"/>
                <a:gd name="connsiteY11" fmla="*/ 32957 h 151307"/>
                <a:gd name="connsiteX12" fmla="*/ 75598 w 96559"/>
                <a:gd name="connsiteY12" fmla="*/ 35473 h 151307"/>
                <a:gd name="connsiteX13" fmla="*/ 46381 w 96559"/>
                <a:gd name="connsiteY13" fmla="*/ 23928 h 151307"/>
                <a:gd name="connsiteX14" fmla="*/ 27871 w 96559"/>
                <a:gd name="connsiteY14" fmla="*/ 38633 h 151307"/>
                <a:gd name="connsiteX15" fmla="*/ 52637 w 96559"/>
                <a:gd name="connsiteY15" fmla="*/ 62174 h 151307"/>
                <a:gd name="connsiteX16" fmla="*/ 96559 w 96559"/>
                <a:gd name="connsiteY16" fmla="*/ 109708 h 151307"/>
                <a:gd name="connsiteX17" fmla="*/ 48252 w 96559"/>
                <a:gd name="connsiteY17" fmla="*/ 151308 h 151307"/>
                <a:gd name="connsiteX18" fmla="*/ 2008 w 96559"/>
                <a:gd name="connsiteY18" fmla="*/ 134926 h 151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6559" h="151307">
                  <a:moveTo>
                    <a:pt x="2072" y="134926"/>
                  </a:moveTo>
                  <a:cubicBezTo>
                    <a:pt x="8" y="133249"/>
                    <a:pt x="-830" y="131959"/>
                    <a:pt x="1040" y="128605"/>
                  </a:cubicBezTo>
                  <a:lnTo>
                    <a:pt x="8586" y="115577"/>
                  </a:lnTo>
                  <a:cubicBezTo>
                    <a:pt x="10263" y="112610"/>
                    <a:pt x="13811" y="112610"/>
                    <a:pt x="15746" y="114094"/>
                  </a:cubicBezTo>
                  <a:cubicBezTo>
                    <a:pt x="24388" y="120608"/>
                    <a:pt x="33804" y="127122"/>
                    <a:pt x="47478" y="127122"/>
                  </a:cubicBezTo>
                  <a:cubicBezTo>
                    <a:pt x="58377" y="127122"/>
                    <a:pt x="66568" y="120027"/>
                    <a:pt x="66568" y="110933"/>
                  </a:cubicBezTo>
                  <a:cubicBezTo>
                    <a:pt x="66568" y="100227"/>
                    <a:pt x="57539" y="92874"/>
                    <a:pt x="39867" y="85715"/>
                  </a:cubicBezTo>
                  <a:cubicBezTo>
                    <a:pt x="20131" y="77718"/>
                    <a:pt x="331" y="65141"/>
                    <a:pt x="331" y="40375"/>
                  </a:cubicBezTo>
                  <a:cubicBezTo>
                    <a:pt x="331" y="21671"/>
                    <a:pt x="14198" y="0"/>
                    <a:pt x="47607" y="0"/>
                  </a:cubicBezTo>
                  <a:cubicBezTo>
                    <a:pt x="69019" y="0"/>
                    <a:pt x="85466" y="10964"/>
                    <a:pt x="89658" y="14060"/>
                  </a:cubicBezTo>
                  <a:cubicBezTo>
                    <a:pt x="91786" y="15350"/>
                    <a:pt x="92367" y="18897"/>
                    <a:pt x="90948" y="20961"/>
                  </a:cubicBezTo>
                  <a:lnTo>
                    <a:pt x="82951" y="32957"/>
                  </a:lnTo>
                  <a:cubicBezTo>
                    <a:pt x="81274" y="35473"/>
                    <a:pt x="78113" y="37150"/>
                    <a:pt x="75598" y="35473"/>
                  </a:cubicBezTo>
                  <a:cubicBezTo>
                    <a:pt x="66568" y="29797"/>
                    <a:pt x="57926" y="23928"/>
                    <a:pt x="46381" y="23928"/>
                  </a:cubicBezTo>
                  <a:cubicBezTo>
                    <a:pt x="34836" y="23928"/>
                    <a:pt x="27871" y="30636"/>
                    <a:pt x="27871" y="38633"/>
                  </a:cubicBezTo>
                  <a:cubicBezTo>
                    <a:pt x="27871" y="48501"/>
                    <a:pt x="35675" y="55209"/>
                    <a:pt x="52637" y="62174"/>
                  </a:cubicBezTo>
                  <a:cubicBezTo>
                    <a:pt x="73018" y="70365"/>
                    <a:pt x="96559" y="82555"/>
                    <a:pt x="96559" y="109708"/>
                  </a:cubicBezTo>
                  <a:cubicBezTo>
                    <a:pt x="96559" y="131314"/>
                    <a:pt x="77855" y="151308"/>
                    <a:pt x="48252" y="151308"/>
                  </a:cubicBezTo>
                  <a:cubicBezTo>
                    <a:pt x="21744" y="151308"/>
                    <a:pt x="8135" y="140150"/>
                    <a:pt x="2008" y="134926"/>
                  </a:cubicBezTo>
                </a:path>
              </a:pathLst>
            </a:custGeom>
            <a:solidFill>
              <a:srgbClr val="1D5466"/>
            </a:solidFill>
            <a:ln w="6448" cap="flat">
              <a:noFill/>
              <a:prstDash val="solid"/>
              <a:miter/>
            </a:ln>
          </p:spPr>
          <p:txBody>
            <a:bodyPr rtlCol="0" anchor="ctr"/>
            <a:lstStyle/>
            <a:p>
              <a:endParaRPr lang="de-DE"/>
            </a:p>
          </p:txBody>
        </p:sp>
        <p:sp>
          <p:nvSpPr>
            <p:cNvPr id="110" name="Freihandform: Form 109">
              <a:extLst>
                <a:ext uri="{FF2B5EF4-FFF2-40B4-BE49-F238E27FC236}">
                  <a16:creationId xmlns:a16="http://schemas.microsoft.com/office/drawing/2014/main" id="{E683ACBE-A989-2A70-FD59-CC199F7797A4}"/>
                </a:ext>
              </a:extLst>
            </p:cNvPr>
            <p:cNvSpPr/>
            <p:nvPr/>
          </p:nvSpPr>
          <p:spPr>
            <a:xfrm>
              <a:off x="2091079" y="4702844"/>
              <a:ext cx="99840" cy="147115"/>
            </a:xfrm>
            <a:custGeom>
              <a:avLst/>
              <a:gdLst>
                <a:gd name="connsiteX0" fmla="*/ 36118 w 99840"/>
                <a:gd name="connsiteY0" fmla="*/ 25218 h 147115"/>
                <a:gd name="connsiteX1" fmla="*/ 3999 w 99840"/>
                <a:gd name="connsiteY1" fmla="*/ 25218 h 147115"/>
                <a:gd name="connsiteX2" fmla="*/ 0 w 99840"/>
                <a:gd name="connsiteY2" fmla="*/ 21219 h 147115"/>
                <a:gd name="connsiteX3" fmla="*/ 0 w 99840"/>
                <a:gd name="connsiteY3" fmla="*/ 3999 h 147115"/>
                <a:gd name="connsiteX4" fmla="*/ 3999 w 99840"/>
                <a:gd name="connsiteY4" fmla="*/ 0 h 147115"/>
                <a:gd name="connsiteX5" fmla="*/ 95841 w 99840"/>
                <a:gd name="connsiteY5" fmla="*/ 0 h 147115"/>
                <a:gd name="connsiteX6" fmla="*/ 99840 w 99840"/>
                <a:gd name="connsiteY6" fmla="*/ 3999 h 147115"/>
                <a:gd name="connsiteX7" fmla="*/ 99840 w 99840"/>
                <a:gd name="connsiteY7" fmla="*/ 21219 h 147115"/>
                <a:gd name="connsiteX8" fmla="*/ 95841 w 99840"/>
                <a:gd name="connsiteY8" fmla="*/ 25218 h 147115"/>
                <a:gd name="connsiteX9" fmla="*/ 63722 w 99840"/>
                <a:gd name="connsiteY9" fmla="*/ 25218 h 147115"/>
                <a:gd name="connsiteX10" fmla="*/ 63722 w 99840"/>
                <a:gd name="connsiteY10" fmla="*/ 143117 h 147115"/>
                <a:gd name="connsiteX11" fmla="*/ 59723 w 99840"/>
                <a:gd name="connsiteY11" fmla="*/ 147116 h 147115"/>
                <a:gd name="connsiteX12" fmla="*/ 40181 w 99840"/>
                <a:gd name="connsiteY12" fmla="*/ 147116 h 147115"/>
                <a:gd name="connsiteX13" fmla="*/ 36182 w 99840"/>
                <a:gd name="connsiteY13" fmla="*/ 143117 h 147115"/>
                <a:gd name="connsiteX14" fmla="*/ 36182 w 99840"/>
                <a:gd name="connsiteY14" fmla="*/ 25218 h 14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840" h="147115">
                  <a:moveTo>
                    <a:pt x="36118" y="25218"/>
                  </a:moveTo>
                  <a:lnTo>
                    <a:pt x="3999" y="25218"/>
                  </a:lnTo>
                  <a:cubicBezTo>
                    <a:pt x="1677" y="25218"/>
                    <a:pt x="0" y="23348"/>
                    <a:pt x="0" y="21219"/>
                  </a:cubicBezTo>
                  <a:lnTo>
                    <a:pt x="0" y="3999"/>
                  </a:lnTo>
                  <a:cubicBezTo>
                    <a:pt x="0" y="1935"/>
                    <a:pt x="1677" y="0"/>
                    <a:pt x="3999" y="0"/>
                  </a:cubicBezTo>
                  <a:lnTo>
                    <a:pt x="95841" y="0"/>
                  </a:lnTo>
                  <a:cubicBezTo>
                    <a:pt x="98163" y="0"/>
                    <a:pt x="99840" y="1870"/>
                    <a:pt x="99840" y="3999"/>
                  </a:cubicBezTo>
                  <a:lnTo>
                    <a:pt x="99840" y="21219"/>
                  </a:lnTo>
                  <a:cubicBezTo>
                    <a:pt x="99840" y="23348"/>
                    <a:pt x="98163" y="25218"/>
                    <a:pt x="95841" y="25218"/>
                  </a:cubicBezTo>
                  <a:lnTo>
                    <a:pt x="63722" y="25218"/>
                  </a:lnTo>
                  <a:lnTo>
                    <a:pt x="63722" y="143117"/>
                  </a:lnTo>
                  <a:cubicBezTo>
                    <a:pt x="63722" y="145245"/>
                    <a:pt x="61852" y="147116"/>
                    <a:pt x="59723" y="147116"/>
                  </a:cubicBezTo>
                  <a:lnTo>
                    <a:pt x="40181" y="147116"/>
                  </a:lnTo>
                  <a:cubicBezTo>
                    <a:pt x="38053" y="147116"/>
                    <a:pt x="36182" y="145245"/>
                    <a:pt x="36182" y="143117"/>
                  </a:cubicBezTo>
                  <a:lnTo>
                    <a:pt x="36182" y="25218"/>
                  </a:lnTo>
                  <a:close/>
                </a:path>
              </a:pathLst>
            </a:custGeom>
            <a:solidFill>
              <a:srgbClr val="1D5466"/>
            </a:solidFill>
            <a:ln w="6448" cap="flat">
              <a:noFill/>
              <a:prstDash val="solid"/>
              <a:miter/>
            </a:ln>
          </p:spPr>
          <p:txBody>
            <a:bodyPr rtlCol="0" anchor="ctr"/>
            <a:lstStyle/>
            <a:p>
              <a:endParaRPr lang="de-DE"/>
            </a:p>
          </p:txBody>
        </p:sp>
        <p:sp>
          <p:nvSpPr>
            <p:cNvPr id="111" name="Freihandform: Form 110">
              <a:extLst>
                <a:ext uri="{FF2B5EF4-FFF2-40B4-BE49-F238E27FC236}">
                  <a16:creationId xmlns:a16="http://schemas.microsoft.com/office/drawing/2014/main" id="{CD917A24-FA74-C5F0-67A6-81635F92797C}"/>
                </a:ext>
              </a:extLst>
            </p:cNvPr>
            <p:cNvSpPr/>
            <p:nvPr/>
          </p:nvSpPr>
          <p:spPr>
            <a:xfrm>
              <a:off x="2229359" y="4702908"/>
              <a:ext cx="27539" cy="147115"/>
            </a:xfrm>
            <a:custGeom>
              <a:avLst/>
              <a:gdLst>
                <a:gd name="connsiteX0" fmla="*/ 3999 w 27539"/>
                <a:gd name="connsiteY0" fmla="*/ 0 h 147115"/>
                <a:gd name="connsiteX1" fmla="*/ 23541 w 27539"/>
                <a:gd name="connsiteY1" fmla="*/ 0 h 147115"/>
                <a:gd name="connsiteX2" fmla="*/ 27540 w 27539"/>
                <a:gd name="connsiteY2" fmla="*/ 3999 h 147115"/>
                <a:gd name="connsiteX3" fmla="*/ 27540 w 27539"/>
                <a:gd name="connsiteY3" fmla="*/ 143117 h 147115"/>
                <a:gd name="connsiteX4" fmla="*/ 23541 w 27539"/>
                <a:gd name="connsiteY4" fmla="*/ 147116 h 147115"/>
                <a:gd name="connsiteX5" fmla="*/ 3999 w 27539"/>
                <a:gd name="connsiteY5" fmla="*/ 147116 h 147115"/>
                <a:gd name="connsiteX6" fmla="*/ 0 w 27539"/>
                <a:gd name="connsiteY6" fmla="*/ 143117 h 147115"/>
                <a:gd name="connsiteX7" fmla="*/ 0 w 27539"/>
                <a:gd name="connsiteY7" fmla="*/ 3999 h 147115"/>
                <a:gd name="connsiteX8" fmla="*/ 3999 w 27539"/>
                <a:gd name="connsiteY8" fmla="*/ 0 h 14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39" h="147115">
                  <a:moveTo>
                    <a:pt x="3999" y="0"/>
                  </a:moveTo>
                  <a:lnTo>
                    <a:pt x="23541" y="0"/>
                  </a:lnTo>
                  <a:cubicBezTo>
                    <a:pt x="25734" y="0"/>
                    <a:pt x="27540" y="1806"/>
                    <a:pt x="27540" y="3999"/>
                  </a:cubicBezTo>
                  <a:lnTo>
                    <a:pt x="27540" y="143117"/>
                  </a:lnTo>
                  <a:cubicBezTo>
                    <a:pt x="27540" y="145310"/>
                    <a:pt x="25734" y="147116"/>
                    <a:pt x="23541" y="147116"/>
                  </a:cubicBezTo>
                  <a:lnTo>
                    <a:pt x="3999" y="147116"/>
                  </a:lnTo>
                  <a:cubicBezTo>
                    <a:pt x="1806" y="147116"/>
                    <a:pt x="0" y="145310"/>
                    <a:pt x="0" y="143117"/>
                  </a:cubicBezTo>
                  <a:lnTo>
                    <a:pt x="0" y="3999"/>
                  </a:lnTo>
                  <a:cubicBezTo>
                    <a:pt x="0" y="1806"/>
                    <a:pt x="1806" y="0"/>
                    <a:pt x="3999" y="0"/>
                  </a:cubicBezTo>
                  <a:close/>
                </a:path>
              </a:pathLst>
            </a:custGeom>
            <a:solidFill>
              <a:srgbClr val="1D5466"/>
            </a:solidFill>
            <a:ln w="6448" cap="flat">
              <a:noFill/>
              <a:prstDash val="solid"/>
              <a:miter/>
            </a:ln>
          </p:spPr>
          <p:txBody>
            <a:bodyPr rtlCol="0" anchor="ctr"/>
            <a:lstStyle/>
            <a:p>
              <a:endParaRPr lang="de-DE"/>
            </a:p>
          </p:txBody>
        </p:sp>
        <p:sp>
          <p:nvSpPr>
            <p:cNvPr id="112" name="Freihandform: Form 111">
              <a:extLst>
                <a:ext uri="{FF2B5EF4-FFF2-40B4-BE49-F238E27FC236}">
                  <a16:creationId xmlns:a16="http://schemas.microsoft.com/office/drawing/2014/main" id="{7F1E4EBC-E3B8-823A-273D-81561C829D04}"/>
                </a:ext>
              </a:extLst>
            </p:cNvPr>
            <p:cNvSpPr/>
            <p:nvPr/>
          </p:nvSpPr>
          <p:spPr>
            <a:xfrm>
              <a:off x="2298240" y="4702844"/>
              <a:ext cx="93583" cy="147115"/>
            </a:xfrm>
            <a:custGeom>
              <a:avLst/>
              <a:gdLst>
                <a:gd name="connsiteX0" fmla="*/ 65 w 93583"/>
                <a:gd name="connsiteY0" fmla="*/ 3999 h 147115"/>
                <a:gd name="connsiteX1" fmla="*/ 4063 w 93583"/>
                <a:gd name="connsiteY1" fmla="*/ 0 h 147115"/>
                <a:gd name="connsiteX2" fmla="*/ 89585 w 93583"/>
                <a:gd name="connsiteY2" fmla="*/ 0 h 147115"/>
                <a:gd name="connsiteX3" fmla="*/ 93584 w 93583"/>
                <a:gd name="connsiteY3" fmla="*/ 3999 h 147115"/>
                <a:gd name="connsiteX4" fmla="*/ 93584 w 93583"/>
                <a:gd name="connsiteY4" fmla="*/ 21219 h 147115"/>
                <a:gd name="connsiteX5" fmla="*/ 89585 w 93583"/>
                <a:gd name="connsiteY5" fmla="*/ 25218 h 147115"/>
                <a:gd name="connsiteX6" fmla="*/ 27346 w 93583"/>
                <a:gd name="connsiteY6" fmla="*/ 25218 h 147115"/>
                <a:gd name="connsiteX7" fmla="*/ 27346 w 93583"/>
                <a:gd name="connsiteY7" fmla="*/ 64754 h 147115"/>
                <a:gd name="connsiteX8" fmla="*/ 79266 w 93583"/>
                <a:gd name="connsiteY8" fmla="*/ 64754 h 147115"/>
                <a:gd name="connsiteX9" fmla="*/ 83265 w 93583"/>
                <a:gd name="connsiteY9" fmla="*/ 68753 h 147115"/>
                <a:gd name="connsiteX10" fmla="*/ 83265 w 93583"/>
                <a:gd name="connsiteY10" fmla="*/ 85973 h 147115"/>
                <a:gd name="connsiteX11" fmla="*/ 79266 w 93583"/>
                <a:gd name="connsiteY11" fmla="*/ 89972 h 147115"/>
                <a:gd name="connsiteX12" fmla="*/ 27346 w 93583"/>
                <a:gd name="connsiteY12" fmla="*/ 89972 h 147115"/>
                <a:gd name="connsiteX13" fmla="*/ 27346 w 93583"/>
                <a:gd name="connsiteY13" fmla="*/ 143117 h 147115"/>
                <a:gd name="connsiteX14" fmla="*/ 23348 w 93583"/>
                <a:gd name="connsiteY14" fmla="*/ 147116 h 147115"/>
                <a:gd name="connsiteX15" fmla="*/ 3999 w 93583"/>
                <a:gd name="connsiteY15" fmla="*/ 147116 h 147115"/>
                <a:gd name="connsiteX16" fmla="*/ 0 w 93583"/>
                <a:gd name="connsiteY16" fmla="*/ 143117 h 147115"/>
                <a:gd name="connsiteX17" fmla="*/ 0 w 93583"/>
                <a:gd name="connsiteY17" fmla="*/ 3999 h 14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3583" h="147115">
                  <a:moveTo>
                    <a:pt x="65" y="3999"/>
                  </a:moveTo>
                  <a:cubicBezTo>
                    <a:pt x="65" y="1935"/>
                    <a:pt x="1741" y="0"/>
                    <a:pt x="4063" y="0"/>
                  </a:cubicBezTo>
                  <a:lnTo>
                    <a:pt x="89585" y="0"/>
                  </a:lnTo>
                  <a:cubicBezTo>
                    <a:pt x="91907" y="0"/>
                    <a:pt x="93584" y="1870"/>
                    <a:pt x="93584" y="3999"/>
                  </a:cubicBezTo>
                  <a:lnTo>
                    <a:pt x="93584" y="21219"/>
                  </a:lnTo>
                  <a:cubicBezTo>
                    <a:pt x="93584" y="23348"/>
                    <a:pt x="91907" y="25218"/>
                    <a:pt x="89585" y="25218"/>
                  </a:cubicBezTo>
                  <a:lnTo>
                    <a:pt x="27346" y="25218"/>
                  </a:lnTo>
                  <a:lnTo>
                    <a:pt x="27346" y="64754"/>
                  </a:lnTo>
                  <a:lnTo>
                    <a:pt x="79266" y="64754"/>
                  </a:lnTo>
                  <a:cubicBezTo>
                    <a:pt x="81330" y="64754"/>
                    <a:pt x="83265" y="66625"/>
                    <a:pt x="83265" y="68753"/>
                  </a:cubicBezTo>
                  <a:lnTo>
                    <a:pt x="83265" y="85973"/>
                  </a:lnTo>
                  <a:cubicBezTo>
                    <a:pt x="83265" y="88102"/>
                    <a:pt x="81394" y="89972"/>
                    <a:pt x="79266" y="89972"/>
                  </a:cubicBezTo>
                  <a:lnTo>
                    <a:pt x="27346" y="89972"/>
                  </a:lnTo>
                  <a:lnTo>
                    <a:pt x="27346" y="143117"/>
                  </a:lnTo>
                  <a:cubicBezTo>
                    <a:pt x="27346" y="145181"/>
                    <a:pt x="25476" y="147116"/>
                    <a:pt x="23348" y="147116"/>
                  </a:cubicBezTo>
                  <a:lnTo>
                    <a:pt x="3999" y="147116"/>
                  </a:lnTo>
                  <a:cubicBezTo>
                    <a:pt x="1677" y="147116"/>
                    <a:pt x="0" y="145181"/>
                    <a:pt x="0" y="143117"/>
                  </a:cubicBezTo>
                  <a:lnTo>
                    <a:pt x="0" y="3999"/>
                  </a:lnTo>
                  <a:close/>
                </a:path>
              </a:pathLst>
            </a:custGeom>
            <a:solidFill>
              <a:srgbClr val="1D5466"/>
            </a:solidFill>
            <a:ln w="6448" cap="flat">
              <a:noFill/>
              <a:prstDash val="solid"/>
              <a:miter/>
            </a:ln>
          </p:spPr>
          <p:txBody>
            <a:bodyPr rtlCol="0" anchor="ctr"/>
            <a:lstStyle/>
            <a:p>
              <a:endParaRPr lang="de-DE"/>
            </a:p>
          </p:txBody>
        </p:sp>
        <p:sp>
          <p:nvSpPr>
            <p:cNvPr id="113" name="Freihandform: Form 112">
              <a:extLst>
                <a:ext uri="{FF2B5EF4-FFF2-40B4-BE49-F238E27FC236}">
                  <a16:creationId xmlns:a16="http://schemas.microsoft.com/office/drawing/2014/main" id="{61CDAD1C-0365-29B3-330C-A1D9AD293480}"/>
                </a:ext>
              </a:extLst>
            </p:cNvPr>
            <p:cNvSpPr/>
            <p:nvPr/>
          </p:nvSpPr>
          <p:spPr>
            <a:xfrm>
              <a:off x="2413946" y="4702844"/>
              <a:ext cx="99840" cy="147115"/>
            </a:xfrm>
            <a:custGeom>
              <a:avLst/>
              <a:gdLst>
                <a:gd name="connsiteX0" fmla="*/ 36118 w 99840"/>
                <a:gd name="connsiteY0" fmla="*/ 25218 h 147115"/>
                <a:gd name="connsiteX1" fmla="*/ 3999 w 99840"/>
                <a:gd name="connsiteY1" fmla="*/ 25218 h 147115"/>
                <a:gd name="connsiteX2" fmla="*/ 0 w 99840"/>
                <a:gd name="connsiteY2" fmla="*/ 21219 h 147115"/>
                <a:gd name="connsiteX3" fmla="*/ 0 w 99840"/>
                <a:gd name="connsiteY3" fmla="*/ 3999 h 147115"/>
                <a:gd name="connsiteX4" fmla="*/ 3999 w 99840"/>
                <a:gd name="connsiteY4" fmla="*/ 0 h 147115"/>
                <a:gd name="connsiteX5" fmla="*/ 95841 w 99840"/>
                <a:gd name="connsiteY5" fmla="*/ 0 h 147115"/>
                <a:gd name="connsiteX6" fmla="*/ 99840 w 99840"/>
                <a:gd name="connsiteY6" fmla="*/ 3999 h 147115"/>
                <a:gd name="connsiteX7" fmla="*/ 99840 w 99840"/>
                <a:gd name="connsiteY7" fmla="*/ 21219 h 147115"/>
                <a:gd name="connsiteX8" fmla="*/ 95841 w 99840"/>
                <a:gd name="connsiteY8" fmla="*/ 25218 h 147115"/>
                <a:gd name="connsiteX9" fmla="*/ 63722 w 99840"/>
                <a:gd name="connsiteY9" fmla="*/ 25218 h 147115"/>
                <a:gd name="connsiteX10" fmla="*/ 63722 w 99840"/>
                <a:gd name="connsiteY10" fmla="*/ 143117 h 147115"/>
                <a:gd name="connsiteX11" fmla="*/ 59723 w 99840"/>
                <a:gd name="connsiteY11" fmla="*/ 147116 h 147115"/>
                <a:gd name="connsiteX12" fmla="*/ 40181 w 99840"/>
                <a:gd name="connsiteY12" fmla="*/ 147116 h 147115"/>
                <a:gd name="connsiteX13" fmla="*/ 36182 w 99840"/>
                <a:gd name="connsiteY13" fmla="*/ 143117 h 147115"/>
                <a:gd name="connsiteX14" fmla="*/ 36182 w 99840"/>
                <a:gd name="connsiteY14" fmla="*/ 25218 h 14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840" h="147115">
                  <a:moveTo>
                    <a:pt x="36118" y="25218"/>
                  </a:moveTo>
                  <a:lnTo>
                    <a:pt x="3999" y="25218"/>
                  </a:lnTo>
                  <a:cubicBezTo>
                    <a:pt x="1677" y="25218"/>
                    <a:pt x="0" y="23348"/>
                    <a:pt x="0" y="21219"/>
                  </a:cubicBezTo>
                  <a:lnTo>
                    <a:pt x="0" y="3999"/>
                  </a:lnTo>
                  <a:cubicBezTo>
                    <a:pt x="0" y="1935"/>
                    <a:pt x="1677" y="0"/>
                    <a:pt x="3999" y="0"/>
                  </a:cubicBezTo>
                  <a:lnTo>
                    <a:pt x="95841" y="0"/>
                  </a:lnTo>
                  <a:cubicBezTo>
                    <a:pt x="98163" y="0"/>
                    <a:pt x="99840" y="1870"/>
                    <a:pt x="99840" y="3999"/>
                  </a:cubicBezTo>
                  <a:lnTo>
                    <a:pt x="99840" y="21219"/>
                  </a:lnTo>
                  <a:cubicBezTo>
                    <a:pt x="99840" y="23348"/>
                    <a:pt x="98163" y="25218"/>
                    <a:pt x="95841" y="25218"/>
                  </a:cubicBezTo>
                  <a:lnTo>
                    <a:pt x="63722" y="25218"/>
                  </a:lnTo>
                  <a:lnTo>
                    <a:pt x="63722" y="143117"/>
                  </a:lnTo>
                  <a:cubicBezTo>
                    <a:pt x="63722" y="145245"/>
                    <a:pt x="61852" y="147116"/>
                    <a:pt x="59723" y="147116"/>
                  </a:cubicBezTo>
                  <a:lnTo>
                    <a:pt x="40181" y="147116"/>
                  </a:lnTo>
                  <a:cubicBezTo>
                    <a:pt x="38053" y="147116"/>
                    <a:pt x="36182" y="145245"/>
                    <a:pt x="36182" y="143117"/>
                  </a:cubicBezTo>
                  <a:lnTo>
                    <a:pt x="36182" y="25218"/>
                  </a:lnTo>
                  <a:close/>
                </a:path>
              </a:pathLst>
            </a:custGeom>
            <a:solidFill>
              <a:srgbClr val="1D5466"/>
            </a:solidFill>
            <a:ln w="6448" cap="flat">
              <a:noFill/>
              <a:prstDash val="solid"/>
              <a:miter/>
            </a:ln>
          </p:spPr>
          <p:txBody>
            <a:bodyPr rtlCol="0" anchor="ctr"/>
            <a:lstStyle/>
            <a:p>
              <a:endParaRPr lang="de-DE"/>
            </a:p>
          </p:txBody>
        </p:sp>
        <p:sp>
          <p:nvSpPr>
            <p:cNvPr id="114" name="Freihandform: Form 113">
              <a:extLst>
                <a:ext uri="{FF2B5EF4-FFF2-40B4-BE49-F238E27FC236}">
                  <a16:creationId xmlns:a16="http://schemas.microsoft.com/office/drawing/2014/main" id="{074EBCCC-013D-2C43-147E-3E6382F6621A}"/>
                </a:ext>
              </a:extLst>
            </p:cNvPr>
            <p:cNvSpPr/>
            <p:nvPr/>
          </p:nvSpPr>
          <p:spPr>
            <a:xfrm>
              <a:off x="2550162" y="4702844"/>
              <a:ext cx="93519" cy="147051"/>
            </a:xfrm>
            <a:custGeom>
              <a:avLst/>
              <a:gdLst>
                <a:gd name="connsiteX0" fmla="*/ 0 w 93519"/>
                <a:gd name="connsiteY0" fmla="*/ 3999 h 147051"/>
                <a:gd name="connsiteX1" fmla="*/ 3999 w 93519"/>
                <a:gd name="connsiteY1" fmla="*/ 0 h 147051"/>
                <a:gd name="connsiteX2" fmla="*/ 89521 w 93519"/>
                <a:gd name="connsiteY2" fmla="*/ 0 h 147051"/>
                <a:gd name="connsiteX3" fmla="*/ 93519 w 93519"/>
                <a:gd name="connsiteY3" fmla="*/ 3999 h 147051"/>
                <a:gd name="connsiteX4" fmla="*/ 93519 w 93519"/>
                <a:gd name="connsiteY4" fmla="*/ 21219 h 147051"/>
                <a:gd name="connsiteX5" fmla="*/ 89521 w 93519"/>
                <a:gd name="connsiteY5" fmla="*/ 25218 h 147051"/>
                <a:gd name="connsiteX6" fmla="*/ 27282 w 93519"/>
                <a:gd name="connsiteY6" fmla="*/ 25218 h 147051"/>
                <a:gd name="connsiteX7" fmla="*/ 27282 w 93519"/>
                <a:gd name="connsiteY7" fmla="*/ 59659 h 147051"/>
                <a:gd name="connsiteX8" fmla="*/ 79201 w 93519"/>
                <a:gd name="connsiteY8" fmla="*/ 59659 h 147051"/>
                <a:gd name="connsiteX9" fmla="*/ 83200 w 93519"/>
                <a:gd name="connsiteY9" fmla="*/ 63658 h 147051"/>
                <a:gd name="connsiteX10" fmla="*/ 83200 w 93519"/>
                <a:gd name="connsiteY10" fmla="*/ 81072 h 147051"/>
                <a:gd name="connsiteX11" fmla="*/ 79201 w 93519"/>
                <a:gd name="connsiteY11" fmla="*/ 85070 h 147051"/>
                <a:gd name="connsiteX12" fmla="*/ 27282 w 93519"/>
                <a:gd name="connsiteY12" fmla="*/ 85070 h 147051"/>
                <a:gd name="connsiteX13" fmla="*/ 27282 w 93519"/>
                <a:gd name="connsiteY13" fmla="*/ 121833 h 147051"/>
                <a:gd name="connsiteX14" fmla="*/ 89521 w 93519"/>
                <a:gd name="connsiteY14" fmla="*/ 121833 h 147051"/>
                <a:gd name="connsiteX15" fmla="*/ 93519 w 93519"/>
                <a:gd name="connsiteY15" fmla="*/ 125832 h 147051"/>
                <a:gd name="connsiteX16" fmla="*/ 93519 w 93519"/>
                <a:gd name="connsiteY16" fmla="*/ 143053 h 147051"/>
                <a:gd name="connsiteX17" fmla="*/ 89521 w 93519"/>
                <a:gd name="connsiteY17" fmla="*/ 147051 h 147051"/>
                <a:gd name="connsiteX18" fmla="*/ 3999 w 93519"/>
                <a:gd name="connsiteY18" fmla="*/ 147051 h 147051"/>
                <a:gd name="connsiteX19" fmla="*/ 0 w 93519"/>
                <a:gd name="connsiteY19" fmla="*/ 143053 h 147051"/>
                <a:gd name="connsiteX20" fmla="*/ 0 w 93519"/>
                <a:gd name="connsiteY20" fmla="*/ 3934 h 14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519" h="147051">
                  <a:moveTo>
                    <a:pt x="0" y="3999"/>
                  </a:moveTo>
                  <a:cubicBezTo>
                    <a:pt x="0" y="1935"/>
                    <a:pt x="1677" y="0"/>
                    <a:pt x="3999" y="0"/>
                  </a:cubicBezTo>
                  <a:lnTo>
                    <a:pt x="89521" y="0"/>
                  </a:lnTo>
                  <a:cubicBezTo>
                    <a:pt x="91842" y="0"/>
                    <a:pt x="93519" y="1870"/>
                    <a:pt x="93519" y="3999"/>
                  </a:cubicBezTo>
                  <a:lnTo>
                    <a:pt x="93519" y="21219"/>
                  </a:lnTo>
                  <a:cubicBezTo>
                    <a:pt x="93519" y="23348"/>
                    <a:pt x="91842" y="25218"/>
                    <a:pt x="89521" y="25218"/>
                  </a:cubicBezTo>
                  <a:lnTo>
                    <a:pt x="27282" y="25218"/>
                  </a:lnTo>
                  <a:lnTo>
                    <a:pt x="27282" y="59659"/>
                  </a:lnTo>
                  <a:lnTo>
                    <a:pt x="79201" y="59659"/>
                  </a:lnTo>
                  <a:cubicBezTo>
                    <a:pt x="81265" y="59659"/>
                    <a:pt x="83200" y="61594"/>
                    <a:pt x="83200" y="63658"/>
                  </a:cubicBezTo>
                  <a:lnTo>
                    <a:pt x="83200" y="81072"/>
                  </a:lnTo>
                  <a:cubicBezTo>
                    <a:pt x="83200" y="83394"/>
                    <a:pt x="81330" y="85070"/>
                    <a:pt x="79201" y="85070"/>
                  </a:cubicBezTo>
                  <a:lnTo>
                    <a:pt x="27282" y="85070"/>
                  </a:lnTo>
                  <a:lnTo>
                    <a:pt x="27282" y="121833"/>
                  </a:lnTo>
                  <a:lnTo>
                    <a:pt x="89521" y="121833"/>
                  </a:lnTo>
                  <a:cubicBezTo>
                    <a:pt x="91842" y="121833"/>
                    <a:pt x="93519" y="123704"/>
                    <a:pt x="93519" y="125832"/>
                  </a:cubicBezTo>
                  <a:lnTo>
                    <a:pt x="93519" y="143053"/>
                  </a:lnTo>
                  <a:cubicBezTo>
                    <a:pt x="93519" y="145116"/>
                    <a:pt x="91842" y="147051"/>
                    <a:pt x="89521" y="147051"/>
                  </a:cubicBezTo>
                  <a:lnTo>
                    <a:pt x="3999" y="147051"/>
                  </a:lnTo>
                  <a:cubicBezTo>
                    <a:pt x="1677" y="147051"/>
                    <a:pt x="0" y="145116"/>
                    <a:pt x="0" y="143053"/>
                  </a:cubicBezTo>
                  <a:lnTo>
                    <a:pt x="0" y="3934"/>
                  </a:lnTo>
                  <a:close/>
                </a:path>
              </a:pathLst>
            </a:custGeom>
            <a:solidFill>
              <a:srgbClr val="1D5466"/>
            </a:solidFill>
            <a:ln w="6448" cap="flat">
              <a:noFill/>
              <a:prstDash val="solid"/>
              <a:miter/>
            </a:ln>
          </p:spPr>
          <p:txBody>
            <a:bodyPr rtlCol="0" anchor="ctr"/>
            <a:lstStyle/>
            <a:p>
              <a:endParaRPr lang="de-DE"/>
            </a:p>
          </p:txBody>
        </p:sp>
        <p:sp>
          <p:nvSpPr>
            <p:cNvPr id="115" name="Freihandform: Form 114">
              <a:extLst>
                <a:ext uri="{FF2B5EF4-FFF2-40B4-BE49-F238E27FC236}">
                  <a16:creationId xmlns:a16="http://schemas.microsoft.com/office/drawing/2014/main" id="{324AC63B-64C7-0FD6-C6D9-304DDFE700B2}"/>
                </a:ext>
              </a:extLst>
            </p:cNvPr>
            <p:cNvSpPr/>
            <p:nvPr/>
          </p:nvSpPr>
          <p:spPr>
            <a:xfrm>
              <a:off x="2688442" y="4702844"/>
              <a:ext cx="109901" cy="147115"/>
            </a:xfrm>
            <a:custGeom>
              <a:avLst/>
              <a:gdLst>
                <a:gd name="connsiteX0" fmla="*/ 0 w 109901"/>
                <a:gd name="connsiteY0" fmla="*/ 3999 h 147115"/>
                <a:gd name="connsiteX1" fmla="*/ 3999 w 109901"/>
                <a:gd name="connsiteY1" fmla="*/ 0 h 147115"/>
                <a:gd name="connsiteX2" fmla="*/ 64109 w 109901"/>
                <a:gd name="connsiteY2" fmla="*/ 0 h 147115"/>
                <a:gd name="connsiteX3" fmla="*/ 109901 w 109901"/>
                <a:gd name="connsiteY3" fmla="*/ 45147 h 147115"/>
                <a:gd name="connsiteX4" fmla="*/ 78814 w 109901"/>
                <a:gd name="connsiteY4" fmla="*/ 87586 h 147115"/>
                <a:gd name="connsiteX5" fmla="*/ 107580 w 109901"/>
                <a:gd name="connsiteY5" fmla="*/ 140989 h 147115"/>
                <a:gd name="connsiteX6" fmla="*/ 104032 w 109901"/>
                <a:gd name="connsiteY6" fmla="*/ 147116 h 147115"/>
                <a:gd name="connsiteX7" fmla="*/ 81975 w 109901"/>
                <a:gd name="connsiteY7" fmla="*/ 147116 h 147115"/>
                <a:gd name="connsiteX8" fmla="*/ 78621 w 109901"/>
                <a:gd name="connsiteY8" fmla="*/ 145245 h 147115"/>
                <a:gd name="connsiteX9" fmla="*/ 50694 w 109901"/>
                <a:gd name="connsiteY9" fmla="*/ 89521 h 147115"/>
                <a:gd name="connsiteX10" fmla="*/ 27346 w 109901"/>
                <a:gd name="connsiteY10" fmla="*/ 89521 h 147115"/>
                <a:gd name="connsiteX11" fmla="*/ 27346 w 109901"/>
                <a:gd name="connsiteY11" fmla="*/ 143117 h 147115"/>
                <a:gd name="connsiteX12" fmla="*/ 23348 w 109901"/>
                <a:gd name="connsiteY12" fmla="*/ 147116 h 147115"/>
                <a:gd name="connsiteX13" fmla="*/ 3999 w 109901"/>
                <a:gd name="connsiteY13" fmla="*/ 147116 h 147115"/>
                <a:gd name="connsiteX14" fmla="*/ 0 w 109901"/>
                <a:gd name="connsiteY14" fmla="*/ 143117 h 147115"/>
                <a:gd name="connsiteX15" fmla="*/ 0 w 109901"/>
                <a:gd name="connsiteY15" fmla="*/ 3999 h 147115"/>
                <a:gd name="connsiteX16" fmla="*/ 61787 w 109901"/>
                <a:gd name="connsiteY16" fmla="*/ 67076 h 147115"/>
                <a:gd name="connsiteX17" fmla="*/ 82555 w 109901"/>
                <a:gd name="connsiteY17" fmla="*/ 45663 h 147115"/>
                <a:gd name="connsiteX18" fmla="*/ 61787 w 109901"/>
                <a:gd name="connsiteY18" fmla="*/ 25283 h 147115"/>
                <a:gd name="connsiteX19" fmla="*/ 27540 w 109901"/>
                <a:gd name="connsiteY19" fmla="*/ 25283 h 147115"/>
                <a:gd name="connsiteX20" fmla="*/ 27540 w 109901"/>
                <a:gd name="connsiteY20" fmla="*/ 67076 h 147115"/>
                <a:gd name="connsiteX21" fmla="*/ 61787 w 109901"/>
                <a:gd name="connsiteY21" fmla="*/ 67076 h 14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901" h="147115">
                  <a:moveTo>
                    <a:pt x="0" y="3999"/>
                  </a:moveTo>
                  <a:cubicBezTo>
                    <a:pt x="0" y="1935"/>
                    <a:pt x="1677" y="0"/>
                    <a:pt x="3999" y="0"/>
                  </a:cubicBezTo>
                  <a:lnTo>
                    <a:pt x="64109" y="0"/>
                  </a:lnTo>
                  <a:cubicBezTo>
                    <a:pt x="89327" y="0"/>
                    <a:pt x="109901" y="20187"/>
                    <a:pt x="109901" y="45147"/>
                  </a:cubicBezTo>
                  <a:cubicBezTo>
                    <a:pt x="109901" y="64496"/>
                    <a:pt x="97067" y="80233"/>
                    <a:pt x="78814" y="87586"/>
                  </a:cubicBezTo>
                  <a:lnTo>
                    <a:pt x="107580" y="140989"/>
                  </a:lnTo>
                  <a:cubicBezTo>
                    <a:pt x="109063" y="143697"/>
                    <a:pt x="107580" y="147116"/>
                    <a:pt x="104032" y="147116"/>
                  </a:cubicBezTo>
                  <a:lnTo>
                    <a:pt x="81975" y="147116"/>
                  </a:lnTo>
                  <a:cubicBezTo>
                    <a:pt x="80104" y="147116"/>
                    <a:pt x="79072" y="146084"/>
                    <a:pt x="78621" y="145245"/>
                  </a:cubicBezTo>
                  <a:lnTo>
                    <a:pt x="50694" y="89521"/>
                  </a:lnTo>
                  <a:lnTo>
                    <a:pt x="27346" y="89521"/>
                  </a:lnTo>
                  <a:lnTo>
                    <a:pt x="27346" y="143117"/>
                  </a:lnTo>
                  <a:cubicBezTo>
                    <a:pt x="27346" y="145245"/>
                    <a:pt x="25476" y="147116"/>
                    <a:pt x="23348" y="147116"/>
                  </a:cubicBezTo>
                  <a:lnTo>
                    <a:pt x="3999" y="147116"/>
                  </a:lnTo>
                  <a:cubicBezTo>
                    <a:pt x="1677" y="147116"/>
                    <a:pt x="0" y="145245"/>
                    <a:pt x="0" y="143117"/>
                  </a:cubicBezTo>
                  <a:lnTo>
                    <a:pt x="0" y="3999"/>
                  </a:lnTo>
                  <a:close/>
                  <a:moveTo>
                    <a:pt x="61787" y="67076"/>
                  </a:moveTo>
                  <a:cubicBezTo>
                    <a:pt x="72945" y="67076"/>
                    <a:pt x="82555" y="57402"/>
                    <a:pt x="82555" y="45663"/>
                  </a:cubicBezTo>
                  <a:cubicBezTo>
                    <a:pt x="82555" y="34505"/>
                    <a:pt x="72881" y="25283"/>
                    <a:pt x="61787" y="25283"/>
                  </a:cubicBezTo>
                  <a:lnTo>
                    <a:pt x="27540" y="25283"/>
                  </a:lnTo>
                  <a:lnTo>
                    <a:pt x="27540" y="67076"/>
                  </a:lnTo>
                  <a:lnTo>
                    <a:pt x="61787" y="67076"/>
                  </a:lnTo>
                  <a:close/>
                </a:path>
              </a:pathLst>
            </a:custGeom>
            <a:solidFill>
              <a:srgbClr val="1D5466"/>
            </a:solidFill>
            <a:ln w="6448" cap="flat">
              <a:noFill/>
              <a:prstDash val="solid"/>
              <a:miter/>
            </a:ln>
          </p:spPr>
          <p:txBody>
            <a:bodyPr rtlCol="0" anchor="ctr"/>
            <a:lstStyle/>
            <a:p>
              <a:endParaRPr lang="de-DE"/>
            </a:p>
          </p:txBody>
        </p:sp>
        <p:sp>
          <p:nvSpPr>
            <p:cNvPr id="116" name="Freihandform: Form 115">
              <a:extLst>
                <a:ext uri="{FF2B5EF4-FFF2-40B4-BE49-F238E27FC236}">
                  <a16:creationId xmlns:a16="http://schemas.microsoft.com/office/drawing/2014/main" id="{A1EB139F-AC85-A278-8DCF-14353D8210A6}"/>
                </a:ext>
              </a:extLst>
            </p:cNvPr>
            <p:cNvSpPr/>
            <p:nvPr/>
          </p:nvSpPr>
          <p:spPr>
            <a:xfrm>
              <a:off x="2820673" y="4702844"/>
              <a:ext cx="139992" cy="149244"/>
            </a:xfrm>
            <a:custGeom>
              <a:avLst/>
              <a:gdLst>
                <a:gd name="connsiteX0" fmla="*/ 437 w 139992"/>
                <a:gd name="connsiteY0" fmla="*/ 5482 h 149244"/>
                <a:gd name="connsiteX1" fmla="*/ 3985 w 139992"/>
                <a:gd name="connsiteY1" fmla="*/ 0 h 149244"/>
                <a:gd name="connsiteX2" fmla="*/ 25397 w 139992"/>
                <a:gd name="connsiteY2" fmla="*/ 0 h 149244"/>
                <a:gd name="connsiteX3" fmla="*/ 28945 w 139992"/>
                <a:gd name="connsiteY3" fmla="*/ 2322 h 149244"/>
                <a:gd name="connsiteX4" fmla="*/ 69448 w 139992"/>
                <a:gd name="connsiteY4" fmla="*/ 92681 h 149244"/>
                <a:gd name="connsiteX5" fmla="*/ 70480 w 139992"/>
                <a:gd name="connsiteY5" fmla="*/ 92681 h 149244"/>
                <a:gd name="connsiteX6" fmla="*/ 111048 w 139992"/>
                <a:gd name="connsiteY6" fmla="*/ 2322 h 149244"/>
                <a:gd name="connsiteX7" fmla="*/ 114595 w 139992"/>
                <a:gd name="connsiteY7" fmla="*/ 0 h 149244"/>
                <a:gd name="connsiteX8" fmla="*/ 136008 w 139992"/>
                <a:gd name="connsiteY8" fmla="*/ 0 h 149244"/>
                <a:gd name="connsiteX9" fmla="*/ 139555 w 139992"/>
                <a:gd name="connsiteY9" fmla="*/ 5482 h 149244"/>
                <a:gd name="connsiteX10" fmla="*/ 74414 w 139992"/>
                <a:gd name="connsiteY10" fmla="*/ 146922 h 149244"/>
                <a:gd name="connsiteX11" fmla="*/ 70867 w 139992"/>
                <a:gd name="connsiteY11" fmla="*/ 149244 h 149244"/>
                <a:gd name="connsiteX12" fmla="*/ 68739 w 139992"/>
                <a:gd name="connsiteY12" fmla="*/ 149244 h 149244"/>
                <a:gd name="connsiteX13" fmla="*/ 65191 w 139992"/>
                <a:gd name="connsiteY13" fmla="*/ 146922 h 149244"/>
                <a:gd name="connsiteX14" fmla="*/ 244 w 139992"/>
                <a:gd name="connsiteY14" fmla="*/ 5482 h 14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992" h="149244">
                  <a:moveTo>
                    <a:pt x="437" y="5482"/>
                  </a:moveTo>
                  <a:cubicBezTo>
                    <a:pt x="-853" y="2773"/>
                    <a:pt x="824" y="0"/>
                    <a:pt x="3985" y="0"/>
                  </a:cubicBezTo>
                  <a:lnTo>
                    <a:pt x="25397" y="0"/>
                  </a:lnTo>
                  <a:cubicBezTo>
                    <a:pt x="27268" y="0"/>
                    <a:pt x="28558" y="1290"/>
                    <a:pt x="28945" y="2322"/>
                  </a:cubicBezTo>
                  <a:lnTo>
                    <a:pt x="69448" y="92681"/>
                  </a:lnTo>
                  <a:lnTo>
                    <a:pt x="70480" y="92681"/>
                  </a:lnTo>
                  <a:lnTo>
                    <a:pt x="111048" y="2322"/>
                  </a:lnTo>
                  <a:cubicBezTo>
                    <a:pt x="111500" y="1290"/>
                    <a:pt x="112725" y="0"/>
                    <a:pt x="114595" y="0"/>
                  </a:cubicBezTo>
                  <a:lnTo>
                    <a:pt x="136008" y="0"/>
                  </a:lnTo>
                  <a:cubicBezTo>
                    <a:pt x="139168" y="0"/>
                    <a:pt x="140845" y="2709"/>
                    <a:pt x="139555" y="5482"/>
                  </a:cubicBezTo>
                  <a:lnTo>
                    <a:pt x="74414" y="146922"/>
                  </a:lnTo>
                  <a:cubicBezTo>
                    <a:pt x="73769" y="148212"/>
                    <a:pt x="72737" y="149244"/>
                    <a:pt x="70867" y="149244"/>
                  </a:cubicBezTo>
                  <a:lnTo>
                    <a:pt x="68739" y="149244"/>
                  </a:lnTo>
                  <a:cubicBezTo>
                    <a:pt x="66868" y="149244"/>
                    <a:pt x="65836" y="148212"/>
                    <a:pt x="65191" y="146922"/>
                  </a:cubicBezTo>
                  <a:lnTo>
                    <a:pt x="244" y="5482"/>
                  </a:lnTo>
                  <a:close/>
                </a:path>
              </a:pathLst>
            </a:custGeom>
            <a:solidFill>
              <a:srgbClr val="1D5466"/>
            </a:solidFill>
            <a:ln w="6448" cap="flat">
              <a:noFill/>
              <a:prstDash val="solid"/>
              <a:miter/>
            </a:ln>
          </p:spPr>
          <p:txBody>
            <a:bodyPr rtlCol="0" anchor="ctr"/>
            <a:lstStyle/>
            <a:p>
              <a:endParaRPr lang="de-DE"/>
            </a:p>
          </p:txBody>
        </p:sp>
        <p:sp>
          <p:nvSpPr>
            <p:cNvPr id="117" name="Freihandform: Form 116">
              <a:extLst>
                <a:ext uri="{FF2B5EF4-FFF2-40B4-BE49-F238E27FC236}">
                  <a16:creationId xmlns:a16="http://schemas.microsoft.com/office/drawing/2014/main" id="{85DE7602-5875-2DF4-8255-34EAC281A7F1}"/>
                </a:ext>
              </a:extLst>
            </p:cNvPr>
            <p:cNvSpPr/>
            <p:nvPr/>
          </p:nvSpPr>
          <p:spPr>
            <a:xfrm>
              <a:off x="2991574" y="4702844"/>
              <a:ext cx="93519" cy="147051"/>
            </a:xfrm>
            <a:custGeom>
              <a:avLst/>
              <a:gdLst>
                <a:gd name="connsiteX0" fmla="*/ 0 w 93519"/>
                <a:gd name="connsiteY0" fmla="*/ 3999 h 147051"/>
                <a:gd name="connsiteX1" fmla="*/ 3999 w 93519"/>
                <a:gd name="connsiteY1" fmla="*/ 0 h 147051"/>
                <a:gd name="connsiteX2" fmla="*/ 89521 w 93519"/>
                <a:gd name="connsiteY2" fmla="*/ 0 h 147051"/>
                <a:gd name="connsiteX3" fmla="*/ 93519 w 93519"/>
                <a:gd name="connsiteY3" fmla="*/ 3999 h 147051"/>
                <a:gd name="connsiteX4" fmla="*/ 93519 w 93519"/>
                <a:gd name="connsiteY4" fmla="*/ 21219 h 147051"/>
                <a:gd name="connsiteX5" fmla="*/ 89521 w 93519"/>
                <a:gd name="connsiteY5" fmla="*/ 25218 h 147051"/>
                <a:gd name="connsiteX6" fmla="*/ 27346 w 93519"/>
                <a:gd name="connsiteY6" fmla="*/ 25218 h 147051"/>
                <a:gd name="connsiteX7" fmla="*/ 27346 w 93519"/>
                <a:gd name="connsiteY7" fmla="*/ 59659 h 147051"/>
                <a:gd name="connsiteX8" fmla="*/ 79266 w 93519"/>
                <a:gd name="connsiteY8" fmla="*/ 59659 h 147051"/>
                <a:gd name="connsiteX9" fmla="*/ 83265 w 93519"/>
                <a:gd name="connsiteY9" fmla="*/ 63658 h 147051"/>
                <a:gd name="connsiteX10" fmla="*/ 83265 w 93519"/>
                <a:gd name="connsiteY10" fmla="*/ 81072 h 147051"/>
                <a:gd name="connsiteX11" fmla="*/ 79266 w 93519"/>
                <a:gd name="connsiteY11" fmla="*/ 85070 h 147051"/>
                <a:gd name="connsiteX12" fmla="*/ 27346 w 93519"/>
                <a:gd name="connsiteY12" fmla="*/ 85070 h 147051"/>
                <a:gd name="connsiteX13" fmla="*/ 27346 w 93519"/>
                <a:gd name="connsiteY13" fmla="*/ 121833 h 147051"/>
                <a:gd name="connsiteX14" fmla="*/ 89521 w 93519"/>
                <a:gd name="connsiteY14" fmla="*/ 121833 h 147051"/>
                <a:gd name="connsiteX15" fmla="*/ 93519 w 93519"/>
                <a:gd name="connsiteY15" fmla="*/ 125832 h 147051"/>
                <a:gd name="connsiteX16" fmla="*/ 93519 w 93519"/>
                <a:gd name="connsiteY16" fmla="*/ 143053 h 147051"/>
                <a:gd name="connsiteX17" fmla="*/ 89521 w 93519"/>
                <a:gd name="connsiteY17" fmla="*/ 147051 h 147051"/>
                <a:gd name="connsiteX18" fmla="*/ 3999 w 93519"/>
                <a:gd name="connsiteY18" fmla="*/ 147051 h 147051"/>
                <a:gd name="connsiteX19" fmla="*/ 0 w 93519"/>
                <a:gd name="connsiteY19" fmla="*/ 143053 h 147051"/>
                <a:gd name="connsiteX20" fmla="*/ 0 w 93519"/>
                <a:gd name="connsiteY20" fmla="*/ 3934 h 14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519" h="147051">
                  <a:moveTo>
                    <a:pt x="0" y="3999"/>
                  </a:moveTo>
                  <a:cubicBezTo>
                    <a:pt x="0" y="1935"/>
                    <a:pt x="1677" y="0"/>
                    <a:pt x="3999" y="0"/>
                  </a:cubicBezTo>
                  <a:lnTo>
                    <a:pt x="89521" y="0"/>
                  </a:lnTo>
                  <a:cubicBezTo>
                    <a:pt x="91843" y="0"/>
                    <a:pt x="93519" y="1870"/>
                    <a:pt x="93519" y="3999"/>
                  </a:cubicBezTo>
                  <a:lnTo>
                    <a:pt x="93519" y="21219"/>
                  </a:lnTo>
                  <a:cubicBezTo>
                    <a:pt x="93519" y="23348"/>
                    <a:pt x="91843" y="25218"/>
                    <a:pt x="89521" y="25218"/>
                  </a:cubicBezTo>
                  <a:lnTo>
                    <a:pt x="27346" y="25218"/>
                  </a:lnTo>
                  <a:lnTo>
                    <a:pt x="27346" y="59659"/>
                  </a:lnTo>
                  <a:lnTo>
                    <a:pt x="79266" y="59659"/>
                  </a:lnTo>
                  <a:cubicBezTo>
                    <a:pt x="81394" y="59659"/>
                    <a:pt x="83265" y="61594"/>
                    <a:pt x="83265" y="63658"/>
                  </a:cubicBezTo>
                  <a:lnTo>
                    <a:pt x="83265" y="81072"/>
                  </a:lnTo>
                  <a:cubicBezTo>
                    <a:pt x="83265" y="83394"/>
                    <a:pt x="81394" y="85070"/>
                    <a:pt x="79266" y="85070"/>
                  </a:cubicBezTo>
                  <a:lnTo>
                    <a:pt x="27346" y="85070"/>
                  </a:lnTo>
                  <a:lnTo>
                    <a:pt x="27346" y="121833"/>
                  </a:lnTo>
                  <a:lnTo>
                    <a:pt x="89521" y="121833"/>
                  </a:lnTo>
                  <a:cubicBezTo>
                    <a:pt x="91843" y="121833"/>
                    <a:pt x="93519" y="123704"/>
                    <a:pt x="93519" y="125832"/>
                  </a:cubicBezTo>
                  <a:lnTo>
                    <a:pt x="93519" y="143053"/>
                  </a:lnTo>
                  <a:cubicBezTo>
                    <a:pt x="93519" y="145116"/>
                    <a:pt x="91843" y="147051"/>
                    <a:pt x="89521" y="147051"/>
                  </a:cubicBezTo>
                  <a:lnTo>
                    <a:pt x="3999" y="147051"/>
                  </a:lnTo>
                  <a:cubicBezTo>
                    <a:pt x="1741" y="147051"/>
                    <a:pt x="0" y="145116"/>
                    <a:pt x="0" y="143053"/>
                  </a:cubicBezTo>
                  <a:lnTo>
                    <a:pt x="0" y="3934"/>
                  </a:lnTo>
                  <a:close/>
                </a:path>
              </a:pathLst>
            </a:custGeom>
            <a:solidFill>
              <a:srgbClr val="1D5466"/>
            </a:solidFill>
            <a:ln w="6448" cap="flat">
              <a:noFill/>
              <a:prstDash val="solid"/>
              <a:miter/>
            </a:ln>
          </p:spPr>
          <p:txBody>
            <a:bodyPr rtlCol="0" anchor="ctr"/>
            <a:lstStyle/>
            <a:p>
              <a:endParaRPr lang="de-DE"/>
            </a:p>
          </p:txBody>
        </p:sp>
        <p:sp>
          <p:nvSpPr>
            <p:cNvPr id="118" name="Freihandform: Form 117">
              <a:extLst>
                <a:ext uri="{FF2B5EF4-FFF2-40B4-BE49-F238E27FC236}">
                  <a16:creationId xmlns:a16="http://schemas.microsoft.com/office/drawing/2014/main" id="{44622A43-2E76-75F6-85E9-20AFFAB64C07}"/>
                </a:ext>
              </a:extLst>
            </p:cNvPr>
            <p:cNvSpPr/>
            <p:nvPr/>
          </p:nvSpPr>
          <p:spPr>
            <a:xfrm>
              <a:off x="3129854" y="4702844"/>
              <a:ext cx="109901" cy="147115"/>
            </a:xfrm>
            <a:custGeom>
              <a:avLst/>
              <a:gdLst>
                <a:gd name="connsiteX0" fmla="*/ 0 w 109901"/>
                <a:gd name="connsiteY0" fmla="*/ 3999 h 147115"/>
                <a:gd name="connsiteX1" fmla="*/ 3999 w 109901"/>
                <a:gd name="connsiteY1" fmla="*/ 0 h 147115"/>
                <a:gd name="connsiteX2" fmla="*/ 64109 w 109901"/>
                <a:gd name="connsiteY2" fmla="*/ 0 h 147115"/>
                <a:gd name="connsiteX3" fmla="*/ 109901 w 109901"/>
                <a:gd name="connsiteY3" fmla="*/ 45147 h 147115"/>
                <a:gd name="connsiteX4" fmla="*/ 78814 w 109901"/>
                <a:gd name="connsiteY4" fmla="*/ 87586 h 147115"/>
                <a:gd name="connsiteX5" fmla="*/ 107644 w 109901"/>
                <a:gd name="connsiteY5" fmla="*/ 140989 h 147115"/>
                <a:gd name="connsiteX6" fmla="*/ 104097 w 109901"/>
                <a:gd name="connsiteY6" fmla="*/ 147116 h 147115"/>
                <a:gd name="connsiteX7" fmla="*/ 82039 w 109901"/>
                <a:gd name="connsiteY7" fmla="*/ 147116 h 147115"/>
                <a:gd name="connsiteX8" fmla="*/ 78685 w 109901"/>
                <a:gd name="connsiteY8" fmla="*/ 145245 h 147115"/>
                <a:gd name="connsiteX9" fmla="*/ 50758 w 109901"/>
                <a:gd name="connsiteY9" fmla="*/ 89521 h 147115"/>
                <a:gd name="connsiteX10" fmla="*/ 27411 w 109901"/>
                <a:gd name="connsiteY10" fmla="*/ 89521 h 147115"/>
                <a:gd name="connsiteX11" fmla="*/ 27411 w 109901"/>
                <a:gd name="connsiteY11" fmla="*/ 143117 h 147115"/>
                <a:gd name="connsiteX12" fmla="*/ 23412 w 109901"/>
                <a:gd name="connsiteY12" fmla="*/ 147116 h 147115"/>
                <a:gd name="connsiteX13" fmla="*/ 4063 w 109901"/>
                <a:gd name="connsiteY13" fmla="*/ 147116 h 147115"/>
                <a:gd name="connsiteX14" fmla="*/ 65 w 109901"/>
                <a:gd name="connsiteY14" fmla="*/ 143117 h 147115"/>
                <a:gd name="connsiteX15" fmla="*/ 65 w 109901"/>
                <a:gd name="connsiteY15" fmla="*/ 3999 h 147115"/>
                <a:gd name="connsiteX16" fmla="*/ 61787 w 109901"/>
                <a:gd name="connsiteY16" fmla="*/ 67076 h 147115"/>
                <a:gd name="connsiteX17" fmla="*/ 82620 w 109901"/>
                <a:gd name="connsiteY17" fmla="*/ 45663 h 147115"/>
                <a:gd name="connsiteX18" fmla="*/ 61787 w 109901"/>
                <a:gd name="connsiteY18" fmla="*/ 25283 h 147115"/>
                <a:gd name="connsiteX19" fmla="*/ 27540 w 109901"/>
                <a:gd name="connsiteY19" fmla="*/ 25283 h 147115"/>
                <a:gd name="connsiteX20" fmla="*/ 27540 w 109901"/>
                <a:gd name="connsiteY20" fmla="*/ 67076 h 147115"/>
                <a:gd name="connsiteX21" fmla="*/ 61787 w 109901"/>
                <a:gd name="connsiteY21" fmla="*/ 67076 h 14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901" h="147115">
                  <a:moveTo>
                    <a:pt x="0" y="3999"/>
                  </a:moveTo>
                  <a:cubicBezTo>
                    <a:pt x="0" y="1935"/>
                    <a:pt x="1677" y="0"/>
                    <a:pt x="3999" y="0"/>
                  </a:cubicBezTo>
                  <a:lnTo>
                    <a:pt x="64109" y="0"/>
                  </a:lnTo>
                  <a:cubicBezTo>
                    <a:pt x="89327" y="0"/>
                    <a:pt x="109901" y="20187"/>
                    <a:pt x="109901" y="45147"/>
                  </a:cubicBezTo>
                  <a:cubicBezTo>
                    <a:pt x="109901" y="64496"/>
                    <a:pt x="97067" y="80233"/>
                    <a:pt x="78814" y="87586"/>
                  </a:cubicBezTo>
                  <a:lnTo>
                    <a:pt x="107644" y="140989"/>
                  </a:lnTo>
                  <a:cubicBezTo>
                    <a:pt x="109128" y="143697"/>
                    <a:pt x="107644" y="147116"/>
                    <a:pt x="104097" y="147116"/>
                  </a:cubicBezTo>
                  <a:lnTo>
                    <a:pt x="82039" y="147116"/>
                  </a:lnTo>
                  <a:cubicBezTo>
                    <a:pt x="80169" y="147116"/>
                    <a:pt x="79072" y="146084"/>
                    <a:pt x="78685" y="145245"/>
                  </a:cubicBezTo>
                  <a:lnTo>
                    <a:pt x="50758" y="89521"/>
                  </a:lnTo>
                  <a:lnTo>
                    <a:pt x="27411" y="89521"/>
                  </a:lnTo>
                  <a:lnTo>
                    <a:pt x="27411" y="143117"/>
                  </a:lnTo>
                  <a:cubicBezTo>
                    <a:pt x="27411" y="145245"/>
                    <a:pt x="25540" y="147116"/>
                    <a:pt x="23412" y="147116"/>
                  </a:cubicBezTo>
                  <a:lnTo>
                    <a:pt x="4063" y="147116"/>
                  </a:lnTo>
                  <a:cubicBezTo>
                    <a:pt x="1741" y="147116"/>
                    <a:pt x="65" y="145245"/>
                    <a:pt x="65" y="143117"/>
                  </a:cubicBezTo>
                  <a:lnTo>
                    <a:pt x="65" y="3999"/>
                  </a:lnTo>
                  <a:close/>
                  <a:moveTo>
                    <a:pt x="61787" y="67076"/>
                  </a:moveTo>
                  <a:cubicBezTo>
                    <a:pt x="72945" y="67076"/>
                    <a:pt x="82620" y="57402"/>
                    <a:pt x="82620" y="45663"/>
                  </a:cubicBezTo>
                  <a:cubicBezTo>
                    <a:pt x="82620" y="34505"/>
                    <a:pt x="72945" y="25283"/>
                    <a:pt x="61787" y="25283"/>
                  </a:cubicBezTo>
                  <a:lnTo>
                    <a:pt x="27540" y="25283"/>
                  </a:lnTo>
                  <a:lnTo>
                    <a:pt x="27540" y="67076"/>
                  </a:lnTo>
                  <a:lnTo>
                    <a:pt x="61787" y="67076"/>
                  </a:lnTo>
                  <a:close/>
                </a:path>
              </a:pathLst>
            </a:custGeom>
            <a:solidFill>
              <a:srgbClr val="1D5466"/>
            </a:solidFill>
            <a:ln w="6448" cap="flat">
              <a:noFill/>
              <a:prstDash val="solid"/>
              <a:miter/>
            </a:ln>
          </p:spPr>
          <p:txBody>
            <a:bodyPr rtlCol="0" anchor="ctr"/>
            <a:lstStyle/>
            <a:p>
              <a:endParaRPr lang="de-DE"/>
            </a:p>
          </p:txBody>
        </p:sp>
        <p:sp>
          <p:nvSpPr>
            <p:cNvPr id="119" name="Freihandform: Form 118">
              <a:extLst>
                <a:ext uri="{FF2B5EF4-FFF2-40B4-BE49-F238E27FC236}">
                  <a16:creationId xmlns:a16="http://schemas.microsoft.com/office/drawing/2014/main" id="{48C12689-3DA7-12A9-F132-FD8648608729}"/>
                </a:ext>
              </a:extLst>
            </p:cNvPr>
            <p:cNvSpPr/>
            <p:nvPr/>
          </p:nvSpPr>
          <p:spPr>
            <a:xfrm>
              <a:off x="3279485" y="4702908"/>
              <a:ext cx="100678" cy="147115"/>
            </a:xfrm>
            <a:custGeom>
              <a:avLst/>
              <a:gdLst>
                <a:gd name="connsiteX0" fmla="*/ 75460 w 100678"/>
                <a:gd name="connsiteY0" fmla="*/ 72687 h 147115"/>
                <a:gd name="connsiteX1" fmla="*/ 100678 w 100678"/>
                <a:gd name="connsiteY1" fmla="*/ 106548 h 147115"/>
                <a:gd name="connsiteX2" fmla="*/ 54886 w 100678"/>
                <a:gd name="connsiteY2" fmla="*/ 147116 h 147115"/>
                <a:gd name="connsiteX3" fmla="*/ 3999 w 100678"/>
                <a:gd name="connsiteY3" fmla="*/ 147116 h 147115"/>
                <a:gd name="connsiteX4" fmla="*/ 0 w 100678"/>
                <a:gd name="connsiteY4" fmla="*/ 143117 h 147115"/>
                <a:gd name="connsiteX5" fmla="*/ 0 w 100678"/>
                <a:gd name="connsiteY5" fmla="*/ 3999 h 147115"/>
                <a:gd name="connsiteX6" fmla="*/ 3999 w 100678"/>
                <a:gd name="connsiteY6" fmla="*/ 0 h 147115"/>
                <a:gd name="connsiteX7" fmla="*/ 52113 w 100678"/>
                <a:gd name="connsiteY7" fmla="*/ 0 h 147115"/>
                <a:gd name="connsiteX8" fmla="*/ 96422 w 100678"/>
                <a:gd name="connsiteY8" fmla="*/ 38891 h 147115"/>
                <a:gd name="connsiteX9" fmla="*/ 75396 w 100678"/>
                <a:gd name="connsiteY9" fmla="*/ 71655 h 147115"/>
                <a:gd name="connsiteX10" fmla="*/ 75396 w 100678"/>
                <a:gd name="connsiteY10" fmla="*/ 72687 h 147115"/>
                <a:gd name="connsiteX11" fmla="*/ 50049 w 100678"/>
                <a:gd name="connsiteY11" fmla="*/ 61787 h 147115"/>
                <a:gd name="connsiteX12" fmla="*/ 67721 w 100678"/>
                <a:gd name="connsiteY12" fmla="*/ 42890 h 147115"/>
                <a:gd name="connsiteX13" fmla="*/ 50049 w 100678"/>
                <a:gd name="connsiteY13" fmla="*/ 25025 h 147115"/>
                <a:gd name="connsiteX14" fmla="*/ 27153 w 100678"/>
                <a:gd name="connsiteY14" fmla="*/ 25025 h 147115"/>
                <a:gd name="connsiteX15" fmla="*/ 27153 w 100678"/>
                <a:gd name="connsiteY15" fmla="*/ 61787 h 147115"/>
                <a:gd name="connsiteX16" fmla="*/ 50049 w 100678"/>
                <a:gd name="connsiteY16" fmla="*/ 61787 h 147115"/>
                <a:gd name="connsiteX17" fmla="*/ 53016 w 100678"/>
                <a:gd name="connsiteY17" fmla="*/ 122285 h 147115"/>
                <a:gd name="connsiteX18" fmla="*/ 71462 w 100678"/>
                <a:gd name="connsiteY18" fmla="*/ 103194 h 147115"/>
                <a:gd name="connsiteX19" fmla="*/ 53016 w 100678"/>
                <a:gd name="connsiteY19" fmla="*/ 84877 h 147115"/>
                <a:gd name="connsiteX20" fmla="*/ 27153 w 100678"/>
                <a:gd name="connsiteY20" fmla="*/ 84877 h 147115"/>
                <a:gd name="connsiteX21" fmla="*/ 27153 w 100678"/>
                <a:gd name="connsiteY21" fmla="*/ 122285 h 147115"/>
                <a:gd name="connsiteX22" fmla="*/ 53016 w 100678"/>
                <a:gd name="connsiteY22" fmla="*/ 122285 h 14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0678" h="147115">
                  <a:moveTo>
                    <a:pt x="75460" y="72687"/>
                  </a:moveTo>
                  <a:cubicBezTo>
                    <a:pt x="87650" y="76879"/>
                    <a:pt x="100678" y="86747"/>
                    <a:pt x="100678" y="106548"/>
                  </a:cubicBezTo>
                  <a:cubicBezTo>
                    <a:pt x="100678" y="130089"/>
                    <a:pt x="80491" y="147116"/>
                    <a:pt x="54886" y="147116"/>
                  </a:cubicBezTo>
                  <a:lnTo>
                    <a:pt x="3999" y="147116"/>
                  </a:lnTo>
                  <a:cubicBezTo>
                    <a:pt x="1677" y="147116"/>
                    <a:pt x="0" y="145245"/>
                    <a:pt x="0" y="143117"/>
                  </a:cubicBezTo>
                  <a:lnTo>
                    <a:pt x="0" y="3999"/>
                  </a:lnTo>
                  <a:cubicBezTo>
                    <a:pt x="0" y="1935"/>
                    <a:pt x="1677" y="0"/>
                    <a:pt x="3999" y="0"/>
                  </a:cubicBezTo>
                  <a:lnTo>
                    <a:pt x="52113" y="0"/>
                  </a:lnTo>
                  <a:cubicBezTo>
                    <a:pt x="77137" y="0"/>
                    <a:pt x="96422" y="16833"/>
                    <a:pt x="96422" y="38891"/>
                  </a:cubicBezTo>
                  <a:cubicBezTo>
                    <a:pt x="96422" y="54628"/>
                    <a:pt x="86360" y="66173"/>
                    <a:pt x="75396" y="71655"/>
                  </a:cubicBezTo>
                  <a:lnTo>
                    <a:pt x="75396" y="72687"/>
                  </a:lnTo>
                  <a:close/>
                  <a:moveTo>
                    <a:pt x="50049" y="61787"/>
                  </a:moveTo>
                  <a:cubicBezTo>
                    <a:pt x="60755" y="61787"/>
                    <a:pt x="67721" y="53403"/>
                    <a:pt x="67721" y="42890"/>
                  </a:cubicBezTo>
                  <a:cubicBezTo>
                    <a:pt x="67721" y="32377"/>
                    <a:pt x="60755" y="25025"/>
                    <a:pt x="50049" y="25025"/>
                  </a:cubicBezTo>
                  <a:lnTo>
                    <a:pt x="27153" y="25025"/>
                  </a:lnTo>
                  <a:lnTo>
                    <a:pt x="27153" y="61787"/>
                  </a:lnTo>
                  <a:lnTo>
                    <a:pt x="50049" y="61787"/>
                  </a:lnTo>
                  <a:close/>
                  <a:moveTo>
                    <a:pt x="53016" y="122285"/>
                  </a:moveTo>
                  <a:cubicBezTo>
                    <a:pt x="63529" y="122285"/>
                    <a:pt x="71462" y="114094"/>
                    <a:pt x="71462" y="103194"/>
                  </a:cubicBezTo>
                  <a:cubicBezTo>
                    <a:pt x="71462" y="92294"/>
                    <a:pt x="63464" y="84877"/>
                    <a:pt x="53016" y="84877"/>
                  </a:cubicBezTo>
                  <a:lnTo>
                    <a:pt x="27153" y="84877"/>
                  </a:lnTo>
                  <a:lnTo>
                    <a:pt x="27153" y="122285"/>
                  </a:lnTo>
                  <a:lnTo>
                    <a:pt x="53016" y="122285"/>
                  </a:lnTo>
                  <a:close/>
                </a:path>
              </a:pathLst>
            </a:custGeom>
            <a:solidFill>
              <a:srgbClr val="1D5466"/>
            </a:solidFill>
            <a:ln w="6448" cap="flat">
              <a:noFill/>
              <a:prstDash val="solid"/>
              <a:miter/>
            </a:ln>
          </p:spPr>
          <p:txBody>
            <a:bodyPr rtlCol="0" anchor="ctr"/>
            <a:lstStyle/>
            <a:p>
              <a:endParaRPr lang="de-DE"/>
            </a:p>
          </p:txBody>
        </p:sp>
        <p:sp>
          <p:nvSpPr>
            <p:cNvPr id="120" name="Freihandform: Form 119">
              <a:extLst>
                <a:ext uri="{FF2B5EF4-FFF2-40B4-BE49-F238E27FC236}">
                  <a16:creationId xmlns:a16="http://schemas.microsoft.com/office/drawing/2014/main" id="{C3E9DFE0-9750-68E8-6945-0C0D5ED40947}"/>
                </a:ext>
              </a:extLst>
            </p:cNvPr>
            <p:cNvSpPr/>
            <p:nvPr/>
          </p:nvSpPr>
          <p:spPr>
            <a:xfrm>
              <a:off x="3398494" y="4700780"/>
              <a:ext cx="140178" cy="149179"/>
            </a:xfrm>
            <a:custGeom>
              <a:avLst/>
              <a:gdLst>
                <a:gd name="connsiteX0" fmla="*/ 437 w 140178"/>
                <a:gd name="connsiteY0" fmla="*/ 143697 h 149179"/>
                <a:gd name="connsiteX1" fmla="*/ 65772 w 140178"/>
                <a:gd name="connsiteY1" fmla="*/ 2322 h 149179"/>
                <a:gd name="connsiteX2" fmla="*/ 69319 w 140178"/>
                <a:gd name="connsiteY2" fmla="*/ 0 h 149179"/>
                <a:gd name="connsiteX3" fmla="*/ 71448 w 140178"/>
                <a:gd name="connsiteY3" fmla="*/ 0 h 149179"/>
                <a:gd name="connsiteX4" fmla="*/ 74995 w 140178"/>
                <a:gd name="connsiteY4" fmla="*/ 2322 h 149179"/>
                <a:gd name="connsiteX5" fmla="*/ 139749 w 140178"/>
                <a:gd name="connsiteY5" fmla="*/ 143697 h 149179"/>
                <a:gd name="connsiteX6" fmla="*/ 136202 w 140178"/>
                <a:gd name="connsiteY6" fmla="*/ 149179 h 149179"/>
                <a:gd name="connsiteX7" fmla="*/ 117885 w 140178"/>
                <a:gd name="connsiteY7" fmla="*/ 149179 h 149179"/>
                <a:gd name="connsiteX8" fmla="*/ 111822 w 140178"/>
                <a:gd name="connsiteY8" fmla="*/ 144987 h 149179"/>
                <a:gd name="connsiteX9" fmla="*/ 101503 w 140178"/>
                <a:gd name="connsiteY9" fmla="*/ 122285 h 149179"/>
                <a:gd name="connsiteX10" fmla="*/ 38683 w 140178"/>
                <a:gd name="connsiteY10" fmla="*/ 122285 h 149179"/>
                <a:gd name="connsiteX11" fmla="*/ 28364 w 140178"/>
                <a:gd name="connsiteY11" fmla="*/ 144987 h 149179"/>
                <a:gd name="connsiteX12" fmla="*/ 22237 w 140178"/>
                <a:gd name="connsiteY12" fmla="*/ 149179 h 149179"/>
                <a:gd name="connsiteX13" fmla="*/ 3985 w 140178"/>
                <a:gd name="connsiteY13" fmla="*/ 149179 h 149179"/>
                <a:gd name="connsiteX14" fmla="*/ 437 w 140178"/>
                <a:gd name="connsiteY14" fmla="*/ 143697 h 149179"/>
                <a:gd name="connsiteX15" fmla="*/ 91183 w 140178"/>
                <a:gd name="connsiteY15" fmla="*/ 98937 h 149179"/>
                <a:gd name="connsiteX16" fmla="*/ 70158 w 140178"/>
                <a:gd name="connsiteY16" fmla="*/ 52693 h 149179"/>
                <a:gd name="connsiteX17" fmla="*/ 69513 w 140178"/>
                <a:gd name="connsiteY17" fmla="*/ 52693 h 149179"/>
                <a:gd name="connsiteX18" fmla="*/ 48938 w 140178"/>
                <a:gd name="connsiteY18" fmla="*/ 98937 h 149179"/>
                <a:gd name="connsiteX19" fmla="*/ 91183 w 140178"/>
                <a:gd name="connsiteY19" fmla="*/ 98937 h 14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0178" h="149179">
                  <a:moveTo>
                    <a:pt x="437" y="143697"/>
                  </a:moveTo>
                  <a:lnTo>
                    <a:pt x="65772" y="2322"/>
                  </a:lnTo>
                  <a:cubicBezTo>
                    <a:pt x="66417" y="1032"/>
                    <a:pt x="67449" y="0"/>
                    <a:pt x="69319" y="0"/>
                  </a:cubicBezTo>
                  <a:lnTo>
                    <a:pt x="71448" y="0"/>
                  </a:lnTo>
                  <a:cubicBezTo>
                    <a:pt x="73576" y="0"/>
                    <a:pt x="74350" y="1032"/>
                    <a:pt x="74995" y="2322"/>
                  </a:cubicBezTo>
                  <a:lnTo>
                    <a:pt x="139749" y="143697"/>
                  </a:lnTo>
                  <a:cubicBezTo>
                    <a:pt x="141039" y="146406"/>
                    <a:pt x="139297" y="149179"/>
                    <a:pt x="136202" y="149179"/>
                  </a:cubicBezTo>
                  <a:lnTo>
                    <a:pt x="117885" y="149179"/>
                  </a:lnTo>
                  <a:cubicBezTo>
                    <a:pt x="114724" y="149179"/>
                    <a:pt x="113306" y="147890"/>
                    <a:pt x="111822" y="144987"/>
                  </a:cubicBezTo>
                  <a:lnTo>
                    <a:pt x="101503" y="122285"/>
                  </a:lnTo>
                  <a:lnTo>
                    <a:pt x="38683" y="122285"/>
                  </a:lnTo>
                  <a:lnTo>
                    <a:pt x="28364" y="144987"/>
                  </a:lnTo>
                  <a:cubicBezTo>
                    <a:pt x="27526" y="147116"/>
                    <a:pt x="25655" y="149179"/>
                    <a:pt x="22237" y="149179"/>
                  </a:cubicBezTo>
                  <a:lnTo>
                    <a:pt x="3985" y="149179"/>
                  </a:lnTo>
                  <a:cubicBezTo>
                    <a:pt x="824" y="149179"/>
                    <a:pt x="-853" y="146471"/>
                    <a:pt x="437" y="143697"/>
                  </a:cubicBezTo>
                  <a:moveTo>
                    <a:pt x="91183" y="98937"/>
                  </a:moveTo>
                  <a:lnTo>
                    <a:pt x="70158" y="52693"/>
                  </a:lnTo>
                  <a:lnTo>
                    <a:pt x="69513" y="52693"/>
                  </a:lnTo>
                  <a:lnTo>
                    <a:pt x="48938" y="98937"/>
                  </a:lnTo>
                  <a:lnTo>
                    <a:pt x="91183" y="98937"/>
                  </a:lnTo>
                  <a:close/>
                </a:path>
              </a:pathLst>
            </a:custGeom>
            <a:solidFill>
              <a:srgbClr val="1D5466"/>
            </a:solidFill>
            <a:ln w="6448" cap="flat">
              <a:noFill/>
              <a:prstDash val="solid"/>
              <a:miter/>
            </a:ln>
          </p:spPr>
          <p:txBody>
            <a:bodyPr rtlCol="0" anchor="ctr"/>
            <a:lstStyle/>
            <a:p>
              <a:endParaRPr lang="de-DE"/>
            </a:p>
          </p:txBody>
        </p:sp>
        <p:sp>
          <p:nvSpPr>
            <p:cNvPr id="121" name="Freihandform: Form 120">
              <a:extLst>
                <a:ext uri="{FF2B5EF4-FFF2-40B4-BE49-F238E27FC236}">
                  <a16:creationId xmlns:a16="http://schemas.microsoft.com/office/drawing/2014/main" id="{1A61090B-70FC-F9DB-FC60-884EF637A108}"/>
                </a:ext>
              </a:extLst>
            </p:cNvPr>
            <p:cNvSpPr/>
            <p:nvPr/>
          </p:nvSpPr>
          <p:spPr>
            <a:xfrm>
              <a:off x="3565589" y="4700780"/>
              <a:ext cx="124219" cy="151307"/>
            </a:xfrm>
            <a:custGeom>
              <a:avLst/>
              <a:gdLst>
                <a:gd name="connsiteX0" fmla="*/ 0 w 124219"/>
                <a:gd name="connsiteY0" fmla="*/ 3805 h 151307"/>
                <a:gd name="connsiteX1" fmla="*/ 3999 w 124219"/>
                <a:gd name="connsiteY1" fmla="*/ 0 h 151307"/>
                <a:gd name="connsiteX2" fmla="*/ 7159 w 124219"/>
                <a:gd name="connsiteY2" fmla="*/ 0 h 151307"/>
                <a:gd name="connsiteX3" fmla="*/ 10706 w 124219"/>
                <a:gd name="connsiteY3" fmla="*/ 1483 h 151307"/>
                <a:gd name="connsiteX4" fmla="*/ 96422 w 124219"/>
                <a:gd name="connsiteY4" fmla="*/ 92874 h 151307"/>
                <a:gd name="connsiteX5" fmla="*/ 96873 w 124219"/>
                <a:gd name="connsiteY5" fmla="*/ 92874 h 151307"/>
                <a:gd name="connsiteX6" fmla="*/ 96873 w 124219"/>
                <a:gd name="connsiteY6" fmla="*/ 6062 h 151307"/>
                <a:gd name="connsiteX7" fmla="*/ 100872 w 124219"/>
                <a:gd name="connsiteY7" fmla="*/ 2064 h 151307"/>
                <a:gd name="connsiteX8" fmla="*/ 120221 w 124219"/>
                <a:gd name="connsiteY8" fmla="*/ 2064 h 151307"/>
                <a:gd name="connsiteX9" fmla="*/ 124220 w 124219"/>
                <a:gd name="connsiteY9" fmla="*/ 6062 h 151307"/>
                <a:gd name="connsiteX10" fmla="*/ 124220 w 124219"/>
                <a:gd name="connsiteY10" fmla="*/ 147503 h 151307"/>
                <a:gd name="connsiteX11" fmla="*/ 120221 w 124219"/>
                <a:gd name="connsiteY11" fmla="*/ 151308 h 151307"/>
                <a:gd name="connsiteX12" fmla="*/ 117254 w 124219"/>
                <a:gd name="connsiteY12" fmla="*/ 151308 h 151307"/>
                <a:gd name="connsiteX13" fmla="*/ 113707 w 124219"/>
                <a:gd name="connsiteY13" fmla="*/ 149824 h 151307"/>
                <a:gd name="connsiteX14" fmla="*/ 27540 w 124219"/>
                <a:gd name="connsiteY14" fmla="*/ 54822 h 151307"/>
                <a:gd name="connsiteX15" fmla="*/ 27153 w 124219"/>
                <a:gd name="connsiteY15" fmla="*/ 54822 h 151307"/>
                <a:gd name="connsiteX16" fmla="*/ 27153 w 124219"/>
                <a:gd name="connsiteY16" fmla="*/ 145181 h 151307"/>
                <a:gd name="connsiteX17" fmla="*/ 23154 w 124219"/>
                <a:gd name="connsiteY17" fmla="*/ 149179 h 151307"/>
                <a:gd name="connsiteX18" fmla="*/ 3999 w 124219"/>
                <a:gd name="connsiteY18" fmla="*/ 149179 h 151307"/>
                <a:gd name="connsiteX19" fmla="*/ 0 w 124219"/>
                <a:gd name="connsiteY19" fmla="*/ 145181 h 151307"/>
                <a:gd name="connsiteX20" fmla="*/ 0 w 124219"/>
                <a:gd name="connsiteY20" fmla="*/ 3805 h 151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4219" h="151307">
                  <a:moveTo>
                    <a:pt x="0" y="3805"/>
                  </a:moveTo>
                  <a:cubicBezTo>
                    <a:pt x="0" y="1677"/>
                    <a:pt x="1870" y="0"/>
                    <a:pt x="3999" y="0"/>
                  </a:cubicBezTo>
                  <a:lnTo>
                    <a:pt x="7159" y="0"/>
                  </a:lnTo>
                  <a:cubicBezTo>
                    <a:pt x="8642" y="0"/>
                    <a:pt x="9674" y="451"/>
                    <a:pt x="10706" y="1483"/>
                  </a:cubicBezTo>
                  <a:lnTo>
                    <a:pt x="96422" y="92874"/>
                  </a:lnTo>
                  <a:lnTo>
                    <a:pt x="96873" y="92874"/>
                  </a:lnTo>
                  <a:lnTo>
                    <a:pt x="96873" y="6062"/>
                  </a:lnTo>
                  <a:cubicBezTo>
                    <a:pt x="96873" y="3999"/>
                    <a:pt x="98550" y="2064"/>
                    <a:pt x="100872" y="2064"/>
                  </a:cubicBezTo>
                  <a:lnTo>
                    <a:pt x="120221" y="2064"/>
                  </a:lnTo>
                  <a:cubicBezTo>
                    <a:pt x="122349" y="2064"/>
                    <a:pt x="124220" y="3999"/>
                    <a:pt x="124220" y="6062"/>
                  </a:cubicBezTo>
                  <a:lnTo>
                    <a:pt x="124220" y="147503"/>
                  </a:lnTo>
                  <a:cubicBezTo>
                    <a:pt x="124220" y="149631"/>
                    <a:pt x="122349" y="151308"/>
                    <a:pt x="120221" y="151308"/>
                  </a:cubicBezTo>
                  <a:lnTo>
                    <a:pt x="117254" y="151308"/>
                  </a:lnTo>
                  <a:cubicBezTo>
                    <a:pt x="115771" y="151308"/>
                    <a:pt x="114739" y="150921"/>
                    <a:pt x="113707" y="149824"/>
                  </a:cubicBezTo>
                  <a:lnTo>
                    <a:pt x="27540" y="54822"/>
                  </a:lnTo>
                  <a:lnTo>
                    <a:pt x="27153" y="54822"/>
                  </a:lnTo>
                  <a:lnTo>
                    <a:pt x="27153" y="145181"/>
                  </a:lnTo>
                  <a:cubicBezTo>
                    <a:pt x="27153" y="147309"/>
                    <a:pt x="25476" y="149179"/>
                    <a:pt x="23154" y="149179"/>
                  </a:cubicBezTo>
                  <a:lnTo>
                    <a:pt x="3999" y="149179"/>
                  </a:lnTo>
                  <a:cubicBezTo>
                    <a:pt x="1935" y="149179"/>
                    <a:pt x="0" y="147309"/>
                    <a:pt x="0" y="145181"/>
                  </a:cubicBezTo>
                  <a:lnTo>
                    <a:pt x="0" y="3805"/>
                  </a:lnTo>
                  <a:close/>
                </a:path>
              </a:pathLst>
            </a:custGeom>
            <a:solidFill>
              <a:srgbClr val="1D5466"/>
            </a:solidFill>
            <a:ln w="6448" cap="flat">
              <a:noFill/>
              <a:prstDash val="solid"/>
              <a:miter/>
            </a:ln>
          </p:spPr>
          <p:txBody>
            <a:bodyPr rtlCol="0" anchor="ctr"/>
            <a:lstStyle/>
            <a:p>
              <a:endParaRPr lang="de-DE"/>
            </a:p>
          </p:txBody>
        </p:sp>
        <p:sp>
          <p:nvSpPr>
            <p:cNvPr id="122" name="Freihandform: Form 121">
              <a:extLst>
                <a:ext uri="{FF2B5EF4-FFF2-40B4-BE49-F238E27FC236}">
                  <a16:creationId xmlns:a16="http://schemas.microsoft.com/office/drawing/2014/main" id="{92564C02-0921-E2F8-0EAD-3DDB4B0C4369}"/>
                </a:ext>
              </a:extLst>
            </p:cNvPr>
            <p:cNvSpPr/>
            <p:nvPr/>
          </p:nvSpPr>
          <p:spPr>
            <a:xfrm>
              <a:off x="3730248" y="4702844"/>
              <a:ext cx="127315" cy="147115"/>
            </a:xfrm>
            <a:custGeom>
              <a:avLst/>
              <a:gdLst>
                <a:gd name="connsiteX0" fmla="*/ 0 w 127315"/>
                <a:gd name="connsiteY0" fmla="*/ 3999 h 147115"/>
                <a:gd name="connsiteX1" fmla="*/ 3741 w 127315"/>
                <a:gd name="connsiteY1" fmla="*/ 0 h 147115"/>
                <a:gd name="connsiteX2" fmla="*/ 53532 w 127315"/>
                <a:gd name="connsiteY2" fmla="*/ 0 h 147115"/>
                <a:gd name="connsiteX3" fmla="*/ 127316 w 127315"/>
                <a:gd name="connsiteY3" fmla="*/ 73332 h 147115"/>
                <a:gd name="connsiteX4" fmla="*/ 53532 w 127315"/>
                <a:gd name="connsiteY4" fmla="*/ 147116 h 147115"/>
                <a:gd name="connsiteX5" fmla="*/ 3741 w 127315"/>
                <a:gd name="connsiteY5" fmla="*/ 147116 h 147115"/>
                <a:gd name="connsiteX6" fmla="*/ 0 w 127315"/>
                <a:gd name="connsiteY6" fmla="*/ 143117 h 147115"/>
                <a:gd name="connsiteX7" fmla="*/ 0 w 127315"/>
                <a:gd name="connsiteY7" fmla="*/ 3999 h 147115"/>
                <a:gd name="connsiteX8" fmla="*/ 51081 w 127315"/>
                <a:gd name="connsiteY8" fmla="*/ 121446 h 147115"/>
                <a:gd name="connsiteX9" fmla="*/ 98357 w 127315"/>
                <a:gd name="connsiteY9" fmla="*/ 73332 h 147115"/>
                <a:gd name="connsiteX10" fmla="*/ 51081 w 127315"/>
                <a:gd name="connsiteY10" fmla="*/ 25411 h 147115"/>
                <a:gd name="connsiteX11" fmla="*/ 27153 w 127315"/>
                <a:gd name="connsiteY11" fmla="*/ 25411 h 147115"/>
                <a:gd name="connsiteX12" fmla="*/ 27153 w 127315"/>
                <a:gd name="connsiteY12" fmla="*/ 121446 h 147115"/>
                <a:gd name="connsiteX13" fmla="*/ 51081 w 127315"/>
                <a:gd name="connsiteY13" fmla="*/ 121446 h 14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315" h="147115">
                  <a:moveTo>
                    <a:pt x="0" y="3999"/>
                  </a:moveTo>
                  <a:cubicBezTo>
                    <a:pt x="0" y="1935"/>
                    <a:pt x="1677" y="0"/>
                    <a:pt x="3741" y="0"/>
                  </a:cubicBezTo>
                  <a:lnTo>
                    <a:pt x="53532" y="0"/>
                  </a:lnTo>
                  <a:cubicBezTo>
                    <a:pt x="94100" y="0"/>
                    <a:pt x="127316" y="32958"/>
                    <a:pt x="127316" y="73332"/>
                  </a:cubicBezTo>
                  <a:cubicBezTo>
                    <a:pt x="127316" y="113707"/>
                    <a:pt x="94100" y="147116"/>
                    <a:pt x="53532" y="147116"/>
                  </a:cubicBezTo>
                  <a:lnTo>
                    <a:pt x="3741" y="147116"/>
                  </a:lnTo>
                  <a:cubicBezTo>
                    <a:pt x="1677" y="147116"/>
                    <a:pt x="0" y="145245"/>
                    <a:pt x="0" y="143117"/>
                  </a:cubicBezTo>
                  <a:lnTo>
                    <a:pt x="0" y="3999"/>
                  </a:lnTo>
                  <a:close/>
                  <a:moveTo>
                    <a:pt x="51081" y="121446"/>
                  </a:moveTo>
                  <a:cubicBezTo>
                    <a:pt x="78363" y="121446"/>
                    <a:pt x="98357" y="102098"/>
                    <a:pt x="98357" y="73332"/>
                  </a:cubicBezTo>
                  <a:cubicBezTo>
                    <a:pt x="98357" y="44567"/>
                    <a:pt x="78363" y="25411"/>
                    <a:pt x="51081" y="25411"/>
                  </a:cubicBezTo>
                  <a:lnTo>
                    <a:pt x="27153" y="25411"/>
                  </a:lnTo>
                  <a:lnTo>
                    <a:pt x="27153" y="121446"/>
                  </a:lnTo>
                  <a:lnTo>
                    <a:pt x="51081" y="121446"/>
                  </a:lnTo>
                  <a:close/>
                </a:path>
              </a:pathLst>
            </a:custGeom>
            <a:solidFill>
              <a:srgbClr val="1D5466"/>
            </a:solidFill>
            <a:ln w="6448" cap="flat">
              <a:noFill/>
              <a:prstDash val="solid"/>
              <a:miter/>
            </a:ln>
          </p:spPr>
          <p:txBody>
            <a:bodyPr rtlCol="0" anchor="ctr"/>
            <a:lstStyle/>
            <a:p>
              <a:endParaRPr lang="de-DE"/>
            </a:p>
          </p:txBody>
        </p:sp>
        <p:sp>
          <p:nvSpPr>
            <p:cNvPr id="123" name="Freihandform: Form 122">
              <a:extLst>
                <a:ext uri="{FF2B5EF4-FFF2-40B4-BE49-F238E27FC236}">
                  <a16:creationId xmlns:a16="http://schemas.microsoft.com/office/drawing/2014/main" id="{F3ECD3A4-03A3-0F35-9BAA-2E7B1B831CC3}"/>
                </a:ext>
              </a:extLst>
            </p:cNvPr>
            <p:cNvSpPr/>
            <p:nvPr/>
          </p:nvSpPr>
          <p:spPr>
            <a:xfrm>
              <a:off x="2580798" y="4081359"/>
              <a:ext cx="306614" cy="474111"/>
            </a:xfrm>
            <a:custGeom>
              <a:avLst/>
              <a:gdLst>
                <a:gd name="connsiteX0" fmla="*/ 61594 w 306614"/>
                <a:gd name="connsiteY0" fmla="*/ 143504 h 474111"/>
                <a:gd name="connsiteX1" fmla="*/ 86425 w 306614"/>
                <a:gd name="connsiteY1" fmla="*/ 30894 h 474111"/>
                <a:gd name="connsiteX2" fmla="*/ 32958 w 306614"/>
                <a:gd name="connsiteY2" fmla="*/ 0 h 474111"/>
                <a:gd name="connsiteX3" fmla="*/ 0 w 306614"/>
                <a:gd name="connsiteY3" fmla="*/ 143504 h 474111"/>
                <a:gd name="connsiteX4" fmla="*/ 306615 w 306614"/>
                <a:gd name="connsiteY4" fmla="*/ 474111 h 474111"/>
                <a:gd name="connsiteX5" fmla="*/ 306615 w 306614"/>
                <a:gd name="connsiteY5" fmla="*/ 412453 h 474111"/>
                <a:gd name="connsiteX6" fmla="*/ 61658 w 306614"/>
                <a:gd name="connsiteY6" fmla="*/ 143504 h 47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614" h="474111">
                  <a:moveTo>
                    <a:pt x="61594" y="143504"/>
                  </a:moveTo>
                  <a:cubicBezTo>
                    <a:pt x="61594" y="103258"/>
                    <a:pt x="70623" y="65206"/>
                    <a:pt x="86425" y="30894"/>
                  </a:cubicBezTo>
                  <a:lnTo>
                    <a:pt x="32958" y="0"/>
                  </a:lnTo>
                  <a:cubicBezTo>
                    <a:pt x="11996" y="43470"/>
                    <a:pt x="0" y="92036"/>
                    <a:pt x="0" y="143504"/>
                  </a:cubicBezTo>
                  <a:cubicBezTo>
                    <a:pt x="0" y="318289"/>
                    <a:pt x="135184" y="461147"/>
                    <a:pt x="306615" y="474111"/>
                  </a:cubicBezTo>
                  <a:lnTo>
                    <a:pt x="306615" y="412453"/>
                  </a:lnTo>
                  <a:cubicBezTo>
                    <a:pt x="169238" y="399683"/>
                    <a:pt x="61658" y="284235"/>
                    <a:pt x="61658" y="143504"/>
                  </a:cubicBezTo>
                </a:path>
              </a:pathLst>
            </a:custGeom>
            <a:solidFill>
              <a:srgbClr val="E74011"/>
            </a:solidFill>
            <a:ln w="6448" cap="flat">
              <a:noFill/>
              <a:prstDash val="solid"/>
              <a:miter/>
            </a:ln>
          </p:spPr>
          <p:txBody>
            <a:bodyPr rtlCol="0" anchor="ctr"/>
            <a:lstStyle/>
            <a:p>
              <a:endParaRPr lang="de-DE"/>
            </a:p>
          </p:txBody>
        </p:sp>
        <p:sp>
          <p:nvSpPr>
            <p:cNvPr id="124" name="Freihandform: Form 123">
              <a:extLst>
                <a:ext uri="{FF2B5EF4-FFF2-40B4-BE49-F238E27FC236}">
                  <a16:creationId xmlns:a16="http://schemas.microsoft.com/office/drawing/2014/main" id="{482FBBB7-4C6A-6AD3-37F2-5C1812F022D5}"/>
                </a:ext>
              </a:extLst>
            </p:cNvPr>
            <p:cNvSpPr/>
            <p:nvPr/>
          </p:nvSpPr>
          <p:spPr>
            <a:xfrm>
              <a:off x="2937849" y="4081424"/>
              <a:ext cx="306679" cy="474111"/>
            </a:xfrm>
            <a:custGeom>
              <a:avLst/>
              <a:gdLst>
                <a:gd name="connsiteX0" fmla="*/ 220125 w 306679"/>
                <a:gd name="connsiteY0" fmla="*/ 30894 h 474111"/>
                <a:gd name="connsiteX1" fmla="*/ 244956 w 306679"/>
                <a:gd name="connsiteY1" fmla="*/ 143504 h 474111"/>
                <a:gd name="connsiteX2" fmla="*/ 0 w 306679"/>
                <a:gd name="connsiteY2" fmla="*/ 412453 h 474111"/>
                <a:gd name="connsiteX3" fmla="*/ 0 w 306679"/>
                <a:gd name="connsiteY3" fmla="*/ 474111 h 474111"/>
                <a:gd name="connsiteX4" fmla="*/ 306679 w 306679"/>
                <a:gd name="connsiteY4" fmla="*/ 143504 h 474111"/>
                <a:gd name="connsiteX5" fmla="*/ 273722 w 306679"/>
                <a:gd name="connsiteY5" fmla="*/ 0 h 474111"/>
                <a:gd name="connsiteX6" fmla="*/ 220190 w 306679"/>
                <a:gd name="connsiteY6" fmla="*/ 30894 h 47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679" h="474111">
                  <a:moveTo>
                    <a:pt x="220125" y="30894"/>
                  </a:moveTo>
                  <a:cubicBezTo>
                    <a:pt x="235927" y="65206"/>
                    <a:pt x="244956" y="103258"/>
                    <a:pt x="244956" y="143504"/>
                  </a:cubicBezTo>
                  <a:cubicBezTo>
                    <a:pt x="244956" y="284234"/>
                    <a:pt x="137377" y="399682"/>
                    <a:pt x="0" y="412453"/>
                  </a:cubicBezTo>
                  <a:lnTo>
                    <a:pt x="0" y="474111"/>
                  </a:lnTo>
                  <a:cubicBezTo>
                    <a:pt x="171431" y="461147"/>
                    <a:pt x="306679" y="318288"/>
                    <a:pt x="306679" y="143504"/>
                  </a:cubicBezTo>
                  <a:cubicBezTo>
                    <a:pt x="306679" y="92036"/>
                    <a:pt x="294618" y="43470"/>
                    <a:pt x="273722" y="0"/>
                  </a:cubicBezTo>
                  <a:lnTo>
                    <a:pt x="220190" y="30894"/>
                  </a:lnTo>
                  <a:close/>
                </a:path>
              </a:pathLst>
            </a:custGeom>
            <a:solidFill>
              <a:srgbClr val="AEA68C"/>
            </a:solidFill>
            <a:ln w="6448" cap="flat">
              <a:noFill/>
              <a:prstDash val="solid"/>
              <a:miter/>
            </a:ln>
          </p:spPr>
          <p:txBody>
            <a:bodyPr rtlCol="0" anchor="ctr"/>
            <a:lstStyle/>
            <a:p>
              <a:endParaRPr lang="de-DE"/>
            </a:p>
          </p:txBody>
        </p:sp>
        <p:sp>
          <p:nvSpPr>
            <p:cNvPr id="125" name="Freihandform: Form 124">
              <a:extLst>
                <a:ext uri="{FF2B5EF4-FFF2-40B4-BE49-F238E27FC236}">
                  <a16:creationId xmlns:a16="http://schemas.microsoft.com/office/drawing/2014/main" id="{A50419B0-D78B-B2E0-FEE5-E662C5AF7748}"/>
                </a:ext>
              </a:extLst>
            </p:cNvPr>
            <p:cNvSpPr/>
            <p:nvPr/>
          </p:nvSpPr>
          <p:spPr>
            <a:xfrm>
              <a:off x="2638716" y="3893030"/>
              <a:ext cx="547701" cy="175558"/>
            </a:xfrm>
            <a:custGeom>
              <a:avLst/>
              <a:gdLst>
                <a:gd name="connsiteX0" fmla="*/ 493976 w 547701"/>
                <a:gd name="connsiteY0" fmla="*/ 175559 h 175558"/>
                <a:gd name="connsiteX1" fmla="*/ 547701 w 547701"/>
                <a:gd name="connsiteY1" fmla="*/ 144536 h 175558"/>
                <a:gd name="connsiteX2" fmla="*/ 273851 w 547701"/>
                <a:gd name="connsiteY2" fmla="*/ 0 h 175558"/>
                <a:gd name="connsiteX3" fmla="*/ 0 w 547701"/>
                <a:gd name="connsiteY3" fmla="*/ 144536 h 175558"/>
                <a:gd name="connsiteX4" fmla="*/ 53725 w 547701"/>
                <a:gd name="connsiteY4" fmla="*/ 175559 h 175558"/>
                <a:gd name="connsiteX5" fmla="*/ 273851 w 547701"/>
                <a:gd name="connsiteY5" fmla="*/ 61658 h 175558"/>
                <a:gd name="connsiteX6" fmla="*/ 493976 w 547701"/>
                <a:gd name="connsiteY6" fmla="*/ 175559 h 17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7701" h="175558">
                  <a:moveTo>
                    <a:pt x="493976" y="175559"/>
                  </a:moveTo>
                  <a:lnTo>
                    <a:pt x="547701" y="144536"/>
                  </a:lnTo>
                  <a:cubicBezTo>
                    <a:pt x="487913" y="57273"/>
                    <a:pt x="387622" y="0"/>
                    <a:pt x="273851" y="0"/>
                  </a:cubicBezTo>
                  <a:cubicBezTo>
                    <a:pt x="160079" y="0"/>
                    <a:pt x="59788" y="57273"/>
                    <a:pt x="0" y="144536"/>
                  </a:cubicBezTo>
                  <a:lnTo>
                    <a:pt x="53725" y="175559"/>
                  </a:lnTo>
                  <a:cubicBezTo>
                    <a:pt x="102678" y="106741"/>
                    <a:pt x="182976" y="61658"/>
                    <a:pt x="273851" y="61658"/>
                  </a:cubicBezTo>
                  <a:cubicBezTo>
                    <a:pt x="364726" y="61658"/>
                    <a:pt x="445023" y="106741"/>
                    <a:pt x="493976" y="175559"/>
                  </a:cubicBezTo>
                </a:path>
              </a:pathLst>
            </a:custGeom>
            <a:solidFill>
              <a:srgbClr val="6C97A8"/>
            </a:solidFill>
            <a:ln w="6448" cap="flat">
              <a:noFill/>
              <a:prstDash val="solid"/>
              <a:miter/>
            </a:ln>
          </p:spPr>
          <p:txBody>
            <a:bodyPr rtlCol="0" anchor="ctr"/>
            <a:lstStyle/>
            <a:p>
              <a:endParaRPr lang="de-DE"/>
            </a:p>
          </p:txBody>
        </p:sp>
        <p:sp>
          <p:nvSpPr>
            <p:cNvPr id="126" name="Freihandform: Form 125">
              <a:extLst>
                <a:ext uri="{FF2B5EF4-FFF2-40B4-BE49-F238E27FC236}">
                  <a16:creationId xmlns:a16="http://schemas.microsoft.com/office/drawing/2014/main" id="{0326C4FA-AC63-E12F-33BB-C2F0ABB899B3}"/>
                </a:ext>
              </a:extLst>
            </p:cNvPr>
            <p:cNvSpPr/>
            <p:nvPr/>
          </p:nvSpPr>
          <p:spPr>
            <a:xfrm>
              <a:off x="2801826" y="4051368"/>
              <a:ext cx="221479" cy="345828"/>
            </a:xfrm>
            <a:custGeom>
              <a:avLst/>
              <a:gdLst>
                <a:gd name="connsiteX0" fmla="*/ 182718 w 221479"/>
                <a:gd name="connsiteY0" fmla="*/ 85393 h 345828"/>
                <a:gd name="connsiteX1" fmla="*/ 106935 w 221479"/>
                <a:gd name="connsiteY1" fmla="*/ 55338 h 345828"/>
                <a:gd name="connsiteX2" fmla="*/ 64883 w 221479"/>
                <a:gd name="connsiteY2" fmla="*/ 87908 h 345828"/>
                <a:gd name="connsiteX3" fmla="*/ 121317 w 221479"/>
                <a:gd name="connsiteY3" fmla="*/ 142536 h 345828"/>
                <a:gd name="connsiteX4" fmla="*/ 221480 w 221479"/>
                <a:gd name="connsiteY4" fmla="*/ 250890 h 345828"/>
                <a:gd name="connsiteX5" fmla="*/ 112288 w 221479"/>
                <a:gd name="connsiteY5" fmla="*/ 345828 h 345828"/>
                <a:gd name="connsiteX6" fmla="*/ 0 w 221479"/>
                <a:gd name="connsiteY6" fmla="*/ 302809 h 345828"/>
                <a:gd name="connsiteX7" fmla="*/ 27346 w 221479"/>
                <a:gd name="connsiteY7" fmla="*/ 255985 h 345828"/>
                <a:gd name="connsiteX8" fmla="*/ 107322 w 221479"/>
                <a:gd name="connsiteY8" fmla="*/ 290104 h 345828"/>
                <a:gd name="connsiteX9" fmla="*/ 153049 w 221479"/>
                <a:gd name="connsiteY9" fmla="*/ 254115 h 345828"/>
                <a:gd name="connsiteX10" fmla="*/ 92036 w 221479"/>
                <a:gd name="connsiteY10" fmla="*/ 196262 h 345828"/>
                <a:gd name="connsiteX11" fmla="*/ 1935 w 221479"/>
                <a:gd name="connsiteY11" fmla="*/ 92745 h 345828"/>
                <a:gd name="connsiteX12" fmla="*/ 110417 w 221479"/>
                <a:gd name="connsiteY12" fmla="*/ 0 h 345828"/>
                <a:gd name="connsiteX13" fmla="*/ 213160 w 221479"/>
                <a:gd name="connsiteY13" fmla="*/ 40310 h 345828"/>
                <a:gd name="connsiteX14" fmla="*/ 182718 w 221479"/>
                <a:gd name="connsiteY14" fmla="*/ 85393 h 34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479" h="345828">
                  <a:moveTo>
                    <a:pt x="182718" y="85393"/>
                  </a:moveTo>
                  <a:cubicBezTo>
                    <a:pt x="161756" y="70172"/>
                    <a:pt x="133314" y="55338"/>
                    <a:pt x="106935" y="55338"/>
                  </a:cubicBezTo>
                  <a:cubicBezTo>
                    <a:pt x="80556" y="55338"/>
                    <a:pt x="64883" y="69720"/>
                    <a:pt x="64883" y="87908"/>
                  </a:cubicBezTo>
                  <a:cubicBezTo>
                    <a:pt x="64883" y="110417"/>
                    <a:pt x="82491" y="126735"/>
                    <a:pt x="121317" y="142536"/>
                  </a:cubicBezTo>
                  <a:cubicBezTo>
                    <a:pt x="167819" y="161240"/>
                    <a:pt x="221480" y="189038"/>
                    <a:pt x="221480" y="250890"/>
                  </a:cubicBezTo>
                  <a:cubicBezTo>
                    <a:pt x="221480" y="300229"/>
                    <a:pt x="183234" y="345828"/>
                    <a:pt x="112288" y="345828"/>
                  </a:cubicBezTo>
                  <a:cubicBezTo>
                    <a:pt x="51855" y="345828"/>
                    <a:pt x="17027" y="317450"/>
                    <a:pt x="0" y="302809"/>
                  </a:cubicBezTo>
                  <a:lnTo>
                    <a:pt x="27346" y="255985"/>
                  </a:lnTo>
                  <a:cubicBezTo>
                    <a:pt x="51790" y="272690"/>
                    <a:pt x="76170" y="290104"/>
                    <a:pt x="107322" y="290104"/>
                  </a:cubicBezTo>
                  <a:cubicBezTo>
                    <a:pt x="132217" y="290104"/>
                    <a:pt x="152340" y="279204"/>
                    <a:pt x="153049" y="254115"/>
                  </a:cubicBezTo>
                  <a:cubicBezTo>
                    <a:pt x="153823" y="226317"/>
                    <a:pt x="132282" y="212579"/>
                    <a:pt x="92036" y="196262"/>
                  </a:cubicBezTo>
                  <a:cubicBezTo>
                    <a:pt x="46953" y="178074"/>
                    <a:pt x="1935" y="149309"/>
                    <a:pt x="1935" y="92745"/>
                  </a:cubicBezTo>
                  <a:cubicBezTo>
                    <a:pt x="1935" y="50113"/>
                    <a:pt x="34183" y="0"/>
                    <a:pt x="110417" y="0"/>
                  </a:cubicBezTo>
                  <a:cubicBezTo>
                    <a:pt x="155049" y="0"/>
                    <a:pt x="199422" y="28701"/>
                    <a:pt x="213160" y="40310"/>
                  </a:cubicBezTo>
                  <a:lnTo>
                    <a:pt x="182718" y="85393"/>
                  </a:lnTo>
                  <a:close/>
                </a:path>
              </a:pathLst>
            </a:custGeom>
            <a:solidFill>
              <a:srgbClr val="1D5466"/>
            </a:solidFill>
            <a:ln w="6448" cap="flat">
              <a:noFill/>
              <a:prstDash val="solid"/>
              <a:miter/>
            </a:ln>
          </p:spPr>
          <p:txBody>
            <a:bodyPr rtlCol="0" anchor="ctr"/>
            <a:lstStyle/>
            <a:p>
              <a:endParaRPr lang="de-DE"/>
            </a:p>
          </p:txBody>
        </p:sp>
      </p:grpSp>
      <p:sp>
        <p:nvSpPr>
          <p:cNvPr id="127" name="Freihandform: Form 126">
            <a:extLst>
              <a:ext uri="{FF2B5EF4-FFF2-40B4-BE49-F238E27FC236}">
                <a16:creationId xmlns:a16="http://schemas.microsoft.com/office/drawing/2014/main" id="{938C3CF8-42A7-3AD8-0377-D34ECD0BBFF6}"/>
              </a:ext>
            </a:extLst>
          </p:cNvPr>
          <p:cNvSpPr/>
          <p:nvPr/>
        </p:nvSpPr>
        <p:spPr>
          <a:xfrm>
            <a:off x="1559563" y="1741115"/>
            <a:ext cx="8499244" cy="4675133"/>
          </a:xfrm>
          <a:custGeom>
            <a:avLst/>
            <a:gdLst>
              <a:gd name="connsiteX0" fmla="*/ 390656 w 8499244"/>
              <a:gd name="connsiteY0" fmla="*/ 3931364 h 4675133"/>
              <a:gd name="connsiteX1" fmla="*/ 392784 w 8499244"/>
              <a:gd name="connsiteY1" fmla="*/ 3934009 h 4675133"/>
              <a:gd name="connsiteX2" fmla="*/ 421808 w 8499244"/>
              <a:gd name="connsiteY2" fmla="*/ 3939684 h 4675133"/>
              <a:gd name="connsiteX3" fmla="*/ 430837 w 8499244"/>
              <a:gd name="connsiteY3" fmla="*/ 3919432 h 4675133"/>
              <a:gd name="connsiteX4" fmla="*/ 428838 w 8499244"/>
              <a:gd name="connsiteY4" fmla="*/ 3916853 h 4675133"/>
              <a:gd name="connsiteX5" fmla="*/ 399814 w 8499244"/>
              <a:gd name="connsiteY5" fmla="*/ 3911177 h 4675133"/>
              <a:gd name="connsiteX6" fmla="*/ 390656 w 8499244"/>
              <a:gd name="connsiteY6" fmla="*/ 3931364 h 4675133"/>
              <a:gd name="connsiteX7" fmla="*/ 456700 w 8499244"/>
              <a:gd name="connsiteY7" fmla="*/ 4011146 h 4675133"/>
              <a:gd name="connsiteX8" fmla="*/ 458957 w 8499244"/>
              <a:gd name="connsiteY8" fmla="*/ 4013597 h 4675133"/>
              <a:gd name="connsiteX9" fmla="*/ 488561 w 8499244"/>
              <a:gd name="connsiteY9" fmla="*/ 4018047 h 4675133"/>
              <a:gd name="connsiteX10" fmla="*/ 495849 w 8499244"/>
              <a:gd name="connsiteY10" fmla="*/ 3997473 h 4675133"/>
              <a:gd name="connsiteX11" fmla="*/ 493592 w 8499244"/>
              <a:gd name="connsiteY11" fmla="*/ 3995022 h 4675133"/>
              <a:gd name="connsiteX12" fmla="*/ 464117 w 8499244"/>
              <a:gd name="connsiteY12" fmla="*/ 3990572 h 4675133"/>
              <a:gd name="connsiteX13" fmla="*/ 456765 w 8499244"/>
              <a:gd name="connsiteY13" fmla="*/ 4011146 h 4675133"/>
              <a:gd name="connsiteX14" fmla="*/ 530290 w 8499244"/>
              <a:gd name="connsiteY14" fmla="*/ 4087703 h 4675133"/>
              <a:gd name="connsiteX15" fmla="*/ 532806 w 8499244"/>
              <a:gd name="connsiteY15" fmla="*/ 4090089 h 4675133"/>
              <a:gd name="connsiteX16" fmla="*/ 562732 w 8499244"/>
              <a:gd name="connsiteY16" fmla="*/ 4093250 h 4675133"/>
              <a:gd name="connsiteX17" fmla="*/ 568085 w 8499244"/>
              <a:gd name="connsiteY17" fmla="*/ 4072418 h 4675133"/>
              <a:gd name="connsiteX18" fmla="*/ 565570 w 8499244"/>
              <a:gd name="connsiteY18" fmla="*/ 4070031 h 4675133"/>
              <a:gd name="connsiteX19" fmla="*/ 535643 w 8499244"/>
              <a:gd name="connsiteY19" fmla="*/ 4066871 h 4675133"/>
              <a:gd name="connsiteX20" fmla="*/ 530290 w 8499244"/>
              <a:gd name="connsiteY20" fmla="*/ 4087703 h 4675133"/>
              <a:gd name="connsiteX21" fmla="*/ 611168 w 8499244"/>
              <a:gd name="connsiteY21" fmla="*/ 4160584 h 4675133"/>
              <a:gd name="connsiteX22" fmla="*/ 613748 w 8499244"/>
              <a:gd name="connsiteY22" fmla="*/ 4162841 h 4675133"/>
              <a:gd name="connsiteX23" fmla="*/ 643997 w 8499244"/>
              <a:gd name="connsiteY23" fmla="*/ 4164582 h 4675133"/>
              <a:gd name="connsiteX24" fmla="*/ 647286 w 8499244"/>
              <a:gd name="connsiteY24" fmla="*/ 4143557 h 4675133"/>
              <a:gd name="connsiteX25" fmla="*/ 644513 w 8499244"/>
              <a:gd name="connsiteY25" fmla="*/ 4141364 h 4675133"/>
              <a:gd name="connsiteX26" fmla="*/ 614264 w 8499244"/>
              <a:gd name="connsiteY26" fmla="*/ 4139622 h 4675133"/>
              <a:gd name="connsiteX27" fmla="*/ 610975 w 8499244"/>
              <a:gd name="connsiteY27" fmla="*/ 4160584 h 4675133"/>
              <a:gd name="connsiteX28" fmla="*/ 611104 w 8499244"/>
              <a:gd name="connsiteY28" fmla="*/ 4160584 h 4675133"/>
              <a:gd name="connsiteX29" fmla="*/ 699141 w 8499244"/>
              <a:gd name="connsiteY29" fmla="*/ 4229337 h 4675133"/>
              <a:gd name="connsiteX30" fmla="*/ 702108 w 8499244"/>
              <a:gd name="connsiteY30" fmla="*/ 4231530 h 4675133"/>
              <a:gd name="connsiteX31" fmla="*/ 732550 w 8499244"/>
              <a:gd name="connsiteY31" fmla="*/ 4231787 h 4675133"/>
              <a:gd name="connsiteX32" fmla="*/ 733582 w 8499244"/>
              <a:gd name="connsiteY32" fmla="*/ 4210762 h 4675133"/>
              <a:gd name="connsiteX33" fmla="*/ 730744 w 8499244"/>
              <a:gd name="connsiteY33" fmla="*/ 4208698 h 4675133"/>
              <a:gd name="connsiteX34" fmla="*/ 700431 w 8499244"/>
              <a:gd name="connsiteY34" fmla="*/ 4208440 h 4675133"/>
              <a:gd name="connsiteX35" fmla="*/ 699141 w 8499244"/>
              <a:gd name="connsiteY35" fmla="*/ 4229401 h 4675133"/>
              <a:gd name="connsiteX36" fmla="*/ 794144 w 8499244"/>
              <a:gd name="connsiteY36" fmla="*/ 4293704 h 4675133"/>
              <a:gd name="connsiteX37" fmla="*/ 797240 w 8499244"/>
              <a:gd name="connsiteY37" fmla="*/ 4295703 h 4675133"/>
              <a:gd name="connsiteX38" fmla="*/ 827617 w 8499244"/>
              <a:gd name="connsiteY38" fmla="*/ 4294478 h 4675133"/>
              <a:gd name="connsiteX39" fmla="*/ 826650 w 8499244"/>
              <a:gd name="connsiteY39" fmla="*/ 4273517 h 4675133"/>
              <a:gd name="connsiteX40" fmla="*/ 823554 w 8499244"/>
              <a:gd name="connsiteY40" fmla="*/ 4271517 h 4675133"/>
              <a:gd name="connsiteX41" fmla="*/ 793176 w 8499244"/>
              <a:gd name="connsiteY41" fmla="*/ 4272743 h 4675133"/>
              <a:gd name="connsiteX42" fmla="*/ 794144 w 8499244"/>
              <a:gd name="connsiteY42" fmla="*/ 4293704 h 4675133"/>
              <a:gd name="connsiteX43" fmla="*/ 895596 w 8499244"/>
              <a:gd name="connsiteY43" fmla="*/ 4353040 h 4675133"/>
              <a:gd name="connsiteX44" fmla="*/ 898950 w 8499244"/>
              <a:gd name="connsiteY44" fmla="*/ 4354911 h 4675133"/>
              <a:gd name="connsiteX45" fmla="*/ 929199 w 8499244"/>
              <a:gd name="connsiteY45" fmla="*/ 4352202 h 4675133"/>
              <a:gd name="connsiteX46" fmla="*/ 926167 w 8499244"/>
              <a:gd name="connsiteY46" fmla="*/ 4331305 h 4675133"/>
              <a:gd name="connsiteX47" fmla="*/ 922814 w 8499244"/>
              <a:gd name="connsiteY47" fmla="*/ 4329499 h 4675133"/>
              <a:gd name="connsiteX48" fmla="*/ 892500 w 8499244"/>
              <a:gd name="connsiteY48" fmla="*/ 4332272 h 4675133"/>
              <a:gd name="connsiteX49" fmla="*/ 895661 w 8499244"/>
              <a:gd name="connsiteY49" fmla="*/ 4353040 h 4675133"/>
              <a:gd name="connsiteX50" fmla="*/ 1003111 w 8499244"/>
              <a:gd name="connsiteY50" fmla="*/ 4407346 h 4675133"/>
              <a:gd name="connsiteX51" fmla="*/ 1006594 w 8499244"/>
              <a:gd name="connsiteY51" fmla="*/ 4409088 h 4675133"/>
              <a:gd name="connsiteX52" fmla="*/ 1036649 w 8499244"/>
              <a:gd name="connsiteY52" fmla="*/ 4404960 h 4675133"/>
              <a:gd name="connsiteX53" fmla="*/ 1031361 w 8499244"/>
              <a:gd name="connsiteY53" fmla="*/ 4384321 h 4675133"/>
              <a:gd name="connsiteX54" fmla="*/ 1027878 w 8499244"/>
              <a:gd name="connsiteY54" fmla="*/ 4382708 h 4675133"/>
              <a:gd name="connsiteX55" fmla="*/ 997952 w 8499244"/>
              <a:gd name="connsiteY55" fmla="*/ 4386836 h 4675133"/>
              <a:gd name="connsiteX56" fmla="*/ 1003111 w 8499244"/>
              <a:gd name="connsiteY56" fmla="*/ 4407411 h 4675133"/>
              <a:gd name="connsiteX57" fmla="*/ 1115722 w 8499244"/>
              <a:gd name="connsiteY57" fmla="*/ 4456492 h 4675133"/>
              <a:gd name="connsiteX58" fmla="*/ 1119462 w 8499244"/>
              <a:gd name="connsiteY58" fmla="*/ 4457911 h 4675133"/>
              <a:gd name="connsiteX59" fmla="*/ 1149066 w 8499244"/>
              <a:gd name="connsiteY59" fmla="*/ 4452429 h 4675133"/>
              <a:gd name="connsiteX60" fmla="*/ 1141907 w 8499244"/>
              <a:gd name="connsiteY60" fmla="*/ 4432241 h 4675133"/>
              <a:gd name="connsiteX61" fmla="*/ 1138166 w 8499244"/>
              <a:gd name="connsiteY61" fmla="*/ 4430694 h 4675133"/>
              <a:gd name="connsiteX62" fmla="*/ 1108563 w 8499244"/>
              <a:gd name="connsiteY62" fmla="*/ 4436176 h 4675133"/>
              <a:gd name="connsiteX63" fmla="*/ 1115786 w 8499244"/>
              <a:gd name="connsiteY63" fmla="*/ 4456492 h 4675133"/>
              <a:gd name="connsiteX64" fmla="*/ 1233040 w 8499244"/>
              <a:gd name="connsiteY64" fmla="*/ 4500156 h 4675133"/>
              <a:gd name="connsiteX65" fmla="*/ 1236910 w 8499244"/>
              <a:gd name="connsiteY65" fmla="*/ 4501510 h 4675133"/>
              <a:gd name="connsiteX66" fmla="*/ 1265998 w 8499244"/>
              <a:gd name="connsiteY66" fmla="*/ 4494609 h 4675133"/>
              <a:gd name="connsiteX67" fmla="*/ 1256904 w 8499244"/>
              <a:gd name="connsiteY67" fmla="*/ 4474809 h 4675133"/>
              <a:gd name="connsiteX68" fmla="*/ 1253034 w 8499244"/>
              <a:gd name="connsiteY68" fmla="*/ 4473455 h 4675133"/>
              <a:gd name="connsiteX69" fmla="*/ 1223946 w 8499244"/>
              <a:gd name="connsiteY69" fmla="*/ 4480291 h 4675133"/>
              <a:gd name="connsiteX70" fmla="*/ 1233040 w 8499244"/>
              <a:gd name="connsiteY70" fmla="*/ 4500156 h 4675133"/>
              <a:gd name="connsiteX71" fmla="*/ 1354164 w 8499244"/>
              <a:gd name="connsiteY71" fmla="*/ 4538531 h 4675133"/>
              <a:gd name="connsiteX72" fmla="*/ 1358163 w 8499244"/>
              <a:gd name="connsiteY72" fmla="*/ 4539692 h 4675133"/>
              <a:gd name="connsiteX73" fmla="*/ 1386541 w 8499244"/>
              <a:gd name="connsiteY73" fmla="*/ 4531630 h 4675133"/>
              <a:gd name="connsiteX74" fmla="*/ 1375705 w 8499244"/>
              <a:gd name="connsiteY74" fmla="*/ 4512281 h 4675133"/>
              <a:gd name="connsiteX75" fmla="*/ 1371836 w 8499244"/>
              <a:gd name="connsiteY75" fmla="*/ 4511185 h 4675133"/>
              <a:gd name="connsiteX76" fmla="*/ 1343328 w 8499244"/>
              <a:gd name="connsiteY76" fmla="*/ 4519182 h 4675133"/>
              <a:gd name="connsiteX77" fmla="*/ 1354164 w 8499244"/>
              <a:gd name="connsiteY77" fmla="*/ 4538531 h 4675133"/>
              <a:gd name="connsiteX78" fmla="*/ 1478512 w 8499244"/>
              <a:gd name="connsiteY78" fmla="*/ 4571682 h 4675133"/>
              <a:gd name="connsiteX79" fmla="*/ 1482640 w 8499244"/>
              <a:gd name="connsiteY79" fmla="*/ 4572650 h 4675133"/>
              <a:gd name="connsiteX80" fmla="*/ 1510373 w 8499244"/>
              <a:gd name="connsiteY80" fmla="*/ 4563427 h 4675133"/>
              <a:gd name="connsiteX81" fmla="*/ 1497926 w 8499244"/>
              <a:gd name="connsiteY81" fmla="*/ 4544529 h 4675133"/>
              <a:gd name="connsiteX82" fmla="*/ 1493927 w 8499244"/>
              <a:gd name="connsiteY82" fmla="*/ 4543626 h 4675133"/>
              <a:gd name="connsiteX83" fmla="*/ 1466065 w 8499244"/>
              <a:gd name="connsiteY83" fmla="*/ 4552720 h 4675133"/>
              <a:gd name="connsiteX84" fmla="*/ 1478512 w 8499244"/>
              <a:gd name="connsiteY84" fmla="*/ 4571618 h 4675133"/>
              <a:gd name="connsiteX85" fmla="*/ 1605634 w 8499244"/>
              <a:gd name="connsiteY85" fmla="*/ 4599738 h 4675133"/>
              <a:gd name="connsiteX86" fmla="*/ 1609698 w 8499244"/>
              <a:gd name="connsiteY86" fmla="*/ 4600641 h 4675133"/>
              <a:gd name="connsiteX87" fmla="*/ 1636721 w 8499244"/>
              <a:gd name="connsiteY87" fmla="*/ 4590386 h 4675133"/>
              <a:gd name="connsiteX88" fmla="*/ 1622597 w 8499244"/>
              <a:gd name="connsiteY88" fmla="*/ 4572005 h 4675133"/>
              <a:gd name="connsiteX89" fmla="*/ 1618533 w 8499244"/>
              <a:gd name="connsiteY89" fmla="*/ 4571166 h 4675133"/>
              <a:gd name="connsiteX90" fmla="*/ 1591510 w 8499244"/>
              <a:gd name="connsiteY90" fmla="*/ 4581292 h 4675133"/>
              <a:gd name="connsiteX91" fmla="*/ 1605634 w 8499244"/>
              <a:gd name="connsiteY91" fmla="*/ 4599674 h 4675133"/>
              <a:gd name="connsiteX92" fmla="*/ 1734691 w 8499244"/>
              <a:gd name="connsiteY92" fmla="*/ 4622957 h 4675133"/>
              <a:gd name="connsiteX93" fmla="*/ 1738883 w 8499244"/>
              <a:gd name="connsiteY93" fmla="*/ 4623666 h 4675133"/>
              <a:gd name="connsiteX94" fmla="*/ 1765133 w 8499244"/>
              <a:gd name="connsiteY94" fmla="*/ 4612508 h 4675133"/>
              <a:gd name="connsiteX95" fmla="*/ 1749654 w 8499244"/>
              <a:gd name="connsiteY95" fmla="*/ 4594707 h 4675133"/>
              <a:gd name="connsiteX96" fmla="*/ 1745591 w 8499244"/>
              <a:gd name="connsiteY96" fmla="*/ 4594062 h 4675133"/>
              <a:gd name="connsiteX97" fmla="*/ 1719341 w 8499244"/>
              <a:gd name="connsiteY97" fmla="*/ 4605156 h 4675133"/>
              <a:gd name="connsiteX98" fmla="*/ 1734691 w 8499244"/>
              <a:gd name="connsiteY98" fmla="*/ 4622957 h 4675133"/>
              <a:gd name="connsiteX99" fmla="*/ 1865489 w 8499244"/>
              <a:gd name="connsiteY99" fmla="*/ 4641725 h 4675133"/>
              <a:gd name="connsiteX100" fmla="*/ 1869810 w 8499244"/>
              <a:gd name="connsiteY100" fmla="*/ 4642176 h 4675133"/>
              <a:gd name="connsiteX101" fmla="*/ 1895157 w 8499244"/>
              <a:gd name="connsiteY101" fmla="*/ 4630180 h 4675133"/>
              <a:gd name="connsiteX102" fmla="*/ 1878582 w 8499244"/>
              <a:gd name="connsiteY102" fmla="*/ 4613024 h 4675133"/>
              <a:gd name="connsiteX103" fmla="*/ 1874390 w 8499244"/>
              <a:gd name="connsiteY103" fmla="*/ 4612508 h 4675133"/>
              <a:gd name="connsiteX104" fmla="*/ 1848914 w 8499244"/>
              <a:gd name="connsiteY104" fmla="*/ 4624440 h 4675133"/>
              <a:gd name="connsiteX105" fmla="*/ 1865489 w 8499244"/>
              <a:gd name="connsiteY105" fmla="*/ 4641789 h 4675133"/>
              <a:gd name="connsiteX106" fmla="*/ 1997642 w 8499244"/>
              <a:gd name="connsiteY106" fmla="*/ 4656043 h 4675133"/>
              <a:gd name="connsiteX107" fmla="*/ 2001834 w 8499244"/>
              <a:gd name="connsiteY107" fmla="*/ 4656430 h 4675133"/>
              <a:gd name="connsiteX108" fmla="*/ 2026472 w 8499244"/>
              <a:gd name="connsiteY108" fmla="*/ 4643660 h 4675133"/>
              <a:gd name="connsiteX109" fmla="*/ 2008606 w 8499244"/>
              <a:gd name="connsiteY109" fmla="*/ 4626955 h 4675133"/>
              <a:gd name="connsiteX110" fmla="*/ 2004414 w 8499244"/>
              <a:gd name="connsiteY110" fmla="*/ 4626568 h 4675133"/>
              <a:gd name="connsiteX111" fmla="*/ 1979776 w 8499244"/>
              <a:gd name="connsiteY111" fmla="*/ 4639339 h 4675133"/>
              <a:gd name="connsiteX112" fmla="*/ 1997513 w 8499244"/>
              <a:gd name="connsiteY112" fmla="*/ 4656043 h 4675133"/>
              <a:gd name="connsiteX113" fmla="*/ 1997642 w 8499244"/>
              <a:gd name="connsiteY113" fmla="*/ 4656043 h 4675133"/>
              <a:gd name="connsiteX114" fmla="*/ 2130568 w 8499244"/>
              <a:gd name="connsiteY114" fmla="*/ 4666234 h 4675133"/>
              <a:gd name="connsiteX115" fmla="*/ 2134890 w 8499244"/>
              <a:gd name="connsiteY115" fmla="*/ 4666492 h 4675133"/>
              <a:gd name="connsiteX116" fmla="*/ 2158753 w 8499244"/>
              <a:gd name="connsiteY116" fmla="*/ 4652947 h 4675133"/>
              <a:gd name="connsiteX117" fmla="*/ 2139791 w 8499244"/>
              <a:gd name="connsiteY117" fmla="*/ 4636823 h 4675133"/>
              <a:gd name="connsiteX118" fmla="*/ 2135599 w 8499244"/>
              <a:gd name="connsiteY118" fmla="*/ 4636565 h 4675133"/>
              <a:gd name="connsiteX119" fmla="*/ 2111735 w 8499244"/>
              <a:gd name="connsiteY119" fmla="*/ 4650110 h 4675133"/>
              <a:gd name="connsiteX120" fmla="*/ 2130568 w 8499244"/>
              <a:gd name="connsiteY120" fmla="*/ 4666234 h 4675133"/>
              <a:gd name="connsiteX121" fmla="*/ 2264204 w 8499244"/>
              <a:gd name="connsiteY121" fmla="*/ 4672490 h 4675133"/>
              <a:gd name="connsiteX122" fmla="*/ 2268526 w 8499244"/>
              <a:gd name="connsiteY122" fmla="*/ 4672619 h 4675133"/>
              <a:gd name="connsiteX123" fmla="*/ 2291486 w 8499244"/>
              <a:gd name="connsiteY123" fmla="*/ 4658494 h 4675133"/>
              <a:gd name="connsiteX124" fmla="*/ 2271621 w 8499244"/>
              <a:gd name="connsiteY124" fmla="*/ 4642950 h 4675133"/>
              <a:gd name="connsiteX125" fmla="*/ 2267300 w 8499244"/>
              <a:gd name="connsiteY125" fmla="*/ 4642822 h 4675133"/>
              <a:gd name="connsiteX126" fmla="*/ 2244340 w 8499244"/>
              <a:gd name="connsiteY126" fmla="*/ 4656946 h 4675133"/>
              <a:gd name="connsiteX127" fmla="*/ 2264204 w 8499244"/>
              <a:gd name="connsiteY127" fmla="*/ 4672490 h 4675133"/>
              <a:gd name="connsiteX128" fmla="*/ 2398227 w 8499244"/>
              <a:gd name="connsiteY128" fmla="*/ 4675070 h 4675133"/>
              <a:gd name="connsiteX129" fmla="*/ 2402549 w 8499244"/>
              <a:gd name="connsiteY129" fmla="*/ 4675070 h 4675133"/>
              <a:gd name="connsiteX130" fmla="*/ 2424735 w 8499244"/>
              <a:gd name="connsiteY130" fmla="*/ 4660300 h 4675133"/>
              <a:gd name="connsiteX131" fmla="*/ 2404032 w 8499244"/>
              <a:gd name="connsiteY131" fmla="*/ 4645401 h 4675133"/>
              <a:gd name="connsiteX132" fmla="*/ 2399711 w 8499244"/>
              <a:gd name="connsiteY132" fmla="*/ 4645401 h 4675133"/>
              <a:gd name="connsiteX133" fmla="*/ 2377395 w 8499244"/>
              <a:gd name="connsiteY133" fmla="*/ 4660106 h 4675133"/>
              <a:gd name="connsiteX134" fmla="*/ 2398098 w 8499244"/>
              <a:gd name="connsiteY134" fmla="*/ 4675134 h 4675133"/>
              <a:gd name="connsiteX135" fmla="*/ 2398227 w 8499244"/>
              <a:gd name="connsiteY135" fmla="*/ 4675134 h 4675133"/>
              <a:gd name="connsiteX136" fmla="*/ 2532379 w 8499244"/>
              <a:gd name="connsiteY136" fmla="*/ 4674167 h 4675133"/>
              <a:gd name="connsiteX137" fmla="*/ 2536700 w 8499244"/>
              <a:gd name="connsiteY137" fmla="*/ 4674037 h 4675133"/>
              <a:gd name="connsiteX138" fmla="*/ 2558113 w 8499244"/>
              <a:gd name="connsiteY138" fmla="*/ 4658752 h 4675133"/>
              <a:gd name="connsiteX139" fmla="*/ 2536571 w 8499244"/>
              <a:gd name="connsiteY139" fmla="*/ 4644369 h 4675133"/>
              <a:gd name="connsiteX140" fmla="*/ 2532250 w 8499244"/>
              <a:gd name="connsiteY140" fmla="*/ 4644369 h 4675133"/>
              <a:gd name="connsiteX141" fmla="*/ 2510838 w 8499244"/>
              <a:gd name="connsiteY141" fmla="*/ 4659720 h 4675133"/>
              <a:gd name="connsiteX142" fmla="*/ 2532379 w 8499244"/>
              <a:gd name="connsiteY142" fmla="*/ 4674167 h 4675133"/>
              <a:gd name="connsiteX143" fmla="*/ 2666402 w 8499244"/>
              <a:gd name="connsiteY143" fmla="*/ 4669845 h 4675133"/>
              <a:gd name="connsiteX144" fmla="*/ 2670852 w 8499244"/>
              <a:gd name="connsiteY144" fmla="*/ 4669716 h 4675133"/>
              <a:gd name="connsiteX145" fmla="*/ 2691491 w 8499244"/>
              <a:gd name="connsiteY145" fmla="*/ 4653915 h 4675133"/>
              <a:gd name="connsiteX146" fmla="*/ 2669175 w 8499244"/>
              <a:gd name="connsiteY146" fmla="*/ 4639984 h 4675133"/>
              <a:gd name="connsiteX147" fmla="*/ 2664854 w 8499244"/>
              <a:gd name="connsiteY147" fmla="*/ 4640242 h 4675133"/>
              <a:gd name="connsiteX148" fmla="*/ 2644216 w 8499244"/>
              <a:gd name="connsiteY148" fmla="*/ 4656043 h 4675133"/>
              <a:gd name="connsiteX149" fmla="*/ 2666402 w 8499244"/>
              <a:gd name="connsiteY149" fmla="*/ 4669845 h 4675133"/>
              <a:gd name="connsiteX150" fmla="*/ 2800490 w 8499244"/>
              <a:gd name="connsiteY150" fmla="*/ 4662428 h 4675133"/>
              <a:gd name="connsiteX151" fmla="*/ 2804811 w 8499244"/>
              <a:gd name="connsiteY151" fmla="*/ 4662106 h 4675133"/>
              <a:gd name="connsiteX152" fmla="*/ 2824805 w 8499244"/>
              <a:gd name="connsiteY152" fmla="*/ 4645853 h 4675133"/>
              <a:gd name="connsiteX153" fmla="*/ 2801780 w 8499244"/>
              <a:gd name="connsiteY153" fmla="*/ 4632566 h 4675133"/>
              <a:gd name="connsiteX154" fmla="*/ 2797458 w 8499244"/>
              <a:gd name="connsiteY154" fmla="*/ 4632825 h 4675133"/>
              <a:gd name="connsiteX155" fmla="*/ 2777465 w 8499244"/>
              <a:gd name="connsiteY155" fmla="*/ 4649077 h 4675133"/>
              <a:gd name="connsiteX156" fmla="*/ 2800490 w 8499244"/>
              <a:gd name="connsiteY156" fmla="*/ 4662364 h 4675133"/>
              <a:gd name="connsiteX157" fmla="*/ 2800490 w 8499244"/>
              <a:gd name="connsiteY157" fmla="*/ 4662364 h 4675133"/>
              <a:gd name="connsiteX158" fmla="*/ 2934061 w 8499244"/>
              <a:gd name="connsiteY158" fmla="*/ 4651915 h 4675133"/>
              <a:gd name="connsiteX159" fmla="*/ 2938511 w 8499244"/>
              <a:gd name="connsiteY159" fmla="*/ 4651464 h 4675133"/>
              <a:gd name="connsiteX160" fmla="*/ 2957602 w 8499244"/>
              <a:gd name="connsiteY160" fmla="*/ 4634760 h 4675133"/>
              <a:gd name="connsiteX161" fmla="*/ 2934061 w 8499244"/>
              <a:gd name="connsiteY161" fmla="*/ 4622054 h 4675133"/>
              <a:gd name="connsiteX162" fmla="*/ 2929740 w 8499244"/>
              <a:gd name="connsiteY162" fmla="*/ 4622376 h 4675133"/>
              <a:gd name="connsiteX163" fmla="*/ 2910520 w 8499244"/>
              <a:gd name="connsiteY163" fmla="*/ 4639081 h 4675133"/>
              <a:gd name="connsiteX164" fmla="*/ 2934061 w 8499244"/>
              <a:gd name="connsiteY164" fmla="*/ 4651915 h 4675133"/>
              <a:gd name="connsiteX165" fmla="*/ 3067439 w 8499244"/>
              <a:gd name="connsiteY165" fmla="*/ 4638500 h 4675133"/>
              <a:gd name="connsiteX166" fmla="*/ 3071760 w 8499244"/>
              <a:gd name="connsiteY166" fmla="*/ 4637984 h 4675133"/>
              <a:gd name="connsiteX167" fmla="*/ 3090206 w 8499244"/>
              <a:gd name="connsiteY167" fmla="*/ 4620893 h 4675133"/>
              <a:gd name="connsiteX168" fmla="*/ 3065956 w 8499244"/>
              <a:gd name="connsiteY168" fmla="*/ 4608639 h 4675133"/>
              <a:gd name="connsiteX169" fmla="*/ 3061634 w 8499244"/>
              <a:gd name="connsiteY169" fmla="*/ 4609154 h 4675133"/>
              <a:gd name="connsiteX170" fmla="*/ 3043188 w 8499244"/>
              <a:gd name="connsiteY170" fmla="*/ 4626181 h 4675133"/>
              <a:gd name="connsiteX171" fmla="*/ 3067504 w 8499244"/>
              <a:gd name="connsiteY171" fmla="*/ 4638500 h 4675133"/>
              <a:gd name="connsiteX172" fmla="*/ 3200108 w 8499244"/>
              <a:gd name="connsiteY172" fmla="*/ 4622247 h 4675133"/>
              <a:gd name="connsiteX173" fmla="*/ 3204429 w 8499244"/>
              <a:gd name="connsiteY173" fmla="*/ 4621667 h 4675133"/>
              <a:gd name="connsiteX174" fmla="*/ 3222101 w 8499244"/>
              <a:gd name="connsiteY174" fmla="*/ 4604253 h 4675133"/>
              <a:gd name="connsiteX175" fmla="*/ 3197334 w 8499244"/>
              <a:gd name="connsiteY175" fmla="*/ 4592515 h 4675133"/>
              <a:gd name="connsiteX176" fmla="*/ 3193142 w 8499244"/>
              <a:gd name="connsiteY176" fmla="*/ 4593095 h 4675133"/>
              <a:gd name="connsiteX177" fmla="*/ 3175341 w 8499244"/>
              <a:gd name="connsiteY177" fmla="*/ 4610444 h 4675133"/>
              <a:gd name="connsiteX178" fmla="*/ 3200108 w 8499244"/>
              <a:gd name="connsiteY178" fmla="*/ 4622247 h 4675133"/>
              <a:gd name="connsiteX179" fmla="*/ 3332131 w 8499244"/>
              <a:gd name="connsiteY179" fmla="*/ 4603285 h 4675133"/>
              <a:gd name="connsiteX180" fmla="*/ 3336388 w 8499244"/>
              <a:gd name="connsiteY180" fmla="*/ 4602640 h 4675133"/>
              <a:gd name="connsiteX181" fmla="*/ 3353415 w 8499244"/>
              <a:gd name="connsiteY181" fmla="*/ 4584904 h 4675133"/>
              <a:gd name="connsiteX182" fmla="*/ 3328003 w 8499244"/>
              <a:gd name="connsiteY182" fmla="*/ 4573681 h 4675133"/>
              <a:gd name="connsiteX183" fmla="*/ 3323811 w 8499244"/>
              <a:gd name="connsiteY183" fmla="*/ 4574327 h 4675133"/>
              <a:gd name="connsiteX184" fmla="*/ 3306784 w 8499244"/>
              <a:gd name="connsiteY184" fmla="*/ 4592063 h 4675133"/>
              <a:gd name="connsiteX185" fmla="*/ 3332067 w 8499244"/>
              <a:gd name="connsiteY185" fmla="*/ 4603285 h 4675133"/>
              <a:gd name="connsiteX186" fmla="*/ 3463381 w 8499244"/>
              <a:gd name="connsiteY186" fmla="*/ 4581615 h 4675133"/>
              <a:gd name="connsiteX187" fmla="*/ 3467509 w 8499244"/>
              <a:gd name="connsiteY187" fmla="*/ 4580841 h 4675133"/>
              <a:gd name="connsiteX188" fmla="*/ 3483762 w 8499244"/>
              <a:gd name="connsiteY188" fmla="*/ 4562782 h 4675133"/>
              <a:gd name="connsiteX189" fmla="*/ 3457899 w 8499244"/>
              <a:gd name="connsiteY189" fmla="*/ 4552075 h 4675133"/>
              <a:gd name="connsiteX190" fmla="*/ 3453706 w 8499244"/>
              <a:gd name="connsiteY190" fmla="*/ 4552849 h 4675133"/>
              <a:gd name="connsiteX191" fmla="*/ 3437454 w 8499244"/>
              <a:gd name="connsiteY191" fmla="*/ 4570908 h 4675133"/>
              <a:gd name="connsiteX192" fmla="*/ 3463316 w 8499244"/>
              <a:gd name="connsiteY192" fmla="*/ 4581615 h 4675133"/>
              <a:gd name="connsiteX193" fmla="*/ 3593598 w 8499244"/>
              <a:gd name="connsiteY193" fmla="*/ 4557300 h 4675133"/>
              <a:gd name="connsiteX194" fmla="*/ 3597726 w 8499244"/>
              <a:gd name="connsiteY194" fmla="*/ 4556526 h 4675133"/>
              <a:gd name="connsiteX195" fmla="*/ 3613206 w 8499244"/>
              <a:gd name="connsiteY195" fmla="*/ 4538144 h 4675133"/>
              <a:gd name="connsiteX196" fmla="*/ 3586956 w 8499244"/>
              <a:gd name="connsiteY196" fmla="*/ 4527954 h 4675133"/>
              <a:gd name="connsiteX197" fmla="*/ 3582828 w 8499244"/>
              <a:gd name="connsiteY197" fmla="*/ 4528792 h 4675133"/>
              <a:gd name="connsiteX198" fmla="*/ 3567348 w 8499244"/>
              <a:gd name="connsiteY198" fmla="*/ 4547109 h 4675133"/>
              <a:gd name="connsiteX199" fmla="*/ 3593598 w 8499244"/>
              <a:gd name="connsiteY199" fmla="*/ 4557300 h 4675133"/>
              <a:gd name="connsiteX200" fmla="*/ 3722913 w 8499244"/>
              <a:gd name="connsiteY200" fmla="*/ 4530469 h 4675133"/>
              <a:gd name="connsiteX201" fmla="*/ 3727041 w 8499244"/>
              <a:gd name="connsiteY201" fmla="*/ 4529502 h 4675133"/>
              <a:gd name="connsiteX202" fmla="*/ 3741617 w 8499244"/>
              <a:gd name="connsiteY202" fmla="*/ 4510862 h 4675133"/>
              <a:gd name="connsiteX203" fmla="*/ 3715045 w 8499244"/>
              <a:gd name="connsiteY203" fmla="*/ 4501252 h 4675133"/>
              <a:gd name="connsiteX204" fmla="*/ 3710917 w 8499244"/>
              <a:gd name="connsiteY204" fmla="*/ 4502091 h 4675133"/>
              <a:gd name="connsiteX205" fmla="*/ 3696212 w 8499244"/>
              <a:gd name="connsiteY205" fmla="*/ 4520795 h 4675133"/>
              <a:gd name="connsiteX206" fmla="*/ 3722913 w 8499244"/>
              <a:gd name="connsiteY206" fmla="*/ 4530405 h 4675133"/>
              <a:gd name="connsiteX207" fmla="*/ 3851131 w 8499244"/>
              <a:gd name="connsiteY207" fmla="*/ 4500930 h 4675133"/>
              <a:gd name="connsiteX208" fmla="*/ 3855130 w 8499244"/>
              <a:gd name="connsiteY208" fmla="*/ 4499898 h 4675133"/>
              <a:gd name="connsiteX209" fmla="*/ 3869062 w 8499244"/>
              <a:gd name="connsiteY209" fmla="*/ 4480936 h 4675133"/>
              <a:gd name="connsiteX210" fmla="*/ 3841973 w 8499244"/>
              <a:gd name="connsiteY210" fmla="*/ 4471907 h 4675133"/>
              <a:gd name="connsiteX211" fmla="*/ 3837845 w 8499244"/>
              <a:gd name="connsiteY211" fmla="*/ 4472874 h 4675133"/>
              <a:gd name="connsiteX212" fmla="*/ 3824043 w 8499244"/>
              <a:gd name="connsiteY212" fmla="*/ 4491836 h 4675133"/>
              <a:gd name="connsiteX213" fmla="*/ 3851131 w 8499244"/>
              <a:gd name="connsiteY213" fmla="*/ 4500930 h 4675133"/>
              <a:gd name="connsiteX214" fmla="*/ 3978124 w 8499244"/>
              <a:gd name="connsiteY214" fmla="*/ 4468747 h 4675133"/>
              <a:gd name="connsiteX215" fmla="*/ 3982123 w 8499244"/>
              <a:gd name="connsiteY215" fmla="*/ 4467714 h 4675133"/>
              <a:gd name="connsiteX216" fmla="*/ 3995151 w 8499244"/>
              <a:gd name="connsiteY216" fmla="*/ 4448430 h 4675133"/>
              <a:gd name="connsiteX217" fmla="*/ 3967676 w 8499244"/>
              <a:gd name="connsiteY217" fmla="*/ 4439981 h 4675133"/>
              <a:gd name="connsiteX218" fmla="*/ 3963548 w 8499244"/>
              <a:gd name="connsiteY218" fmla="*/ 4441077 h 4675133"/>
              <a:gd name="connsiteX219" fmla="*/ 3950520 w 8499244"/>
              <a:gd name="connsiteY219" fmla="*/ 4460233 h 4675133"/>
              <a:gd name="connsiteX220" fmla="*/ 3978060 w 8499244"/>
              <a:gd name="connsiteY220" fmla="*/ 4468682 h 4675133"/>
              <a:gd name="connsiteX221" fmla="*/ 4103699 w 8499244"/>
              <a:gd name="connsiteY221" fmla="*/ 4433854 h 4675133"/>
              <a:gd name="connsiteX222" fmla="*/ 4107697 w 8499244"/>
              <a:gd name="connsiteY222" fmla="*/ 4432693 h 4675133"/>
              <a:gd name="connsiteX223" fmla="*/ 4119823 w 8499244"/>
              <a:gd name="connsiteY223" fmla="*/ 4413215 h 4675133"/>
              <a:gd name="connsiteX224" fmla="*/ 4091896 w 8499244"/>
              <a:gd name="connsiteY224" fmla="*/ 4405347 h 4675133"/>
              <a:gd name="connsiteX225" fmla="*/ 4087897 w 8499244"/>
              <a:gd name="connsiteY225" fmla="*/ 4406572 h 4675133"/>
              <a:gd name="connsiteX226" fmla="*/ 4075772 w 8499244"/>
              <a:gd name="connsiteY226" fmla="*/ 4426050 h 4675133"/>
              <a:gd name="connsiteX227" fmla="*/ 4103699 w 8499244"/>
              <a:gd name="connsiteY227" fmla="*/ 4433854 h 4675133"/>
              <a:gd name="connsiteX228" fmla="*/ 4227660 w 8499244"/>
              <a:gd name="connsiteY228" fmla="*/ 4396188 h 4675133"/>
              <a:gd name="connsiteX229" fmla="*/ 4231659 w 8499244"/>
              <a:gd name="connsiteY229" fmla="*/ 4394898 h 4675133"/>
              <a:gd name="connsiteX230" fmla="*/ 4242752 w 8499244"/>
              <a:gd name="connsiteY230" fmla="*/ 4375163 h 4675133"/>
              <a:gd name="connsiteX231" fmla="*/ 4214438 w 8499244"/>
              <a:gd name="connsiteY231" fmla="*/ 4367939 h 4675133"/>
              <a:gd name="connsiteX232" fmla="*/ 4210569 w 8499244"/>
              <a:gd name="connsiteY232" fmla="*/ 4369229 h 4675133"/>
              <a:gd name="connsiteX233" fmla="*/ 4199346 w 8499244"/>
              <a:gd name="connsiteY233" fmla="*/ 4388965 h 4675133"/>
              <a:gd name="connsiteX234" fmla="*/ 4227660 w 8499244"/>
              <a:gd name="connsiteY234" fmla="*/ 4396188 h 4675133"/>
              <a:gd name="connsiteX235" fmla="*/ 4349880 w 8499244"/>
              <a:gd name="connsiteY235" fmla="*/ 4355555 h 4675133"/>
              <a:gd name="connsiteX236" fmla="*/ 4353750 w 8499244"/>
              <a:gd name="connsiteY236" fmla="*/ 4354201 h 4675133"/>
              <a:gd name="connsiteX237" fmla="*/ 4363811 w 8499244"/>
              <a:gd name="connsiteY237" fmla="*/ 4334143 h 4675133"/>
              <a:gd name="connsiteX238" fmla="*/ 4335175 w 8499244"/>
              <a:gd name="connsiteY238" fmla="*/ 4327758 h 4675133"/>
              <a:gd name="connsiteX239" fmla="*/ 4331305 w 8499244"/>
              <a:gd name="connsiteY239" fmla="*/ 4329112 h 4675133"/>
              <a:gd name="connsiteX240" fmla="*/ 4321115 w 8499244"/>
              <a:gd name="connsiteY240" fmla="*/ 4349042 h 4675133"/>
              <a:gd name="connsiteX241" fmla="*/ 4349880 w 8499244"/>
              <a:gd name="connsiteY241" fmla="*/ 4355555 h 4675133"/>
              <a:gd name="connsiteX242" fmla="*/ 4469843 w 8499244"/>
              <a:gd name="connsiteY242" fmla="*/ 4311634 h 4675133"/>
              <a:gd name="connsiteX243" fmla="*/ 4473713 w 8499244"/>
              <a:gd name="connsiteY243" fmla="*/ 4310215 h 4675133"/>
              <a:gd name="connsiteX244" fmla="*/ 4482613 w 8499244"/>
              <a:gd name="connsiteY244" fmla="*/ 4289963 h 4675133"/>
              <a:gd name="connsiteX245" fmla="*/ 4453461 w 8499244"/>
              <a:gd name="connsiteY245" fmla="*/ 4284352 h 4675133"/>
              <a:gd name="connsiteX246" fmla="*/ 4449720 w 8499244"/>
              <a:gd name="connsiteY246" fmla="*/ 4285771 h 4675133"/>
              <a:gd name="connsiteX247" fmla="*/ 4440691 w 8499244"/>
              <a:gd name="connsiteY247" fmla="*/ 4306022 h 4675133"/>
              <a:gd name="connsiteX248" fmla="*/ 4469843 w 8499244"/>
              <a:gd name="connsiteY248" fmla="*/ 4311634 h 4675133"/>
              <a:gd name="connsiteX249" fmla="*/ 4587291 w 8499244"/>
              <a:gd name="connsiteY249" fmla="*/ 4264229 h 4675133"/>
              <a:gd name="connsiteX250" fmla="*/ 4591031 w 8499244"/>
              <a:gd name="connsiteY250" fmla="*/ 4262617 h 4675133"/>
              <a:gd name="connsiteX251" fmla="*/ 4598577 w 8499244"/>
              <a:gd name="connsiteY251" fmla="*/ 4242172 h 4675133"/>
              <a:gd name="connsiteX252" fmla="*/ 4569103 w 8499244"/>
              <a:gd name="connsiteY252" fmla="*/ 4237528 h 4675133"/>
              <a:gd name="connsiteX253" fmla="*/ 4565491 w 8499244"/>
              <a:gd name="connsiteY253" fmla="*/ 4239075 h 4675133"/>
              <a:gd name="connsiteX254" fmla="*/ 4557880 w 8499244"/>
              <a:gd name="connsiteY254" fmla="*/ 4259585 h 4675133"/>
              <a:gd name="connsiteX255" fmla="*/ 4587355 w 8499244"/>
              <a:gd name="connsiteY255" fmla="*/ 4264294 h 4675133"/>
              <a:gd name="connsiteX256" fmla="*/ 4701449 w 8499244"/>
              <a:gd name="connsiteY256" fmla="*/ 4212890 h 4675133"/>
              <a:gd name="connsiteX257" fmla="*/ 4705061 w 8499244"/>
              <a:gd name="connsiteY257" fmla="*/ 4211084 h 4675133"/>
              <a:gd name="connsiteX258" fmla="*/ 4710930 w 8499244"/>
              <a:gd name="connsiteY258" fmla="*/ 4190381 h 4675133"/>
              <a:gd name="connsiteX259" fmla="*/ 4681132 w 8499244"/>
              <a:gd name="connsiteY259" fmla="*/ 4186834 h 4675133"/>
              <a:gd name="connsiteX260" fmla="*/ 4677650 w 8499244"/>
              <a:gd name="connsiteY260" fmla="*/ 4188511 h 4675133"/>
              <a:gd name="connsiteX261" fmla="*/ 4671652 w 8499244"/>
              <a:gd name="connsiteY261" fmla="*/ 4209278 h 4675133"/>
              <a:gd name="connsiteX262" fmla="*/ 4701449 w 8499244"/>
              <a:gd name="connsiteY262" fmla="*/ 4212825 h 4675133"/>
              <a:gd name="connsiteX263" fmla="*/ 4801740 w 8499244"/>
              <a:gd name="connsiteY263" fmla="*/ 4146653 h 4675133"/>
              <a:gd name="connsiteX264" fmla="*/ 4804707 w 8499244"/>
              <a:gd name="connsiteY264" fmla="*/ 4144524 h 4675133"/>
              <a:gd name="connsiteX265" fmla="*/ 4805094 w 8499244"/>
              <a:gd name="connsiteY265" fmla="*/ 4123498 h 4675133"/>
              <a:gd name="connsiteX266" fmla="*/ 4774652 w 8499244"/>
              <a:gd name="connsiteY266" fmla="*/ 4123885 h 4675133"/>
              <a:gd name="connsiteX267" fmla="*/ 4771427 w 8499244"/>
              <a:gd name="connsiteY267" fmla="*/ 4126014 h 4675133"/>
              <a:gd name="connsiteX268" fmla="*/ 4771298 w 8499244"/>
              <a:gd name="connsiteY268" fmla="*/ 4147104 h 4675133"/>
              <a:gd name="connsiteX269" fmla="*/ 4801740 w 8499244"/>
              <a:gd name="connsiteY269" fmla="*/ 4146653 h 4675133"/>
              <a:gd name="connsiteX270" fmla="*/ 4900290 w 8499244"/>
              <a:gd name="connsiteY270" fmla="*/ 4086542 h 4675133"/>
              <a:gd name="connsiteX271" fmla="*/ 4903644 w 8499244"/>
              <a:gd name="connsiteY271" fmla="*/ 4084865 h 4675133"/>
              <a:gd name="connsiteX272" fmla="*/ 4908997 w 8499244"/>
              <a:gd name="connsiteY272" fmla="*/ 4064097 h 4675133"/>
              <a:gd name="connsiteX273" fmla="*/ 4878942 w 8499244"/>
              <a:gd name="connsiteY273" fmla="*/ 4061002 h 4675133"/>
              <a:gd name="connsiteX274" fmla="*/ 4875330 w 8499244"/>
              <a:gd name="connsiteY274" fmla="*/ 4062872 h 4675133"/>
              <a:gd name="connsiteX275" fmla="*/ 4870235 w 8499244"/>
              <a:gd name="connsiteY275" fmla="*/ 4083704 h 4675133"/>
              <a:gd name="connsiteX276" fmla="*/ 4900290 w 8499244"/>
              <a:gd name="connsiteY276" fmla="*/ 4086542 h 4675133"/>
              <a:gd name="connsiteX277" fmla="*/ 5012127 w 8499244"/>
              <a:gd name="connsiteY277" fmla="*/ 4045394 h 4675133"/>
              <a:gd name="connsiteX278" fmla="*/ 5015997 w 8499244"/>
              <a:gd name="connsiteY278" fmla="*/ 4044555 h 4675133"/>
              <a:gd name="connsiteX279" fmla="*/ 5031218 w 8499244"/>
              <a:gd name="connsiteY279" fmla="*/ 4026109 h 4675133"/>
              <a:gd name="connsiteX280" fmla="*/ 5004838 w 8499244"/>
              <a:gd name="connsiteY280" fmla="*/ 4016112 h 4675133"/>
              <a:gd name="connsiteX281" fmla="*/ 5000324 w 8499244"/>
              <a:gd name="connsiteY281" fmla="*/ 4017080 h 4675133"/>
              <a:gd name="connsiteX282" fmla="*/ 4985490 w 8499244"/>
              <a:gd name="connsiteY282" fmla="*/ 4035719 h 4675133"/>
              <a:gd name="connsiteX283" fmla="*/ 5012127 w 8499244"/>
              <a:gd name="connsiteY283" fmla="*/ 4045458 h 4675133"/>
              <a:gd name="connsiteX284" fmla="*/ 5133702 w 8499244"/>
              <a:gd name="connsiteY284" fmla="*/ 4040686 h 4675133"/>
              <a:gd name="connsiteX285" fmla="*/ 5137636 w 8499244"/>
              <a:gd name="connsiteY285" fmla="*/ 4041137 h 4675133"/>
              <a:gd name="connsiteX286" fmla="*/ 5163370 w 8499244"/>
              <a:gd name="connsiteY286" fmla="*/ 4029270 h 4675133"/>
              <a:gd name="connsiteX287" fmla="*/ 5146924 w 8499244"/>
              <a:gd name="connsiteY287" fmla="*/ 4011920 h 4675133"/>
              <a:gd name="connsiteX288" fmla="*/ 5142473 w 8499244"/>
              <a:gd name="connsiteY288" fmla="*/ 4011404 h 4675133"/>
              <a:gd name="connsiteX289" fmla="*/ 5116997 w 8499244"/>
              <a:gd name="connsiteY289" fmla="*/ 4023400 h 4675133"/>
              <a:gd name="connsiteX290" fmla="*/ 5133702 w 8499244"/>
              <a:gd name="connsiteY290" fmla="*/ 4040621 h 4675133"/>
              <a:gd name="connsiteX291" fmla="*/ 5254696 w 8499244"/>
              <a:gd name="connsiteY291" fmla="*/ 4067774 h 4675133"/>
              <a:gd name="connsiteX292" fmla="*/ 5258566 w 8499244"/>
              <a:gd name="connsiteY292" fmla="*/ 4068934 h 4675133"/>
              <a:gd name="connsiteX293" fmla="*/ 5287074 w 8499244"/>
              <a:gd name="connsiteY293" fmla="*/ 4061066 h 4675133"/>
              <a:gd name="connsiteX294" fmla="*/ 5276496 w 8499244"/>
              <a:gd name="connsiteY294" fmla="*/ 4041588 h 4675133"/>
              <a:gd name="connsiteX295" fmla="*/ 5272497 w 8499244"/>
              <a:gd name="connsiteY295" fmla="*/ 4040298 h 4675133"/>
              <a:gd name="connsiteX296" fmla="*/ 5243990 w 8499244"/>
              <a:gd name="connsiteY296" fmla="*/ 4048231 h 4675133"/>
              <a:gd name="connsiteX297" fmla="*/ 5254696 w 8499244"/>
              <a:gd name="connsiteY297" fmla="*/ 4067709 h 4675133"/>
              <a:gd name="connsiteX298" fmla="*/ 5374659 w 8499244"/>
              <a:gd name="connsiteY298" fmla="*/ 4105053 h 4675133"/>
              <a:gd name="connsiteX299" fmla="*/ 5378658 w 8499244"/>
              <a:gd name="connsiteY299" fmla="*/ 4106213 h 4675133"/>
              <a:gd name="connsiteX300" fmla="*/ 5407294 w 8499244"/>
              <a:gd name="connsiteY300" fmla="*/ 4098668 h 4675133"/>
              <a:gd name="connsiteX301" fmla="*/ 5396975 w 8499244"/>
              <a:gd name="connsiteY301" fmla="*/ 4079125 h 4675133"/>
              <a:gd name="connsiteX302" fmla="*/ 5393105 w 8499244"/>
              <a:gd name="connsiteY302" fmla="*/ 4077964 h 4675133"/>
              <a:gd name="connsiteX303" fmla="*/ 5364469 w 8499244"/>
              <a:gd name="connsiteY303" fmla="*/ 4085575 h 4675133"/>
              <a:gd name="connsiteX304" fmla="*/ 5374659 w 8499244"/>
              <a:gd name="connsiteY304" fmla="*/ 4105117 h 4675133"/>
              <a:gd name="connsiteX305" fmla="*/ 5498298 w 8499244"/>
              <a:gd name="connsiteY305" fmla="*/ 4140009 h 4675133"/>
              <a:gd name="connsiteX306" fmla="*/ 5502426 w 8499244"/>
              <a:gd name="connsiteY306" fmla="*/ 4140977 h 4675133"/>
              <a:gd name="connsiteX307" fmla="*/ 5530289 w 8499244"/>
              <a:gd name="connsiteY307" fmla="*/ 4132012 h 4675133"/>
              <a:gd name="connsiteX308" fmla="*/ 5517970 w 8499244"/>
              <a:gd name="connsiteY308" fmla="*/ 4113050 h 4675133"/>
              <a:gd name="connsiteX309" fmla="*/ 5513971 w 8499244"/>
              <a:gd name="connsiteY309" fmla="*/ 4112082 h 4675133"/>
              <a:gd name="connsiteX310" fmla="*/ 5486109 w 8499244"/>
              <a:gd name="connsiteY310" fmla="*/ 4121047 h 4675133"/>
              <a:gd name="connsiteX311" fmla="*/ 5498298 w 8499244"/>
              <a:gd name="connsiteY311" fmla="*/ 4140009 h 4675133"/>
              <a:gd name="connsiteX312" fmla="*/ 5627033 w 8499244"/>
              <a:gd name="connsiteY312" fmla="*/ 4167098 h 4675133"/>
              <a:gd name="connsiteX313" fmla="*/ 5631225 w 8499244"/>
              <a:gd name="connsiteY313" fmla="*/ 4167807 h 4675133"/>
              <a:gd name="connsiteX314" fmla="*/ 5657604 w 8499244"/>
              <a:gd name="connsiteY314" fmla="*/ 4156779 h 4675133"/>
              <a:gd name="connsiteX315" fmla="*/ 5642383 w 8499244"/>
              <a:gd name="connsiteY315" fmla="*/ 4138848 h 4675133"/>
              <a:gd name="connsiteX316" fmla="*/ 5638320 w 8499244"/>
              <a:gd name="connsiteY316" fmla="*/ 4138204 h 4675133"/>
              <a:gd name="connsiteX317" fmla="*/ 5611941 w 8499244"/>
              <a:gd name="connsiteY317" fmla="*/ 4149039 h 4675133"/>
              <a:gd name="connsiteX318" fmla="*/ 5627033 w 8499244"/>
              <a:gd name="connsiteY318" fmla="*/ 4167033 h 4675133"/>
              <a:gd name="connsiteX319" fmla="*/ 5759572 w 8499244"/>
              <a:gd name="connsiteY319" fmla="*/ 4184254 h 4675133"/>
              <a:gd name="connsiteX320" fmla="*/ 5763893 w 8499244"/>
              <a:gd name="connsiteY320" fmla="*/ 4184705 h 4675133"/>
              <a:gd name="connsiteX321" fmla="*/ 5788402 w 8499244"/>
              <a:gd name="connsiteY321" fmla="*/ 4171870 h 4675133"/>
              <a:gd name="connsiteX322" fmla="*/ 5770408 w 8499244"/>
              <a:gd name="connsiteY322" fmla="*/ 4155166 h 4675133"/>
              <a:gd name="connsiteX323" fmla="*/ 5766344 w 8499244"/>
              <a:gd name="connsiteY323" fmla="*/ 4154779 h 4675133"/>
              <a:gd name="connsiteX324" fmla="*/ 5741707 w 8499244"/>
              <a:gd name="connsiteY324" fmla="*/ 4167549 h 4675133"/>
              <a:gd name="connsiteX325" fmla="*/ 5759572 w 8499244"/>
              <a:gd name="connsiteY325" fmla="*/ 4184254 h 4675133"/>
              <a:gd name="connsiteX326" fmla="*/ 5894176 w 8499244"/>
              <a:gd name="connsiteY326" fmla="*/ 4191864 h 4675133"/>
              <a:gd name="connsiteX327" fmla="*/ 5898497 w 8499244"/>
              <a:gd name="connsiteY327" fmla="*/ 4191993 h 4675133"/>
              <a:gd name="connsiteX328" fmla="*/ 5921200 w 8499244"/>
              <a:gd name="connsiteY328" fmla="*/ 4177546 h 4675133"/>
              <a:gd name="connsiteX329" fmla="*/ 5900883 w 8499244"/>
              <a:gd name="connsiteY329" fmla="*/ 4162261 h 4675133"/>
              <a:gd name="connsiteX330" fmla="*/ 5896691 w 8499244"/>
              <a:gd name="connsiteY330" fmla="*/ 4162131 h 4675133"/>
              <a:gd name="connsiteX331" fmla="*/ 5873988 w 8499244"/>
              <a:gd name="connsiteY331" fmla="*/ 4176514 h 4675133"/>
              <a:gd name="connsiteX332" fmla="*/ 5894176 w 8499244"/>
              <a:gd name="connsiteY332" fmla="*/ 4191864 h 4675133"/>
              <a:gd name="connsiteX333" fmla="*/ 6029360 w 8499244"/>
              <a:gd name="connsiteY333" fmla="*/ 4190639 h 4675133"/>
              <a:gd name="connsiteX334" fmla="*/ 6033681 w 8499244"/>
              <a:gd name="connsiteY334" fmla="*/ 4190510 h 4675133"/>
              <a:gd name="connsiteX335" fmla="*/ 6054578 w 8499244"/>
              <a:gd name="connsiteY335" fmla="*/ 4174837 h 4675133"/>
              <a:gd name="connsiteX336" fmla="*/ 6032391 w 8499244"/>
              <a:gd name="connsiteY336" fmla="*/ 4160841 h 4675133"/>
              <a:gd name="connsiteX337" fmla="*/ 6028070 w 8499244"/>
              <a:gd name="connsiteY337" fmla="*/ 4160971 h 4675133"/>
              <a:gd name="connsiteX338" fmla="*/ 6007173 w 8499244"/>
              <a:gd name="connsiteY338" fmla="*/ 4176643 h 4675133"/>
              <a:gd name="connsiteX339" fmla="*/ 6029360 w 8499244"/>
              <a:gd name="connsiteY339" fmla="*/ 4190639 h 4675133"/>
              <a:gd name="connsiteX340" fmla="*/ 6164028 w 8499244"/>
              <a:gd name="connsiteY340" fmla="*/ 4181996 h 4675133"/>
              <a:gd name="connsiteX341" fmla="*/ 6168349 w 8499244"/>
              <a:gd name="connsiteY341" fmla="*/ 4181609 h 4675133"/>
              <a:gd name="connsiteX342" fmla="*/ 6187569 w 8499244"/>
              <a:gd name="connsiteY342" fmla="*/ 4164905 h 4675133"/>
              <a:gd name="connsiteX343" fmla="*/ 6163899 w 8499244"/>
              <a:gd name="connsiteY343" fmla="*/ 4152135 h 4675133"/>
              <a:gd name="connsiteX344" fmla="*/ 6159577 w 8499244"/>
              <a:gd name="connsiteY344" fmla="*/ 4152522 h 4675133"/>
              <a:gd name="connsiteX345" fmla="*/ 6140357 w 8499244"/>
              <a:gd name="connsiteY345" fmla="*/ 4169226 h 4675133"/>
              <a:gd name="connsiteX346" fmla="*/ 6164028 w 8499244"/>
              <a:gd name="connsiteY346" fmla="*/ 4181996 h 4675133"/>
              <a:gd name="connsiteX347" fmla="*/ 6297470 w 8499244"/>
              <a:gd name="connsiteY347" fmla="*/ 4167033 h 4675133"/>
              <a:gd name="connsiteX348" fmla="*/ 6301791 w 8499244"/>
              <a:gd name="connsiteY348" fmla="*/ 4166517 h 4675133"/>
              <a:gd name="connsiteX349" fmla="*/ 6319399 w 8499244"/>
              <a:gd name="connsiteY349" fmla="*/ 4149039 h 4675133"/>
              <a:gd name="connsiteX350" fmla="*/ 6294632 w 8499244"/>
              <a:gd name="connsiteY350" fmla="*/ 4137301 h 4675133"/>
              <a:gd name="connsiteX351" fmla="*/ 6290440 w 8499244"/>
              <a:gd name="connsiteY351" fmla="*/ 4137881 h 4675133"/>
              <a:gd name="connsiteX352" fmla="*/ 6272639 w 8499244"/>
              <a:gd name="connsiteY352" fmla="*/ 4155295 h 4675133"/>
              <a:gd name="connsiteX353" fmla="*/ 6297406 w 8499244"/>
              <a:gd name="connsiteY353" fmla="*/ 4167033 h 4675133"/>
              <a:gd name="connsiteX354" fmla="*/ 6429494 w 8499244"/>
              <a:gd name="connsiteY354" fmla="*/ 4146910 h 4675133"/>
              <a:gd name="connsiteX355" fmla="*/ 6433686 w 8499244"/>
              <a:gd name="connsiteY355" fmla="*/ 4146137 h 4675133"/>
              <a:gd name="connsiteX356" fmla="*/ 6450067 w 8499244"/>
              <a:gd name="connsiteY356" fmla="*/ 4128142 h 4675133"/>
              <a:gd name="connsiteX357" fmla="*/ 6424463 w 8499244"/>
              <a:gd name="connsiteY357" fmla="*/ 4117307 h 4675133"/>
              <a:gd name="connsiteX358" fmla="*/ 6420270 w 8499244"/>
              <a:gd name="connsiteY358" fmla="*/ 4118081 h 4675133"/>
              <a:gd name="connsiteX359" fmla="*/ 6403889 w 8499244"/>
              <a:gd name="connsiteY359" fmla="*/ 4136075 h 4675133"/>
              <a:gd name="connsiteX360" fmla="*/ 6429494 w 8499244"/>
              <a:gd name="connsiteY360" fmla="*/ 4146910 h 4675133"/>
              <a:gd name="connsiteX361" fmla="*/ 6559905 w 8499244"/>
              <a:gd name="connsiteY361" fmla="*/ 4122402 h 4675133"/>
              <a:gd name="connsiteX362" fmla="*/ 6564162 w 8499244"/>
              <a:gd name="connsiteY362" fmla="*/ 4121564 h 4675133"/>
              <a:gd name="connsiteX363" fmla="*/ 6579383 w 8499244"/>
              <a:gd name="connsiteY363" fmla="*/ 4103118 h 4675133"/>
              <a:gd name="connsiteX364" fmla="*/ 6552875 w 8499244"/>
              <a:gd name="connsiteY364" fmla="*/ 4093121 h 4675133"/>
              <a:gd name="connsiteX365" fmla="*/ 6548747 w 8499244"/>
              <a:gd name="connsiteY365" fmla="*/ 4093959 h 4675133"/>
              <a:gd name="connsiteX366" fmla="*/ 6533526 w 8499244"/>
              <a:gd name="connsiteY366" fmla="*/ 4112405 h 4675133"/>
              <a:gd name="connsiteX367" fmla="*/ 6559905 w 8499244"/>
              <a:gd name="connsiteY367" fmla="*/ 4122402 h 4675133"/>
              <a:gd name="connsiteX368" fmla="*/ 6688897 w 8499244"/>
              <a:gd name="connsiteY368" fmla="*/ 4094217 h 4675133"/>
              <a:gd name="connsiteX369" fmla="*/ 6693025 w 8499244"/>
              <a:gd name="connsiteY369" fmla="*/ 4093250 h 4675133"/>
              <a:gd name="connsiteX370" fmla="*/ 6707214 w 8499244"/>
              <a:gd name="connsiteY370" fmla="*/ 4074352 h 4675133"/>
              <a:gd name="connsiteX371" fmla="*/ 6680255 w 8499244"/>
              <a:gd name="connsiteY371" fmla="*/ 4065065 h 4675133"/>
              <a:gd name="connsiteX372" fmla="*/ 6676127 w 8499244"/>
              <a:gd name="connsiteY372" fmla="*/ 4066097 h 4675133"/>
              <a:gd name="connsiteX373" fmla="*/ 6661938 w 8499244"/>
              <a:gd name="connsiteY373" fmla="*/ 4084865 h 4675133"/>
              <a:gd name="connsiteX374" fmla="*/ 6688897 w 8499244"/>
              <a:gd name="connsiteY374" fmla="*/ 4094153 h 4675133"/>
              <a:gd name="connsiteX375" fmla="*/ 6816277 w 8499244"/>
              <a:gd name="connsiteY375" fmla="*/ 4062936 h 4675133"/>
              <a:gd name="connsiteX376" fmla="*/ 6820275 w 8499244"/>
              <a:gd name="connsiteY376" fmla="*/ 4061840 h 4675133"/>
              <a:gd name="connsiteX377" fmla="*/ 6833562 w 8499244"/>
              <a:gd name="connsiteY377" fmla="*/ 4042749 h 4675133"/>
              <a:gd name="connsiteX378" fmla="*/ 6806216 w 8499244"/>
              <a:gd name="connsiteY378" fmla="*/ 4034107 h 4675133"/>
              <a:gd name="connsiteX379" fmla="*/ 6802217 w 8499244"/>
              <a:gd name="connsiteY379" fmla="*/ 4035139 h 4675133"/>
              <a:gd name="connsiteX380" fmla="*/ 6788801 w 8499244"/>
              <a:gd name="connsiteY380" fmla="*/ 4054359 h 4675133"/>
              <a:gd name="connsiteX381" fmla="*/ 6816277 w 8499244"/>
              <a:gd name="connsiteY381" fmla="*/ 4063001 h 4675133"/>
              <a:gd name="connsiteX382" fmla="*/ 6942173 w 8499244"/>
              <a:gd name="connsiteY382" fmla="*/ 4029076 h 4675133"/>
              <a:gd name="connsiteX383" fmla="*/ 6946301 w 8499244"/>
              <a:gd name="connsiteY383" fmla="*/ 4027980 h 4675133"/>
              <a:gd name="connsiteX384" fmla="*/ 6958685 w 8499244"/>
              <a:gd name="connsiteY384" fmla="*/ 4008566 h 4675133"/>
              <a:gd name="connsiteX385" fmla="*/ 6931016 w 8499244"/>
              <a:gd name="connsiteY385" fmla="*/ 4000440 h 4675133"/>
              <a:gd name="connsiteX386" fmla="*/ 6927017 w 8499244"/>
              <a:gd name="connsiteY386" fmla="*/ 4001665 h 4675133"/>
              <a:gd name="connsiteX387" fmla="*/ 6914504 w 8499244"/>
              <a:gd name="connsiteY387" fmla="*/ 4021014 h 4675133"/>
              <a:gd name="connsiteX388" fmla="*/ 6942173 w 8499244"/>
              <a:gd name="connsiteY388" fmla="*/ 4029140 h 4675133"/>
              <a:gd name="connsiteX389" fmla="*/ 7066844 w 8499244"/>
              <a:gd name="connsiteY389" fmla="*/ 3992894 h 4675133"/>
              <a:gd name="connsiteX390" fmla="*/ 7070843 w 8499244"/>
              <a:gd name="connsiteY390" fmla="*/ 3991668 h 4675133"/>
              <a:gd name="connsiteX391" fmla="*/ 7082581 w 8499244"/>
              <a:gd name="connsiteY391" fmla="*/ 3972126 h 4675133"/>
              <a:gd name="connsiteX392" fmla="*/ 7054526 w 8499244"/>
              <a:gd name="connsiteY392" fmla="*/ 3964580 h 4675133"/>
              <a:gd name="connsiteX393" fmla="*/ 7050527 w 8499244"/>
              <a:gd name="connsiteY393" fmla="*/ 3965741 h 4675133"/>
              <a:gd name="connsiteX394" fmla="*/ 7038788 w 8499244"/>
              <a:gd name="connsiteY394" fmla="*/ 3985283 h 4675133"/>
              <a:gd name="connsiteX395" fmla="*/ 7066844 w 8499244"/>
              <a:gd name="connsiteY395" fmla="*/ 3992829 h 4675133"/>
              <a:gd name="connsiteX396" fmla="*/ 7190161 w 8499244"/>
              <a:gd name="connsiteY396" fmla="*/ 3954583 h 4675133"/>
              <a:gd name="connsiteX397" fmla="*/ 7194031 w 8499244"/>
              <a:gd name="connsiteY397" fmla="*/ 3953293 h 4675133"/>
              <a:gd name="connsiteX398" fmla="*/ 7205253 w 8499244"/>
              <a:gd name="connsiteY398" fmla="*/ 3933557 h 4675133"/>
              <a:gd name="connsiteX399" fmla="*/ 7176810 w 8499244"/>
              <a:gd name="connsiteY399" fmla="*/ 3926463 h 4675133"/>
              <a:gd name="connsiteX400" fmla="*/ 7172941 w 8499244"/>
              <a:gd name="connsiteY400" fmla="*/ 3927624 h 4675133"/>
              <a:gd name="connsiteX401" fmla="*/ 7161847 w 8499244"/>
              <a:gd name="connsiteY401" fmla="*/ 3947424 h 4675133"/>
              <a:gd name="connsiteX402" fmla="*/ 7190161 w 8499244"/>
              <a:gd name="connsiteY402" fmla="*/ 3954518 h 4675133"/>
              <a:gd name="connsiteX403" fmla="*/ 7312317 w 8499244"/>
              <a:gd name="connsiteY403" fmla="*/ 3914467 h 4675133"/>
              <a:gd name="connsiteX404" fmla="*/ 7316186 w 8499244"/>
              <a:gd name="connsiteY404" fmla="*/ 3913112 h 4675133"/>
              <a:gd name="connsiteX405" fmla="*/ 7326764 w 8499244"/>
              <a:gd name="connsiteY405" fmla="*/ 3893247 h 4675133"/>
              <a:gd name="connsiteX406" fmla="*/ 7298256 w 8499244"/>
              <a:gd name="connsiteY406" fmla="*/ 3886540 h 4675133"/>
              <a:gd name="connsiteX407" fmla="*/ 7294387 w 8499244"/>
              <a:gd name="connsiteY407" fmla="*/ 3887830 h 4675133"/>
              <a:gd name="connsiteX408" fmla="*/ 7283809 w 8499244"/>
              <a:gd name="connsiteY408" fmla="*/ 3907694 h 4675133"/>
              <a:gd name="connsiteX409" fmla="*/ 7312317 w 8499244"/>
              <a:gd name="connsiteY409" fmla="*/ 3914467 h 4675133"/>
              <a:gd name="connsiteX410" fmla="*/ 7433376 w 8499244"/>
              <a:gd name="connsiteY410" fmla="*/ 3872802 h 4675133"/>
              <a:gd name="connsiteX411" fmla="*/ 7437246 w 8499244"/>
              <a:gd name="connsiteY411" fmla="*/ 3871447 h 4675133"/>
              <a:gd name="connsiteX412" fmla="*/ 7447178 w 8499244"/>
              <a:gd name="connsiteY412" fmla="*/ 3851518 h 4675133"/>
              <a:gd name="connsiteX413" fmla="*/ 7418542 w 8499244"/>
              <a:gd name="connsiteY413" fmla="*/ 3845133 h 4675133"/>
              <a:gd name="connsiteX414" fmla="*/ 7414672 w 8499244"/>
              <a:gd name="connsiteY414" fmla="*/ 3846487 h 4675133"/>
              <a:gd name="connsiteX415" fmla="*/ 7404610 w 8499244"/>
              <a:gd name="connsiteY415" fmla="*/ 3866546 h 4675133"/>
              <a:gd name="connsiteX416" fmla="*/ 7433376 w 8499244"/>
              <a:gd name="connsiteY416" fmla="*/ 3872866 h 4675133"/>
              <a:gd name="connsiteX417" fmla="*/ 7553080 w 8499244"/>
              <a:gd name="connsiteY417" fmla="*/ 3828364 h 4675133"/>
              <a:gd name="connsiteX418" fmla="*/ 7556822 w 8499244"/>
              <a:gd name="connsiteY418" fmla="*/ 3826945 h 4675133"/>
              <a:gd name="connsiteX419" fmla="*/ 7565335 w 8499244"/>
              <a:gd name="connsiteY419" fmla="*/ 3806629 h 4675133"/>
              <a:gd name="connsiteX420" fmla="*/ 7536118 w 8499244"/>
              <a:gd name="connsiteY420" fmla="*/ 3801275 h 4675133"/>
              <a:gd name="connsiteX421" fmla="*/ 7532377 w 8499244"/>
              <a:gd name="connsiteY421" fmla="*/ 3802824 h 4675133"/>
              <a:gd name="connsiteX422" fmla="*/ 7523864 w 8499244"/>
              <a:gd name="connsiteY422" fmla="*/ 3823075 h 4675133"/>
              <a:gd name="connsiteX423" fmla="*/ 7553080 w 8499244"/>
              <a:gd name="connsiteY423" fmla="*/ 3828429 h 4675133"/>
              <a:gd name="connsiteX424" fmla="*/ 7669173 w 8499244"/>
              <a:gd name="connsiteY424" fmla="*/ 3779282 h 4675133"/>
              <a:gd name="connsiteX425" fmla="*/ 7672915 w 8499244"/>
              <a:gd name="connsiteY425" fmla="*/ 3777541 h 4675133"/>
              <a:gd name="connsiteX426" fmla="*/ 7679557 w 8499244"/>
              <a:gd name="connsiteY426" fmla="*/ 3756903 h 4675133"/>
              <a:gd name="connsiteX427" fmla="*/ 7649825 w 8499244"/>
              <a:gd name="connsiteY427" fmla="*/ 3752903 h 4675133"/>
              <a:gd name="connsiteX428" fmla="*/ 7646213 w 8499244"/>
              <a:gd name="connsiteY428" fmla="*/ 3754516 h 4675133"/>
              <a:gd name="connsiteX429" fmla="*/ 7639441 w 8499244"/>
              <a:gd name="connsiteY429" fmla="*/ 3775155 h 4675133"/>
              <a:gd name="connsiteX430" fmla="*/ 7669109 w 8499244"/>
              <a:gd name="connsiteY430" fmla="*/ 3779282 h 4675133"/>
              <a:gd name="connsiteX431" fmla="*/ 7780688 w 8499244"/>
              <a:gd name="connsiteY431" fmla="*/ 3725106 h 4675133"/>
              <a:gd name="connsiteX432" fmla="*/ 7784300 w 8499244"/>
              <a:gd name="connsiteY432" fmla="*/ 3723300 h 4675133"/>
              <a:gd name="connsiteX433" fmla="*/ 7789008 w 8499244"/>
              <a:gd name="connsiteY433" fmla="*/ 3702468 h 4675133"/>
              <a:gd name="connsiteX434" fmla="*/ 7758823 w 8499244"/>
              <a:gd name="connsiteY434" fmla="*/ 3699759 h 4675133"/>
              <a:gd name="connsiteX435" fmla="*/ 7755469 w 8499244"/>
              <a:gd name="connsiteY435" fmla="*/ 3701565 h 4675133"/>
              <a:gd name="connsiteX436" fmla="*/ 7750632 w 8499244"/>
              <a:gd name="connsiteY436" fmla="*/ 3722397 h 4675133"/>
              <a:gd name="connsiteX437" fmla="*/ 7780688 w 8499244"/>
              <a:gd name="connsiteY437" fmla="*/ 3725106 h 4675133"/>
              <a:gd name="connsiteX438" fmla="*/ 7887042 w 8499244"/>
              <a:gd name="connsiteY438" fmla="*/ 3665963 h 4675133"/>
              <a:gd name="connsiteX439" fmla="*/ 7890396 w 8499244"/>
              <a:gd name="connsiteY439" fmla="*/ 3663899 h 4675133"/>
              <a:gd name="connsiteX440" fmla="*/ 7892976 w 8499244"/>
              <a:gd name="connsiteY440" fmla="*/ 3642873 h 4675133"/>
              <a:gd name="connsiteX441" fmla="*/ 7862597 w 8499244"/>
              <a:gd name="connsiteY441" fmla="*/ 3641712 h 4675133"/>
              <a:gd name="connsiteX442" fmla="*/ 7859373 w 8499244"/>
              <a:gd name="connsiteY442" fmla="*/ 3643647 h 4675133"/>
              <a:gd name="connsiteX443" fmla="*/ 7856664 w 8499244"/>
              <a:gd name="connsiteY443" fmla="*/ 3664673 h 4675133"/>
              <a:gd name="connsiteX444" fmla="*/ 7887042 w 8499244"/>
              <a:gd name="connsiteY444" fmla="*/ 3665963 h 4675133"/>
              <a:gd name="connsiteX445" fmla="*/ 7987140 w 8499244"/>
              <a:gd name="connsiteY445" fmla="*/ 3601596 h 4675133"/>
              <a:gd name="connsiteX446" fmla="*/ 7990235 w 8499244"/>
              <a:gd name="connsiteY446" fmla="*/ 3599403 h 4675133"/>
              <a:gd name="connsiteX447" fmla="*/ 7990494 w 8499244"/>
              <a:gd name="connsiteY447" fmla="*/ 3578377 h 4675133"/>
              <a:gd name="connsiteX448" fmla="*/ 7960052 w 8499244"/>
              <a:gd name="connsiteY448" fmla="*/ 3578764 h 4675133"/>
              <a:gd name="connsiteX449" fmla="*/ 7957084 w 8499244"/>
              <a:gd name="connsiteY449" fmla="*/ 3580892 h 4675133"/>
              <a:gd name="connsiteX450" fmla="*/ 7956698 w 8499244"/>
              <a:gd name="connsiteY450" fmla="*/ 3601918 h 4675133"/>
              <a:gd name="connsiteX451" fmla="*/ 7987140 w 8499244"/>
              <a:gd name="connsiteY451" fmla="*/ 3601596 h 4675133"/>
              <a:gd name="connsiteX452" fmla="*/ 8079950 w 8499244"/>
              <a:gd name="connsiteY452" fmla="*/ 3532198 h 4675133"/>
              <a:gd name="connsiteX453" fmla="*/ 8082916 w 8499244"/>
              <a:gd name="connsiteY453" fmla="*/ 3529941 h 4675133"/>
              <a:gd name="connsiteX454" fmla="*/ 8080788 w 8499244"/>
              <a:gd name="connsiteY454" fmla="*/ 3509043 h 4675133"/>
              <a:gd name="connsiteX455" fmla="*/ 8050410 w 8499244"/>
              <a:gd name="connsiteY455" fmla="*/ 3511107 h 4675133"/>
              <a:gd name="connsiteX456" fmla="*/ 8047573 w 8499244"/>
              <a:gd name="connsiteY456" fmla="*/ 3513300 h 4675133"/>
              <a:gd name="connsiteX457" fmla="*/ 8049572 w 8499244"/>
              <a:gd name="connsiteY457" fmla="*/ 3534197 h 4675133"/>
              <a:gd name="connsiteX458" fmla="*/ 8079950 w 8499244"/>
              <a:gd name="connsiteY458" fmla="*/ 3532262 h 4675133"/>
              <a:gd name="connsiteX459" fmla="*/ 8164698 w 8499244"/>
              <a:gd name="connsiteY459" fmla="*/ 3458156 h 4675133"/>
              <a:gd name="connsiteX460" fmla="*/ 8167277 w 8499244"/>
              <a:gd name="connsiteY460" fmla="*/ 3455641 h 4675133"/>
              <a:gd name="connsiteX461" fmla="*/ 8162763 w 8499244"/>
              <a:gd name="connsiteY461" fmla="*/ 3435002 h 4675133"/>
              <a:gd name="connsiteX462" fmla="*/ 8132707 w 8499244"/>
              <a:gd name="connsiteY462" fmla="*/ 3438807 h 4675133"/>
              <a:gd name="connsiteX463" fmla="*/ 8130128 w 8499244"/>
              <a:gd name="connsiteY463" fmla="*/ 3441194 h 4675133"/>
              <a:gd name="connsiteX464" fmla="*/ 8134642 w 8499244"/>
              <a:gd name="connsiteY464" fmla="*/ 3461833 h 4675133"/>
              <a:gd name="connsiteX465" fmla="*/ 8164698 w 8499244"/>
              <a:gd name="connsiteY465" fmla="*/ 3458220 h 4675133"/>
              <a:gd name="connsiteX466" fmla="*/ 8240416 w 8499244"/>
              <a:gd name="connsiteY466" fmla="*/ 3379600 h 4675133"/>
              <a:gd name="connsiteX467" fmla="*/ 8242738 w 8499244"/>
              <a:gd name="connsiteY467" fmla="*/ 3376956 h 4675133"/>
              <a:gd name="connsiteX468" fmla="*/ 8235644 w 8499244"/>
              <a:gd name="connsiteY468" fmla="*/ 3356639 h 4675133"/>
              <a:gd name="connsiteX469" fmla="*/ 8206039 w 8499244"/>
              <a:gd name="connsiteY469" fmla="*/ 3362057 h 4675133"/>
              <a:gd name="connsiteX470" fmla="*/ 8203847 w 8499244"/>
              <a:gd name="connsiteY470" fmla="*/ 3364572 h 4675133"/>
              <a:gd name="connsiteX471" fmla="*/ 8210812 w 8499244"/>
              <a:gd name="connsiteY471" fmla="*/ 3384888 h 4675133"/>
              <a:gd name="connsiteX472" fmla="*/ 8240416 w 8499244"/>
              <a:gd name="connsiteY472" fmla="*/ 3379536 h 4675133"/>
              <a:gd name="connsiteX473" fmla="*/ 8306718 w 8499244"/>
              <a:gd name="connsiteY473" fmla="*/ 3296980 h 4675133"/>
              <a:gd name="connsiteX474" fmla="*/ 8308653 w 8499244"/>
              <a:gd name="connsiteY474" fmla="*/ 3294271 h 4675133"/>
              <a:gd name="connsiteX475" fmla="*/ 8299172 w 8499244"/>
              <a:gd name="connsiteY475" fmla="*/ 3274471 h 4675133"/>
              <a:gd name="connsiteX476" fmla="*/ 8270278 w 8499244"/>
              <a:gd name="connsiteY476" fmla="*/ 3281566 h 4675133"/>
              <a:gd name="connsiteX477" fmla="*/ 8268343 w 8499244"/>
              <a:gd name="connsiteY477" fmla="*/ 3284275 h 4675133"/>
              <a:gd name="connsiteX478" fmla="*/ 8277823 w 8499244"/>
              <a:gd name="connsiteY478" fmla="*/ 3304075 h 4675133"/>
              <a:gd name="connsiteX479" fmla="*/ 8306718 w 8499244"/>
              <a:gd name="connsiteY479" fmla="*/ 3296980 h 4675133"/>
              <a:gd name="connsiteX480" fmla="*/ 8363023 w 8499244"/>
              <a:gd name="connsiteY480" fmla="*/ 3211200 h 4675133"/>
              <a:gd name="connsiteX481" fmla="*/ 8364571 w 8499244"/>
              <a:gd name="connsiteY481" fmla="*/ 3208427 h 4675133"/>
              <a:gd name="connsiteX482" fmla="*/ 8352832 w 8499244"/>
              <a:gd name="connsiteY482" fmla="*/ 3189272 h 4675133"/>
              <a:gd name="connsiteX483" fmla="*/ 8324712 w 8499244"/>
              <a:gd name="connsiteY483" fmla="*/ 3197979 h 4675133"/>
              <a:gd name="connsiteX484" fmla="*/ 8323164 w 8499244"/>
              <a:gd name="connsiteY484" fmla="*/ 3200752 h 4675133"/>
              <a:gd name="connsiteX485" fmla="*/ 8334903 w 8499244"/>
              <a:gd name="connsiteY485" fmla="*/ 3219908 h 4675133"/>
              <a:gd name="connsiteX486" fmla="*/ 8363023 w 8499244"/>
              <a:gd name="connsiteY486" fmla="*/ 3211200 h 4675133"/>
              <a:gd name="connsiteX487" fmla="*/ 8409202 w 8499244"/>
              <a:gd name="connsiteY487" fmla="*/ 3122905 h 4675133"/>
              <a:gd name="connsiteX488" fmla="*/ 8410492 w 8499244"/>
              <a:gd name="connsiteY488" fmla="*/ 3120003 h 4675133"/>
              <a:gd name="connsiteX489" fmla="*/ 8396496 w 8499244"/>
              <a:gd name="connsiteY489" fmla="*/ 3101621 h 4675133"/>
              <a:gd name="connsiteX490" fmla="*/ 8369473 w 8499244"/>
              <a:gd name="connsiteY490" fmla="*/ 3111747 h 4675133"/>
              <a:gd name="connsiteX491" fmla="*/ 8368183 w 8499244"/>
              <a:gd name="connsiteY491" fmla="*/ 3114585 h 4675133"/>
              <a:gd name="connsiteX492" fmla="*/ 8382179 w 8499244"/>
              <a:gd name="connsiteY492" fmla="*/ 3132967 h 4675133"/>
              <a:gd name="connsiteX493" fmla="*/ 8409202 w 8499244"/>
              <a:gd name="connsiteY493" fmla="*/ 3122841 h 4675133"/>
              <a:gd name="connsiteX494" fmla="*/ 8409202 w 8499244"/>
              <a:gd name="connsiteY494" fmla="*/ 3122841 h 4675133"/>
              <a:gd name="connsiteX495" fmla="*/ 8445449 w 8499244"/>
              <a:gd name="connsiteY495" fmla="*/ 3032482 h 4675133"/>
              <a:gd name="connsiteX496" fmla="*/ 8446481 w 8499244"/>
              <a:gd name="connsiteY496" fmla="*/ 3029579 h 4675133"/>
              <a:gd name="connsiteX497" fmla="*/ 8430486 w 8499244"/>
              <a:gd name="connsiteY497" fmla="*/ 3012036 h 4675133"/>
              <a:gd name="connsiteX498" fmla="*/ 8404623 w 8499244"/>
              <a:gd name="connsiteY498" fmla="*/ 3023517 h 4675133"/>
              <a:gd name="connsiteX499" fmla="*/ 8403591 w 8499244"/>
              <a:gd name="connsiteY499" fmla="*/ 3026355 h 4675133"/>
              <a:gd name="connsiteX500" fmla="*/ 8419586 w 8499244"/>
              <a:gd name="connsiteY500" fmla="*/ 3043962 h 4675133"/>
              <a:gd name="connsiteX501" fmla="*/ 8445449 w 8499244"/>
              <a:gd name="connsiteY501" fmla="*/ 3032482 h 4675133"/>
              <a:gd name="connsiteX502" fmla="*/ 8472086 w 8499244"/>
              <a:gd name="connsiteY502" fmla="*/ 2940768 h 4675133"/>
              <a:gd name="connsiteX503" fmla="*/ 8472731 w 8499244"/>
              <a:gd name="connsiteY503" fmla="*/ 2937866 h 4675133"/>
              <a:gd name="connsiteX504" fmla="*/ 8454995 w 8499244"/>
              <a:gd name="connsiteY504" fmla="*/ 2921097 h 4675133"/>
              <a:gd name="connsiteX505" fmla="*/ 8430357 w 8499244"/>
              <a:gd name="connsiteY505" fmla="*/ 2933867 h 4675133"/>
              <a:gd name="connsiteX506" fmla="*/ 8429583 w 8499244"/>
              <a:gd name="connsiteY506" fmla="*/ 2936769 h 4675133"/>
              <a:gd name="connsiteX507" fmla="*/ 8447319 w 8499244"/>
              <a:gd name="connsiteY507" fmla="*/ 2953474 h 4675133"/>
              <a:gd name="connsiteX508" fmla="*/ 8472086 w 8499244"/>
              <a:gd name="connsiteY508" fmla="*/ 2940768 h 4675133"/>
              <a:gd name="connsiteX509" fmla="*/ 8489565 w 8499244"/>
              <a:gd name="connsiteY509" fmla="*/ 2848216 h 4675133"/>
              <a:gd name="connsiteX510" fmla="*/ 8489951 w 8499244"/>
              <a:gd name="connsiteY510" fmla="*/ 2845249 h 4675133"/>
              <a:gd name="connsiteX511" fmla="*/ 8470473 w 8499244"/>
              <a:gd name="connsiteY511" fmla="*/ 2829383 h 4675133"/>
              <a:gd name="connsiteX512" fmla="*/ 8447126 w 8499244"/>
              <a:gd name="connsiteY512" fmla="*/ 2843250 h 4675133"/>
              <a:gd name="connsiteX513" fmla="*/ 8446739 w 8499244"/>
              <a:gd name="connsiteY513" fmla="*/ 2846152 h 4675133"/>
              <a:gd name="connsiteX514" fmla="*/ 8466088 w 8499244"/>
              <a:gd name="connsiteY514" fmla="*/ 2862018 h 4675133"/>
              <a:gd name="connsiteX515" fmla="*/ 8489565 w 8499244"/>
              <a:gd name="connsiteY515" fmla="*/ 2848216 h 4675133"/>
              <a:gd name="connsiteX516" fmla="*/ 8498336 w 8499244"/>
              <a:gd name="connsiteY516" fmla="*/ 2755277 h 4675133"/>
              <a:gd name="connsiteX517" fmla="*/ 8498465 w 8499244"/>
              <a:gd name="connsiteY517" fmla="*/ 2752310 h 4675133"/>
              <a:gd name="connsiteX518" fmla="*/ 8477761 w 8499244"/>
              <a:gd name="connsiteY518" fmla="*/ 2737412 h 4675133"/>
              <a:gd name="connsiteX519" fmla="*/ 8455446 w 8499244"/>
              <a:gd name="connsiteY519" fmla="*/ 2752181 h 4675133"/>
              <a:gd name="connsiteX520" fmla="*/ 8455317 w 8499244"/>
              <a:gd name="connsiteY520" fmla="*/ 2755084 h 4675133"/>
              <a:gd name="connsiteX521" fmla="*/ 8476149 w 8499244"/>
              <a:gd name="connsiteY521" fmla="*/ 2770111 h 4675133"/>
              <a:gd name="connsiteX522" fmla="*/ 8498336 w 8499244"/>
              <a:gd name="connsiteY522" fmla="*/ 2755342 h 4675133"/>
              <a:gd name="connsiteX523" fmla="*/ 8499239 w 8499244"/>
              <a:gd name="connsiteY523" fmla="*/ 2662403 h 4675133"/>
              <a:gd name="connsiteX524" fmla="*/ 8499110 w 8499244"/>
              <a:gd name="connsiteY524" fmla="*/ 2659436 h 4675133"/>
              <a:gd name="connsiteX525" fmla="*/ 8477052 w 8499244"/>
              <a:gd name="connsiteY525" fmla="*/ 2645376 h 4675133"/>
              <a:gd name="connsiteX526" fmla="*/ 8456026 w 8499244"/>
              <a:gd name="connsiteY526" fmla="*/ 2660984 h 4675133"/>
              <a:gd name="connsiteX527" fmla="*/ 8456155 w 8499244"/>
              <a:gd name="connsiteY527" fmla="*/ 2663951 h 4675133"/>
              <a:gd name="connsiteX528" fmla="*/ 8478213 w 8499244"/>
              <a:gd name="connsiteY528" fmla="*/ 2678011 h 4675133"/>
              <a:gd name="connsiteX529" fmla="*/ 8499239 w 8499244"/>
              <a:gd name="connsiteY529" fmla="*/ 2662403 h 4675133"/>
              <a:gd name="connsiteX530" fmla="*/ 8492531 w 8499244"/>
              <a:gd name="connsiteY530" fmla="*/ 2569851 h 4675133"/>
              <a:gd name="connsiteX531" fmla="*/ 8492145 w 8499244"/>
              <a:gd name="connsiteY531" fmla="*/ 2566884 h 4675133"/>
              <a:gd name="connsiteX532" fmla="*/ 8469119 w 8499244"/>
              <a:gd name="connsiteY532" fmla="*/ 2553727 h 4675133"/>
              <a:gd name="connsiteX533" fmla="*/ 8449254 w 8499244"/>
              <a:gd name="connsiteY533" fmla="*/ 2569980 h 4675133"/>
              <a:gd name="connsiteX534" fmla="*/ 8449641 w 8499244"/>
              <a:gd name="connsiteY534" fmla="*/ 2572947 h 4675133"/>
              <a:gd name="connsiteX535" fmla="*/ 8472667 w 8499244"/>
              <a:gd name="connsiteY535" fmla="*/ 2586233 h 4675133"/>
              <a:gd name="connsiteX536" fmla="*/ 8492531 w 8499244"/>
              <a:gd name="connsiteY536" fmla="*/ 2569851 h 4675133"/>
              <a:gd name="connsiteX537" fmla="*/ 8478987 w 8499244"/>
              <a:gd name="connsiteY537" fmla="*/ 2477815 h 4675133"/>
              <a:gd name="connsiteX538" fmla="*/ 8478471 w 8499244"/>
              <a:gd name="connsiteY538" fmla="*/ 2474848 h 4675133"/>
              <a:gd name="connsiteX539" fmla="*/ 8454414 w 8499244"/>
              <a:gd name="connsiteY539" fmla="*/ 2462529 h 4675133"/>
              <a:gd name="connsiteX540" fmla="*/ 8435710 w 8499244"/>
              <a:gd name="connsiteY540" fmla="*/ 2479492 h 4675133"/>
              <a:gd name="connsiteX541" fmla="*/ 8436226 w 8499244"/>
              <a:gd name="connsiteY541" fmla="*/ 2482458 h 4675133"/>
              <a:gd name="connsiteX542" fmla="*/ 8460412 w 8499244"/>
              <a:gd name="connsiteY542" fmla="*/ 2494777 h 4675133"/>
              <a:gd name="connsiteX543" fmla="*/ 8478987 w 8499244"/>
              <a:gd name="connsiteY543" fmla="*/ 2477879 h 4675133"/>
              <a:gd name="connsiteX544" fmla="*/ 8459251 w 8499244"/>
              <a:gd name="connsiteY544" fmla="*/ 2386553 h 4675133"/>
              <a:gd name="connsiteX545" fmla="*/ 8458348 w 8499244"/>
              <a:gd name="connsiteY545" fmla="*/ 2383586 h 4675133"/>
              <a:gd name="connsiteX546" fmla="*/ 8433582 w 8499244"/>
              <a:gd name="connsiteY546" fmla="*/ 2371977 h 4675133"/>
              <a:gd name="connsiteX547" fmla="*/ 8416039 w 8499244"/>
              <a:gd name="connsiteY547" fmla="*/ 2389455 h 4675133"/>
              <a:gd name="connsiteX548" fmla="*/ 8416619 w 8499244"/>
              <a:gd name="connsiteY548" fmla="*/ 2392422 h 4675133"/>
              <a:gd name="connsiteX549" fmla="*/ 8441514 w 8499244"/>
              <a:gd name="connsiteY549" fmla="*/ 2404031 h 4675133"/>
              <a:gd name="connsiteX550" fmla="*/ 8459186 w 8499244"/>
              <a:gd name="connsiteY550" fmla="*/ 2386553 h 4675133"/>
              <a:gd name="connsiteX551" fmla="*/ 8433388 w 8499244"/>
              <a:gd name="connsiteY551" fmla="*/ 2296065 h 4675133"/>
              <a:gd name="connsiteX552" fmla="*/ 8432549 w 8499244"/>
              <a:gd name="connsiteY552" fmla="*/ 2293098 h 4675133"/>
              <a:gd name="connsiteX553" fmla="*/ 8406945 w 8499244"/>
              <a:gd name="connsiteY553" fmla="*/ 2282263 h 4675133"/>
              <a:gd name="connsiteX554" fmla="*/ 8390434 w 8499244"/>
              <a:gd name="connsiteY554" fmla="*/ 2300193 h 4675133"/>
              <a:gd name="connsiteX555" fmla="*/ 8391401 w 8499244"/>
              <a:gd name="connsiteY555" fmla="*/ 2303159 h 4675133"/>
              <a:gd name="connsiteX556" fmla="*/ 8416877 w 8499244"/>
              <a:gd name="connsiteY556" fmla="*/ 2314059 h 4675133"/>
              <a:gd name="connsiteX557" fmla="*/ 8433388 w 8499244"/>
              <a:gd name="connsiteY557" fmla="*/ 2296065 h 4675133"/>
              <a:gd name="connsiteX558" fmla="*/ 8402301 w 8499244"/>
              <a:gd name="connsiteY558" fmla="*/ 2206480 h 4675133"/>
              <a:gd name="connsiteX559" fmla="*/ 8401204 w 8499244"/>
              <a:gd name="connsiteY559" fmla="*/ 2203642 h 4675133"/>
              <a:gd name="connsiteX560" fmla="*/ 8374955 w 8499244"/>
              <a:gd name="connsiteY560" fmla="*/ 2193451 h 4675133"/>
              <a:gd name="connsiteX561" fmla="*/ 8359605 w 8499244"/>
              <a:gd name="connsiteY561" fmla="*/ 2211833 h 4675133"/>
              <a:gd name="connsiteX562" fmla="*/ 8360572 w 8499244"/>
              <a:gd name="connsiteY562" fmla="*/ 2214671 h 4675133"/>
              <a:gd name="connsiteX563" fmla="*/ 8386822 w 8499244"/>
              <a:gd name="connsiteY563" fmla="*/ 2224861 h 4675133"/>
              <a:gd name="connsiteX564" fmla="*/ 8402301 w 8499244"/>
              <a:gd name="connsiteY564" fmla="*/ 2206480 h 4675133"/>
              <a:gd name="connsiteX565" fmla="*/ 8366313 w 8499244"/>
              <a:gd name="connsiteY565" fmla="*/ 2117926 h 4675133"/>
              <a:gd name="connsiteX566" fmla="*/ 8365087 w 8499244"/>
              <a:gd name="connsiteY566" fmla="*/ 2115089 h 4675133"/>
              <a:gd name="connsiteX567" fmla="*/ 8338256 w 8499244"/>
              <a:gd name="connsiteY567" fmla="*/ 2105608 h 4675133"/>
              <a:gd name="connsiteX568" fmla="*/ 8323809 w 8499244"/>
              <a:gd name="connsiteY568" fmla="*/ 2124376 h 4675133"/>
              <a:gd name="connsiteX569" fmla="*/ 8325035 w 8499244"/>
              <a:gd name="connsiteY569" fmla="*/ 2127214 h 4675133"/>
              <a:gd name="connsiteX570" fmla="*/ 8351737 w 8499244"/>
              <a:gd name="connsiteY570" fmla="*/ 2136695 h 4675133"/>
              <a:gd name="connsiteX571" fmla="*/ 8366313 w 8499244"/>
              <a:gd name="connsiteY571" fmla="*/ 2117926 h 4675133"/>
              <a:gd name="connsiteX572" fmla="*/ 8325551 w 8499244"/>
              <a:gd name="connsiteY572" fmla="*/ 2030534 h 4675133"/>
              <a:gd name="connsiteX573" fmla="*/ 8324197 w 8499244"/>
              <a:gd name="connsiteY573" fmla="*/ 2027696 h 4675133"/>
              <a:gd name="connsiteX574" fmla="*/ 8296850 w 8499244"/>
              <a:gd name="connsiteY574" fmla="*/ 2018860 h 4675133"/>
              <a:gd name="connsiteX575" fmla="*/ 8283435 w 8499244"/>
              <a:gd name="connsiteY575" fmla="*/ 2037951 h 4675133"/>
              <a:gd name="connsiteX576" fmla="*/ 8284790 w 8499244"/>
              <a:gd name="connsiteY576" fmla="*/ 2040724 h 4675133"/>
              <a:gd name="connsiteX577" fmla="*/ 8312007 w 8499244"/>
              <a:gd name="connsiteY577" fmla="*/ 2049560 h 4675133"/>
              <a:gd name="connsiteX578" fmla="*/ 8325551 w 8499244"/>
              <a:gd name="connsiteY578" fmla="*/ 2030534 h 4675133"/>
              <a:gd name="connsiteX579" fmla="*/ 8280597 w 8499244"/>
              <a:gd name="connsiteY579" fmla="*/ 1944174 h 4675133"/>
              <a:gd name="connsiteX580" fmla="*/ 8278985 w 8499244"/>
              <a:gd name="connsiteY580" fmla="*/ 1941465 h 4675133"/>
              <a:gd name="connsiteX581" fmla="*/ 8251316 w 8499244"/>
              <a:gd name="connsiteY581" fmla="*/ 1933274 h 4675133"/>
              <a:gd name="connsiteX582" fmla="*/ 8238804 w 8499244"/>
              <a:gd name="connsiteY582" fmla="*/ 1952623 h 4675133"/>
              <a:gd name="connsiteX583" fmla="*/ 8240287 w 8499244"/>
              <a:gd name="connsiteY583" fmla="*/ 1955396 h 4675133"/>
              <a:gd name="connsiteX584" fmla="*/ 8267956 w 8499244"/>
              <a:gd name="connsiteY584" fmla="*/ 1963587 h 4675133"/>
              <a:gd name="connsiteX585" fmla="*/ 8280597 w 8499244"/>
              <a:gd name="connsiteY585" fmla="*/ 1944238 h 4675133"/>
              <a:gd name="connsiteX586" fmla="*/ 8231516 w 8499244"/>
              <a:gd name="connsiteY586" fmla="*/ 1859039 h 4675133"/>
              <a:gd name="connsiteX587" fmla="*/ 8229903 w 8499244"/>
              <a:gd name="connsiteY587" fmla="*/ 1856330 h 4675133"/>
              <a:gd name="connsiteX588" fmla="*/ 8201848 w 8499244"/>
              <a:gd name="connsiteY588" fmla="*/ 1848784 h 4675133"/>
              <a:gd name="connsiteX589" fmla="*/ 8190109 w 8499244"/>
              <a:gd name="connsiteY589" fmla="*/ 1868326 h 4675133"/>
              <a:gd name="connsiteX590" fmla="*/ 8191721 w 8499244"/>
              <a:gd name="connsiteY590" fmla="*/ 1871035 h 4675133"/>
              <a:gd name="connsiteX591" fmla="*/ 8219777 w 8499244"/>
              <a:gd name="connsiteY591" fmla="*/ 1878581 h 4675133"/>
              <a:gd name="connsiteX592" fmla="*/ 8231516 w 8499244"/>
              <a:gd name="connsiteY592" fmla="*/ 1859039 h 4675133"/>
              <a:gd name="connsiteX593" fmla="*/ 8178693 w 8499244"/>
              <a:gd name="connsiteY593" fmla="*/ 1774936 h 4675133"/>
              <a:gd name="connsiteX594" fmla="*/ 8176951 w 8499244"/>
              <a:gd name="connsiteY594" fmla="*/ 1772227 h 4675133"/>
              <a:gd name="connsiteX595" fmla="*/ 8148509 w 8499244"/>
              <a:gd name="connsiteY595" fmla="*/ 1765261 h 4675133"/>
              <a:gd name="connsiteX596" fmla="*/ 8137673 w 8499244"/>
              <a:gd name="connsiteY596" fmla="*/ 1785062 h 4675133"/>
              <a:gd name="connsiteX597" fmla="*/ 8139415 w 8499244"/>
              <a:gd name="connsiteY597" fmla="*/ 1787771 h 4675133"/>
              <a:gd name="connsiteX598" fmla="*/ 8167858 w 8499244"/>
              <a:gd name="connsiteY598" fmla="*/ 1794736 h 4675133"/>
              <a:gd name="connsiteX599" fmla="*/ 8178693 w 8499244"/>
              <a:gd name="connsiteY599" fmla="*/ 1774936 h 4675133"/>
              <a:gd name="connsiteX600" fmla="*/ 8122452 w 8499244"/>
              <a:gd name="connsiteY600" fmla="*/ 1691994 h 4675133"/>
              <a:gd name="connsiteX601" fmla="*/ 8120582 w 8499244"/>
              <a:gd name="connsiteY601" fmla="*/ 1689349 h 4675133"/>
              <a:gd name="connsiteX602" fmla="*/ 8091817 w 8499244"/>
              <a:gd name="connsiteY602" fmla="*/ 1682964 h 4675133"/>
              <a:gd name="connsiteX603" fmla="*/ 8081756 w 8499244"/>
              <a:gd name="connsiteY603" fmla="*/ 1703023 h 4675133"/>
              <a:gd name="connsiteX604" fmla="*/ 8083626 w 8499244"/>
              <a:gd name="connsiteY604" fmla="*/ 1705667 h 4675133"/>
              <a:gd name="connsiteX605" fmla="*/ 8112262 w 8499244"/>
              <a:gd name="connsiteY605" fmla="*/ 1712052 h 4675133"/>
              <a:gd name="connsiteX606" fmla="*/ 8122452 w 8499244"/>
              <a:gd name="connsiteY606" fmla="*/ 1691994 h 4675133"/>
              <a:gd name="connsiteX607" fmla="*/ 8062729 w 8499244"/>
              <a:gd name="connsiteY607" fmla="*/ 1610342 h 4675133"/>
              <a:gd name="connsiteX608" fmla="*/ 8060730 w 8499244"/>
              <a:gd name="connsiteY608" fmla="*/ 1607697 h 4675133"/>
              <a:gd name="connsiteX609" fmla="*/ 8031707 w 8499244"/>
              <a:gd name="connsiteY609" fmla="*/ 1601828 h 4675133"/>
              <a:gd name="connsiteX610" fmla="*/ 8022419 w 8499244"/>
              <a:gd name="connsiteY610" fmla="*/ 1622015 h 4675133"/>
              <a:gd name="connsiteX611" fmla="*/ 8024419 w 8499244"/>
              <a:gd name="connsiteY611" fmla="*/ 1624660 h 4675133"/>
              <a:gd name="connsiteX612" fmla="*/ 8053442 w 8499244"/>
              <a:gd name="connsiteY612" fmla="*/ 1630529 h 4675133"/>
              <a:gd name="connsiteX613" fmla="*/ 8062729 w 8499244"/>
              <a:gd name="connsiteY613" fmla="*/ 1610342 h 4675133"/>
              <a:gd name="connsiteX614" fmla="*/ 7999845 w 8499244"/>
              <a:gd name="connsiteY614" fmla="*/ 1529850 h 4675133"/>
              <a:gd name="connsiteX615" fmla="*/ 7997717 w 8499244"/>
              <a:gd name="connsiteY615" fmla="*/ 1527335 h 4675133"/>
              <a:gd name="connsiteX616" fmla="*/ 7968500 w 8499244"/>
              <a:gd name="connsiteY616" fmla="*/ 1521982 h 4675133"/>
              <a:gd name="connsiteX617" fmla="*/ 7960115 w 8499244"/>
              <a:gd name="connsiteY617" fmla="*/ 1542298 h 4675133"/>
              <a:gd name="connsiteX618" fmla="*/ 7962115 w 8499244"/>
              <a:gd name="connsiteY618" fmla="*/ 1544878 h 4675133"/>
              <a:gd name="connsiteX619" fmla="*/ 7991332 w 8499244"/>
              <a:gd name="connsiteY619" fmla="*/ 1550231 h 4675133"/>
              <a:gd name="connsiteX620" fmla="*/ 7999845 w 8499244"/>
              <a:gd name="connsiteY620" fmla="*/ 1529915 h 4675133"/>
              <a:gd name="connsiteX621" fmla="*/ 7933866 w 8499244"/>
              <a:gd name="connsiteY621" fmla="*/ 1450649 h 4675133"/>
              <a:gd name="connsiteX622" fmla="*/ 7931738 w 8499244"/>
              <a:gd name="connsiteY622" fmla="*/ 1448134 h 4675133"/>
              <a:gd name="connsiteX623" fmla="*/ 7902263 w 8499244"/>
              <a:gd name="connsiteY623" fmla="*/ 1443297 h 4675133"/>
              <a:gd name="connsiteX624" fmla="*/ 7894459 w 8499244"/>
              <a:gd name="connsiteY624" fmla="*/ 1463806 h 4675133"/>
              <a:gd name="connsiteX625" fmla="*/ 7896716 w 8499244"/>
              <a:gd name="connsiteY625" fmla="*/ 1466257 h 4675133"/>
              <a:gd name="connsiteX626" fmla="*/ 7926062 w 8499244"/>
              <a:gd name="connsiteY626" fmla="*/ 1471094 h 4675133"/>
              <a:gd name="connsiteX627" fmla="*/ 7933866 w 8499244"/>
              <a:gd name="connsiteY627" fmla="*/ 1450714 h 4675133"/>
              <a:gd name="connsiteX628" fmla="*/ 7865242 w 8499244"/>
              <a:gd name="connsiteY628" fmla="*/ 1372867 h 4675133"/>
              <a:gd name="connsiteX629" fmla="*/ 7862985 w 8499244"/>
              <a:gd name="connsiteY629" fmla="*/ 1370351 h 4675133"/>
              <a:gd name="connsiteX630" fmla="*/ 7833381 w 8499244"/>
              <a:gd name="connsiteY630" fmla="*/ 1366095 h 4675133"/>
              <a:gd name="connsiteX631" fmla="*/ 7826351 w 8499244"/>
              <a:gd name="connsiteY631" fmla="*/ 1386605 h 4675133"/>
              <a:gd name="connsiteX632" fmla="*/ 7828609 w 8499244"/>
              <a:gd name="connsiteY632" fmla="*/ 1389120 h 4675133"/>
              <a:gd name="connsiteX633" fmla="*/ 7858212 w 8499244"/>
              <a:gd name="connsiteY633" fmla="*/ 1393377 h 4675133"/>
              <a:gd name="connsiteX634" fmla="*/ 7865242 w 8499244"/>
              <a:gd name="connsiteY634" fmla="*/ 1372867 h 4675133"/>
              <a:gd name="connsiteX635" fmla="*/ 7793910 w 8499244"/>
              <a:gd name="connsiteY635" fmla="*/ 1296181 h 4675133"/>
              <a:gd name="connsiteX636" fmla="*/ 7791523 w 8499244"/>
              <a:gd name="connsiteY636" fmla="*/ 1293795 h 4675133"/>
              <a:gd name="connsiteX637" fmla="*/ 7761726 w 8499244"/>
              <a:gd name="connsiteY637" fmla="*/ 1289989 h 4675133"/>
              <a:gd name="connsiteX638" fmla="*/ 7755469 w 8499244"/>
              <a:gd name="connsiteY638" fmla="*/ 1310693 h 4675133"/>
              <a:gd name="connsiteX639" fmla="*/ 7757727 w 8499244"/>
              <a:gd name="connsiteY639" fmla="*/ 1313079 h 4675133"/>
              <a:gd name="connsiteX640" fmla="*/ 7787525 w 8499244"/>
              <a:gd name="connsiteY640" fmla="*/ 1316884 h 4675133"/>
              <a:gd name="connsiteX641" fmla="*/ 7793910 w 8499244"/>
              <a:gd name="connsiteY641" fmla="*/ 1296181 h 4675133"/>
              <a:gd name="connsiteX642" fmla="*/ 7719674 w 8499244"/>
              <a:gd name="connsiteY642" fmla="*/ 1220785 h 4675133"/>
              <a:gd name="connsiteX643" fmla="*/ 7717288 w 8499244"/>
              <a:gd name="connsiteY643" fmla="*/ 1218334 h 4675133"/>
              <a:gd name="connsiteX644" fmla="*/ 7687362 w 8499244"/>
              <a:gd name="connsiteY644" fmla="*/ 1215045 h 4675133"/>
              <a:gd name="connsiteX645" fmla="*/ 7681751 w 8499244"/>
              <a:gd name="connsiteY645" fmla="*/ 1235813 h 4675133"/>
              <a:gd name="connsiteX646" fmla="*/ 7684137 w 8499244"/>
              <a:gd name="connsiteY646" fmla="*/ 1238199 h 4675133"/>
              <a:gd name="connsiteX647" fmla="*/ 7714063 w 8499244"/>
              <a:gd name="connsiteY647" fmla="*/ 1241617 h 4675133"/>
              <a:gd name="connsiteX648" fmla="*/ 7719674 w 8499244"/>
              <a:gd name="connsiteY648" fmla="*/ 1220849 h 4675133"/>
              <a:gd name="connsiteX649" fmla="*/ 7642924 w 8499244"/>
              <a:gd name="connsiteY649" fmla="*/ 1146614 h 4675133"/>
              <a:gd name="connsiteX650" fmla="*/ 7640408 w 8499244"/>
              <a:gd name="connsiteY650" fmla="*/ 1144228 h 4675133"/>
              <a:gd name="connsiteX651" fmla="*/ 7610353 w 8499244"/>
              <a:gd name="connsiteY651" fmla="*/ 1141390 h 4675133"/>
              <a:gd name="connsiteX652" fmla="*/ 7605387 w 8499244"/>
              <a:gd name="connsiteY652" fmla="*/ 1162222 h 4675133"/>
              <a:gd name="connsiteX653" fmla="*/ 7607902 w 8499244"/>
              <a:gd name="connsiteY653" fmla="*/ 1164609 h 4675133"/>
              <a:gd name="connsiteX654" fmla="*/ 7637958 w 8499244"/>
              <a:gd name="connsiteY654" fmla="*/ 1167447 h 4675133"/>
              <a:gd name="connsiteX655" fmla="*/ 7642924 w 8499244"/>
              <a:gd name="connsiteY655" fmla="*/ 1146614 h 4675133"/>
              <a:gd name="connsiteX656" fmla="*/ 7563464 w 8499244"/>
              <a:gd name="connsiteY656" fmla="*/ 1073734 h 4675133"/>
              <a:gd name="connsiteX657" fmla="*/ 7560820 w 8499244"/>
              <a:gd name="connsiteY657" fmla="*/ 1071347 h 4675133"/>
              <a:gd name="connsiteX658" fmla="*/ 7530830 w 8499244"/>
              <a:gd name="connsiteY658" fmla="*/ 1069025 h 4675133"/>
              <a:gd name="connsiteX659" fmla="*/ 7526508 w 8499244"/>
              <a:gd name="connsiteY659" fmla="*/ 1089922 h 4675133"/>
              <a:gd name="connsiteX660" fmla="*/ 7529088 w 8499244"/>
              <a:gd name="connsiteY660" fmla="*/ 1092180 h 4675133"/>
              <a:gd name="connsiteX661" fmla="*/ 7559273 w 8499244"/>
              <a:gd name="connsiteY661" fmla="*/ 1094630 h 4675133"/>
              <a:gd name="connsiteX662" fmla="*/ 7563464 w 8499244"/>
              <a:gd name="connsiteY662" fmla="*/ 1073734 h 4675133"/>
              <a:gd name="connsiteX663" fmla="*/ 7481619 w 8499244"/>
              <a:gd name="connsiteY663" fmla="*/ 1002014 h 4675133"/>
              <a:gd name="connsiteX664" fmla="*/ 7478845 w 8499244"/>
              <a:gd name="connsiteY664" fmla="*/ 999757 h 4675133"/>
              <a:gd name="connsiteX665" fmla="*/ 7448597 w 8499244"/>
              <a:gd name="connsiteY665" fmla="*/ 997886 h 4675133"/>
              <a:gd name="connsiteX666" fmla="*/ 7445179 w 8499244"/>
              <a:gd name="connsiteY666" fmla="*/ 1018847 h 4675133"/>
              <a:gd name="connsiteX667" fmla="*/ 7447823 w 8499244"/>
              <a:gd name="connsiteY667" fmla="*/ 1021105 h 4675133"/>
              <a:gd name="connsiteX668" fmla="*/ 7478071 w 8499244"/>
              <a:gd name="connsiteY668" fmla="*/ 1022975 h 4675133"/>
              <a:gd name="connsiteX669" fmla="*/ 7481619 w 8499244"/>
              <a:gd name="connsiteY669" fmla="*/ 1002014 h 4675133"/>
              <a:gd name="connsiteX670" fmla="*/ 7397194 w 8499244"/>
              <a:gd name="connsiteY670" fmla="*/ 931649 h 4675133"/>
              <a:gd name="connsiteX671" fmla="*/ 7394420 w 8499244"/>
              <a:gd name="connsiteY671" fmla="*/ 929391 h 4675133"/>
              <a:gd name="connsiteX672" fmla="*/ 7364043 w 8499244"/>
              <a:gd name="connsiteY672" fmla="*/ 928037 h 4675133"/>
              <a:gd name="connsiteX673" fmla="*/ 7361269 w 8499244"/>
              <a:gd name="connsiteY673" fmla="*/ 949063 h 4675133"/>
              <a:gd name="connsiteX674" fmla="*/ 7364043 w 8499244"/>
              <a:gd name="connsiteY674" fmla="*/ 951256 h 4675133"/>
              <a:gd name="connsiteX675" fmla="*/ 7394420 w 8499244"/>
              <a:gd name="connsiteY675" fmla="*/ 952739 h 4675133"/>
              <a:gd name="connsiteX676" fmla="*/ 7397194 w 8499244"/>
              <a:gd name="connsiteY676" fmla="*/ 931713 h 4675133"/>
              <a:gd name="connsiteX677" fmla="*/ 7310381 w 8499244"/>
              <a:gd name="connsiteY677" fmla="*/ 862767 h 4675133"/>
              <a:gd name="connsiteX678" fmla="*/ 7307479 w 8499244"/>
              <a:gd name="connsiteY678" fmla="*/ 860509 h 4675133"/>
              <a:gd name="connsiteX679" fmla="*/ 7277167 w 8499244"/>
              <a:gd name="connsiteY679" fmla="*/ 859671 h 4675133"/>
              <a:gd name="connsiteX680" fmla="*/ 7274973 w 8499244"/>
              <a:gd name="connsiteY680" fmla="*/ 880632 h 4675133"/>
              <a:gd name="connsiteX681" fmla="*/ 7277811 w 8499244"/>
              <a:gd name="connsiteY681" fmla="*/ 882825 h 4675133"/>
              <a:gd name="connsiteX682" fmla="*/ 7308189 w 8499244"/>
              <a:gd name="connsiteY682" fmla="*/ 883728 h 4675133"/>
              <a:gd name="connsiteX683" fmla="*/ 7310381 w 8499244"/>
              <a:gd name="connsiteY683" fmla="*/ 862767 h 4675133"/>
              <a:gd name="connsiteX684" fmla="*/ 7221054 w 8499244"/>
              <a:gd name="connsiteY684" fmla="*/ 795175 h 4675133"/>
              <a:gd name="connsiteX685" fmla="*/ 7218217 w 8499244"/>
              <a:gd name="connsiteY685" fmla="*/ 792982 h 4675133"/>
              <a:gd name="connsiteX686" fmla="*/ 7187774 w 8499244"/>
              <a:gd name="connsiteY686" fmla="*/ 792595 h 4675133"/>
              <a:gd name="connsiteX687" fmla="*/ 7186356 w 8499244"/>
              <a:gd name="connsiteY687" fmla="*/ 813621 h 4675133"/>
              <a:gd name="connsiteX688" fmla="*/ 7189323 w 8499244"/>
              <a:gd name="connsiteY688" fmla="*/ 815685 h 4675133"/>
              <a:gd name="connsiteX689" fmla="*/ 7219636 w 8499244"/>
              <a:gd name="connsiteY689" fmla="*/ 816072 h 4675133"/>
              <a:gd name="connsiteX690" fmla="*/ 7221054 w 8499244"/>
              <a:gd name="connsiteY690" fmla="*/ 795110 h 4675133"/>
              <a:gd name="connsiteX691" fmla="*/ 7129792 w 8499244"/>
              <a:gd name="connsiteY691" fmla="*/ 729195 h 4675133"/>
              <a:gd name="connsiteX692" fmla="*/ 7126826 w 8499244"/>
              <a:gd name="connsiteY692" fmla="*/ 727131 h 4675133"/>
              <a:gd name="connsiteX693" fmla="*/ 7096384 w 8499244"/>
              <a:gd name="connsiteY693" fmla="*/ 727131 h 4675133"/>
              <a:gd name="connsiteX694" fmla="*/ 7095610 w 8499244"/>
              <a:gd name="connsiteY694" fmla="*/ 748157 h 4675133"/>
              <a:gd name="connsiteX695" fmla="*/ 7098576 w 8499244"/>
              <a:gd name="connsiteY695" fmla="*/ 750221 h 4675133"/>
              <a:gd name="connsiteX696" fmla="*/ 7129018 w 8499244"/>
              <a:gd name="connsiteY696" fmla="*/ 750221 h 4675133"/>
              <a:gd name="connsiteX697" fmla="*/ 7129792 w 8499244"/>
              <a:gd name="connsiteY697" fmla="*/ 729195 h 4675133"/>
              <a:gd name="connsiteX698" fmla="*/ 7036015 w 8499244"/>
              <a:gd name="connsiteY698" fmla="*/ 664828 h 4675133"/>
              <a:gd name="connsiteX699" fmla="*/ 7032920 w 8499244"/>
              <a:gd name="connsiteY699" fmla="*/ 662764 h 4675133"/>
              <a:gd name="connsiteX700" fmla="*/ 7002477 w 8499244"/>
              <a:gd name="connsiteY700" fmla="*/ 663409 h 4675133"/>
              <a:gd name="connsiteX701" fmla="*/ 7002606 w 8499244"/>
              <a:gd name="connsiteY701" fmla="*/ 684370 h 4675133"/>
              <a:gd name="connsiteX702" fmla="*/ 7005573 w 8499244"/>
              <a:gd name="connsiteY702" fmla="*/ 686370 h 4675133"/>
              <a:gd name="connsiteX703" fmla="*/ 7036015 w 8499244"/>
              <a:gd name="connsiteY703" fmla="*/ 685789 h 4675133"/>
              <a:gd name="connsiteX704" fmla="*/ 7036015 w 8499244"/>
              <a:gd name="connsiteY704" fmla="*/ 664828 h 4675133"/>
              <a:gd name="connsiteX705" fmla="*/ 6940045 w 8499244"/>
              <a:gd name="connsiteY705" fmla="*/ 602138 h 4675133"/>
              <a:gd name="connsiteX706" fmla="*/ 6936949 w 8499244"/>
              <a:gd name="connsiteY706" fmla="*/ 600139 h 4675133"/>
              <a:gd name="connsiteX707" fmla="*/ 6906571 w 8499244"/>
              <a:gd name="connsiteY707" fmla="*/ 601235 h 4675133"/>
              <a:gd name="connsiteX708" fmla="*/ 6907345 w 8499244"/>
              <a:gd name="connsiteY708" fmla="*/ 622196 h 4675133"/>
              <a:gd name="connsiteX709" fmla="*/ 6910441 w 8499244"/>
              <a:gd name="connsiteY709" fmla="*/ 624196 h 4675133"/>
              <a:gd name="connsiteX710" fmla="*/ 6940819 w 8499244"/>
              <a:gd name="connsiteY710" fmla="*/ 623099 h 4675133"/>
              <a:gd name="connsiteX711" fmla="*/ 6940045 w 8499244"/>
              <a:gd name="connsiteY711" fmla="*/ 602138 h 4675133"/>
              <a:gd name="connsiteX712" fmla="*/ 6841753 w 8499244"/>
              <a:gd name="connsiteY712" fmla="*/ 541125 h 4675133"/>
              <a:gd name="connsiteX713" fmla="*/ 6838657 w 8499244"/>
              <a:gd name="connsiteY713" fmla="*/ 539254 h 4675133"/>
              <a:gd name="connsiteX714" fmla="*/ 6808150 w 8499244"/>
              <a:gd name="connsiteY714" fmla="*/ 540867 h 4675133"/>
              <a:gd name="connsiteX715" fmla="*/ 6809763 w 8499244"/>
              <a:gd name="connsiteY715" fmla="*/ 561828 h 4675133"/>
              <a:gd name="connsiteX716" fmla="*/ 6812858 w 8499244"/>
              <a:gd name="connsiteY716" fmla="*/ 563763 h 4675133"/>
              <a:gd name="connsiteX717" fmla="*/ 6843366 w 8499244"/>
              <a:gd name="connsiteY717" fmla="*/ 562150 h 4675133"/>
              <a:gd name="connsiteX718" fmla="*/ 6841753 w 8499244"/>
              <a:gd name="connsiteY718" fmla="*/ 541189 h 4675133"/>
              <a:gd name="connsiteX719" fmla="*/ 6741203 w 8499244"/>
              <a:gd name="connsiteY719" fmla="*/ 481982 h 4675133"/>
              <a:gd name="connsiteX720" fmla="*/ 6737978 w 8499244"/>
              <a:gd name="connsiteY720" fmla="*/ 480111 h 4675133"/>
              <a:gd name="connsiteX721" fmla="*/ 6707601 w 8499244"/>
              <a:gd name="connsiteY721" fmla="*/ 482304 h 4675133"/>
              <a:gd name="connsiteX722" fmla="*/ 6709858 w 8499244"/>
              <a:gd name="connsiteY722" fmla="*/ 503201 h 4675133"/>
              <a:gd name="connsiteX723" fmla="*/ 6713212 w 8499244"/>
              <a:gd name="connsiteY723" fmla="*/ 505007 h 4675133"/>
              <a:gd name="connsiteX724" fmla="*/ 6743461 w 8499244"/>
              <a:gd name="connsiteY724" fmla="*/ 502878 h 4675133"/>
              <a:gd name="connsiteX725" fmla="*/ 6741203 w 8499244"/>
              <a:gd name="connsiteY725" fmla="*/ 481982 h 4675133"/>
              <a:gd name="connsiteX726" fmla="*/ 6638332 w 8499244"/>
              <a:gd name="connsiteY726" fmla="*/ 424580 h 4675133"/>
              <a:gd name="connsiteX727" fmla="*/ 6634978 w 8499244"/>
              <a:gd name="connsiteY727" fmla="*/ 422774 h 4675133"/>
              <a:gd name="connsiteX728" fmla="*/ 6604665 w 8499244"/>
              <a:gd name="connsiteY728" fmla="*/ 425483 h 4675133"/>
              <a:gd name="connsiteX729" fmla="*/ 6607826 w 8499244"/>
              <a:gd name="connsiteY729" fmla="*/ 446380 h 4675133"/>
              <a:gd name="connsiteX730" fmla="*/ 6611179 w 8499244"/>
              <a:gd name="connsiteY730" fmla="*/ 448186 h 4675133"/>
              <a:gd name="connsiteX731" fmla="*/ 6641428 w 8499244"/>
              <a:gd name="connsiteY731" fmla="*/ 445477 h 4675133"/>
              <a:gd name="connsiteX732" fmla="*/ 6638397 w 8499244"/>
              <a:gd name="connsiteY732" fmla="*/ 424580 h 4675133"/>
              <a:gd name="connsiteX733" fmla="*/ 6533075 w 8499244"/>
              <a:gd name="connsiteY733" fmla="*/ 369307 h 4675133"/>
              <a:gd name="connsiteX734" fmla="*/ 6529721 w 8499244"/>
              <a:gd name="connsiteY734" fmla="*/ 367565 h 4675133"/>
              <a:gd name="connsiteX735" fmla="*/ 6499536 w 8499244"/>
              <a:gd name="connsiteY735" fmla="*/ 370919 h 4675133"/>
              <a:gd name="connsiteX736" fmla="*/ 6503600 w 8499244"/>
              <a:gd name="connsiteY736" fmla="*/ 391558 h 4675133"/>
              <a:gd name="connsiteX737" fmla="*/ 6506954 w 8499244"/>
              <a:gd name="connsiteY737" fmla="*/ 393364 h 4675133"/>
              <a:gd name="connsiteX738" fmla="*/ 6537137 w 8499244"/>
              <a:gd name="connsiteY738" fmla="*/ 390010 h 4675133"/>
              <a:gd name="connsiteX739" fmla="*/ 6533075 w 8499244"/>
              <a:gd name="connsiteY739" fmla="*/ 369242 h 4675133"/>
              <a:gd name="connsiteX740" fmla="*/ 6425366 w 8499244"/>
              <a:gd name="connsiteY740" fmla="*/ 316033 h 4675133"/>
              <a:gd name="connsiteX741" fmla="*/ 6421883 w 8499244"/>
              <a:gd name="connsiteY741" fmla="*/ 314421 h 4675133"/>
              <a:gd name="connsiteX742" fmla="*/ 6391828 w 8499244"/>
              <a:gd name="connsiteY742" fmla="*/ 318355 h 4675133"/>
              <a:gd name="connsiteX743" fmla="*/ 6396729 w 8499244"/>
              <a:gd name="connsiteY743" fmla="*/ 338994 h 4675133"/>
              <a:gd name="connsiteX744" fmla="*/ 6400212 w 8499244"/>
              <a:gd name="connsiteY744" fmla="*/ 340606 h 4675133"/>
              <a:gd name="connsiteX745" fmla="*/ 6430268 w 8499244"/>
              <a:gd name="connsiteY745" fmla="*/ 336672 h 4675133"/>
              <a:gd name="connsiteX746" fmla="*/ 6425366 w 8499244"/>
              <a:gd name="connsiteY746" fmla="*/ 316033 h 4675133"/>
              <a:gd name="connsiteX747" fmla="*/ 6315335 w 8499244"/>
              <a:gd name="connsiteY747" fmla="*/ 265210 h 4675133"/>
              <a:gd name="connsiteX748" fmla="*/ 6311724 w 8499244"/>
              <a:gd name="connsiteY748" fmla="*/ 263598 h 4675133"/>
              <a:gd name="connsiteX749" fmla="*/ 6281926 w 8499244"/>
              <a:gd name="connsiteY749" fmla="*/ 268241 h 4675133"/>
              <a:gd name="connsiteX750" fmla="*/ 6287731 w 8499244"/>
              <a:gd name="connsiteY750" fmla="*/ 288687 h 4675133"/>
              <a:gd name="connsiteX751" fmla="*/ 6291343 w 8499244"/>
              <a:gd name="connsiteY751" fmla="*/ 290299 h 4675133"/>
              <a:gd name="connsiteX752" fmla="*/ 6321140 w 8499244"/>
              <a:gd name="connsiteY752" fmla="*/ 285720 h 4675133"/>
              <a:gd name="connsiteX753" fmla="*/ 6315335 w 8499244"/>
              <a:gd name="connsiteY753" fmla="*/ 265210 h 4675133"/>
              <a:gd name="connsiteX754" fmla="*/ 6202854 w 8499244"/>
              <a:gd name="connsiteY754" fmla="*/ 216838 h 4675133"/>
              <a:gd name="connsiteX755" fmla="*/ 6199242 w 8499244"/>
              <a:gd name="connsiteY755" fmla="*/ 215290 h 4675133"/>
              <a:gd name="connsiteX756" fmla="*/ 6169510 w 8499244"/>
              <a:gd name="connsiteY756" fmla="*/ 220643 h 4675133"/>
              <a:gd name="connsiteX757" fmla="*/ 6176475 w 8499244"/>
              <a:gd name="connsiteY757" fmla="*/ 240959 h 4675133"/>
              <a:gd name="connsiteX758" fmla="*/ 6180087 w 8499244"/>
              <a:gd name="connsiteY758" fmla="*/ 242378 h 4675133"/>
              <a:gd name="connsiteX759" fmla="*/ 6209691 w 8499244"/>
              <a:gd name="connsiteY759" fmla="*/ 237219 h 4675133"/>
              <a:gd name="connsiteX760" fmla="*/ 6202854 w 8499244"/>
              <a:gd name="connsiteY760" fmla="*/ 216838 h 4675133"/>
              <a:gd name="connsiteX761" fmla="*/ 6087922 w 8499244"/>
              <a:gd name="connsiteY761" fmla="*/ 171175 h 4675133"/>
              <a:gd name="connsiteX762" fmla="*/ 6084181 w 8499244"/>
              <a:gd name="connsiteY762" fmla="*/ 169756 h 4675133"/>
              <a:gd name="connsiteX763" fmla="*/ 6054707 w 8499244"/>
              <a:gd name="connsiteY763" fmla="*/ 175818 h 4675133"/>
              <a:gd name="connsiteX764" fmla="*/ 6062640 w 8499244"/>
              <a:gd name="connsiteY764" fmla="*/ 195941 h 4675133"/>
              <a:gd name="connsiteX765" fmla="*/ 6066380 w 8499244"/>
              <a:gd name="connsiteY765" fmla="*/ 197360 h 4675133"/>
              <a:gd name="connsiteX766" fmla="*/ 6095726 w 8499244"/>
              <a:gd name="connsiteY766" fmla="*/ 191426 h 4675133"/>
              <a:gd name="connsiteX767" fmla="*/ 6087922 w 8499244"/>
              <a:gd name="connsiteY767" fmla="*/ 171239 h 4675133"/>
              <a:gd name="connsiteX768" fmla="*/ 5970475 w 8499244"/>
              <a:gd name="connsiteY768" fmla="*/ 128543 h 4675133"/>
              <a:gd name="connsiteX769" fmla="*/ 5966734 w 8499244"/>
              <a:gd name="connsiteY769" fmla="*/ 127188 h 4675133"/>
              <a:gd name="connsiteX770" fmla="*/ 5937517 w 8499244"/>
              <a:gd name="connsiteY770" fmla="*/ 133896 h 4675133"/>
              <a:gd name="connsiteX771" fmla="*/ 5946482 w 8499244"/>
              <a:gd name="connsiteY771" fmla="*/ 153890 h 4675133"/>
              <a:gd name="connsiteX772" fmla="*/ 5950352 w 8499244"/>
              <a:gd name="connsiteY772" fmla="*/ 155180 h 4675133"/>
              <a:gd name="connsiteX773" fmla="*/ 5979439 w 8499244"/>
              <a:gd name="connsiteY773" fmla="*/ 148472 h 4675133"/>
              <a:gd name="connsiteX774" fmla="*/ 5970475 w 8499244"/>
              <a:gd name="connsiteY774" fmla="*/ 128607 h 4675133"/>
              <a:gd name="connsiteX775" fmla="*/ 5849480 w 8499244"/>
              <a:gd name="connsiteY775" fmla="*/ 89781 h 4675133"/>
              <a:gd name="connsiteX776" fmla="*/ 5845481 w 8499244"/>
              <a:gd name="connsiteY776" fmla="*/ 88620 h 4675133"/>
              <a:gd name="connsiteX777" fmla="*/ 5817103 w 8499244"/>
              <a:gd name="connsiteY777" fmla="*/ 96811 h 4675133"/>
              <a:gd name="connsiteX778" fmla="*/ 5828067 w 8499244"/>
              <a:gd name="connsiteY778" fmla="*/ 116095 h 4675133"/>
              <a:gd name="connsiteX779" fmla="*/ 5832066 w 8499244"/>
              <a:gd name="connsiteY779" fmla="*/ 117256 h 4675133"/>
              <a:gd name="connsiteX780" fmla="*/ 5860444 w 8499244"/>
              <a:gd name="connsiteY780" fmla="*/ 109129 h 4675133"/>
              <a:gd name="connsiteX781" fmla="*/ 5849480 w 8499244"/>
              <a:gd name="connsiteY781" fmla="*/ 89781 h 4675133"/>
              <a:gd name="connsiteX782" fmla="*/ 5723777 w 8499244"/>
              <a:gd name="connsiteY782" fmla="*/ 57855 h 4675133"/>
              <a:gd name="connsiteX783" fmla="*/ 5719714 w 8499244"/>
              <a:gd name="connsiteY783" fmla="*/ 56952 h 4675133"/>
              <a:gd name="connsiteX784" fmla="*/ 5692303 w 8499244"/>
              <a:gd name="connsiteY784" fmla="*/ 66562 h 4675133"/>
              <a:gd name="connsiteX785" fmla="*/ 5705654 w 8499244"/>
              <a:gd name="connsiteY785" fmla="*/ 85266 h 4675133"/>
              <a:gd name="connsiteX786" fmla="*/ 5709652 w 8499244"/>
              <a:gd name="connsiteY786" fmla="*/ 86169 h 4675133"/>
              <a:gd name="connsiteX787" fmla="*/ 5737063 w 8499244"/>
              <a:gd name="connsiteY787" fmla="*/ 76430 h 4675133"/>
              <a:gd name="connsiteX788" fmla="*/ 5723842 w 8499244"/>
              <a:gd name="connsiteY788" fmla="*/ 57855 h 4675133"/>
              <a:gd name="connsiteX789" fmla="*/ 5594591 w 8499244"/>
              <a:gd name="connsiteY789" fmla="*/ 33153 h 4675133"/>
              <a:gd name="connsiteX790" fmla="*/ 5590399 w 8499244"/>
              <a:gd name="connsiteY790" fmla="*/ 32443 h 4675133"/>
              <a:gd name="connsiteX791" fmla="*/ 5564149 w 8499244"/>
              <a:gd name="connsiteY791" fmla="*/ 43601 h 4675133"/>
              <a:gd name="connsiteX792" fmla="*/ 5579628 w 8499244"/>
              <a:gd name="connsiteY792" fmla="*/ 61402 h 4675133"/>
              <a:gd name="connsiteX793" fmla="*/ 5583691 w 8499244"/>
              <a:gd name="connsiteY793" fmla="*/ 62047 h 4675133"/>
              <a:gd name="connsiteX794" fmla="*/ 5609941 w 8499244"/>
              <a:gd name="connsiteY794" fmla="*/ 50954 h 4675133"/>
              <a:gd name="connsiteX795" fmla="*/ 5594591 w 8499244"/>
              <a:gd name="connsiteY795" fmla="*/ 33153 h 4675133"/>
              <a:gd name="connsiteX796" fmla="*/ 5462826 w 8499244"/>
              <a:gd name="connsiteY796" fmla="*/ 15481 h 4675133"/>
              <a:gd name="connsiteX797" fmla="*/ 5458504 w 8499244"/>
              <a:gd name="connsiteY797" fmla="*/ 15029 h 4675133"/>
              <a:gd name="connsiteX798" fmla="*/ 5433544 w 8499244"/>
              <a:gd name="connsiteY798" fmla="*/ 27477 h 4675133"/>
              <a:gd name="connsiteX799" fmla="*/ 5450894 w 8499244"/>
              <a:gd name="connsiteY799" fmla="*/ 44440 h 4675133"/>
              <a:gd name="connsiteX800" fmla="*/ 5455086 w 8499244"/>
              <a:gd name="connsiteY800" fmla="*/ 44891 h 4675133"/>
              <a:gd name="connsiteX801" fmla="*/ 5480110 w 8499244"/>
              <a:gd name="connsiteY801" fmla="*/ 32443 h 4675133"/>
              <a:gd name="connsiteX802" fmla="*/ 5462761 w 8499244"/>
              <a:gd name="connsiteY802" fmla="*/ 15481 h 4675133"/>
              <a:gd name="connsiteX803" fmla="*/ 5329318 w 8499244"/>
              <a:gd name="connsiteY803" fmla="*/ 4581 h 4675133"/>
              <a:gd name="connsiteX804" fmla="*/ 5324997 w 8499244"/>
              <a:gd name="connsiteY804" fmla="*/ 4323 h 4675133"/>
              <a:gd name="connsiteX805" fmla="*/ 5301263 w 8499244"/>
              <a:gd name="connsiteY805" fmla="*/ 17932 h 4675133"/>
              <a:gd name="connsiteX806" fmla="*/ 5320354 w 8499244"/>
              <a:gd name="connsiteY806" fmla="*/ 33927 h 4675133"/>
              <a:gd name="connsiteX807" fmla="*/ 5324546 w 8499244"/>
              <a:gd name="connsiteY807" fmla="*/ 34120 h 4675133"/>
              <a:gd name="connsiteX808" fmla="*/ 5348409 w 8499244"/>
              <a:gd name="connsiteY808" fmla="*/ 20576 h 4675133"/>
              <a:gd name="connsiteX809" fmla="*/ 5329318 w 8499244"/>
              <a:gd name="connsiteY809" fmla="*/ 4581 h 4675133"/>
              <a:gd name="connsiteX810" fmla="*/ 5194973 w 8499244"/>
              <a:gd name="connsiteY810" fmla="*/ 2 h 4675133"/>
              <a:gd name="connsiteX811" fmla="*/ 5190652 w 8499244"/>
              <a:gd name="connsiteY811" fmla="*/ 2 h 4675133"/>
              <a:gd name="connsiteX812" fmla="*/ 5168207 w 8499244"/>
              <a:gd name="connsiteY812" fmla="*/ 14578 h 4675133"/>
              <a:gd name="connsiteX813" fmla="*/ 5188782 w 8499244"/>
              <a:gd name="connsiteY813" fmla="*/ 29670 h 4675133"/>
              <a:gd name="connsiteX814" fmla="*/ 5193103 w 8499244"/>
              <a:gd name="connsiteY814" fmla="*/ 29670 h 4675133"/>
              <a:gd name="connsiteX815" fmla="*/ 5215548 w 8499244"/>
              <a:gd name="connsiteY815" fmla="*/ 15094 h 4675133"/>
              <a:gd name="connsiteX816" fmla="*/ 5194973 w 8499244"/>
              <a:gd name="connsiteY816" fmla="*/ 2 h 4675133"/>
              <a:gd name="connsiteX817" fmla="*/ 5060305 w 8499244"/>
              <a:gd name="connsiteY817" fmla="*/ 1292 h 4675133"/>
              <a:gd name="connsiteX818" fmla="*/ 5055855 w 8499244"/>
              <a:gd name="connsiteY818" fmla="*/ 1421 h 4675133"/>
              <a:gd name="connsiteX819" fmla="*/ 5034829 w 8499244"/>
              <a:gd name="connsiteY819" fmla="*/ 16964 h 4675133"/>
              <a:gd name="connsiteX820" fmla="*/ 5056758 w 8499244"/>
              <a:gd name="connsiteY820" fmla="*/ 31154 h 4675133"/>
              <a:gd name="connsiteX821" fmla="*/ 5060950 w 8499244"/>
              <a:gd name="connsiteY821" fmla="*/ 31025 h 4675133"/>
              <a:gd name="connsiteX822" fmla="*/ 5082105 w 8499244"/>
              <a:gd name="connsiteY822" fmla="*/ 15481 h 4675133"/>
              <a:gd name="connsiteX823" fmla="*/ 5060305 w 8499244"/>
              <a:gd name="connsiteY823" fmla="*/ 1292 h 4675133"/>
              <a:gd name="connsiteX824" fmla="*/ 4925831 w 8499244"/>
              <a:gd name="connsiteY824" fmla="*/ 8064 h 4675133"/>
              <a:gd name="connsiteX825" fmla="*/ 4921510 w 8499244"/>
              <a:gd name="connsiteY825" fmla="*/ 8322 h 4675133"/>
              <a:gd name="connsiteX826" fmla="*/ 4901645 w 8499244"/>
              <a:gd name="connsiteY826" fmla="*/ 24575 h 4675133"/>
              <a:gd name="connsiteX827" fmla="*/ 4924670 w 8499244"/>
              <a:gd name="connsiteY827" fmla="*/ 37926 h 4675133"/>
              <a:gd name="connsiteX828" fmla="*/ 4928991 w 8499244"/>
              <a:gd name="connsiteY828" fmla="*/ 37603 h 4675133"/>
              <a:gd name="connsiteX829" fmla="*/ 4948856 w 8499244"/>
              <a:gd name="connsiteY829" fmla="*/ 21350 h 4675133"/>
              <a:gd name="connsiteX830" fmla="*/ 4925831 w 8499244"/>
              <a:gd name="connsiteY830" fmla="*/ 8064 h 4675133"/>
              <a:gd name="connsiteX831" fmla="*/ 4792066 w 8499244"/>
              <a:gd name="connsiteY831" fmla="*/ 19738 h 4675133"/>
              <a:gd name="connsiteX832" fmla="*/ 4787745 w 8499244"/>
              <a:gd name="connsiteY832" fmla="*/ 20125 h 4675133"/>
              <a:gd name="connsiteX833" fmla="*/ 4769105 w 8499244"/>
              <a:gd name="connsiteY833" fmla="*/ 37087 h 4675133"/>
              <a:gd name="connsiteX834" fmla="*/ 4793162 w 8499244"/>
              <a:gd name="connsiteY834" fmla="*/ 49535 h 4675133"/>
              <a:gd name="connsiteX835" fmla="*/ 4797484 w 8499244"/>
              <a:gd name="connsiteY835" fmla="*/ 49148 h 4675133"/>
              <a:gd name="connsiteX836" fmla="*/ 4816187 w 8499244"/>
              <a:gd name="connsiteY836" fmla="*/ 32185 h 4675133"/>
              <a:gd name="connsiteX837" fmla="*/ 4792130 w 8499244"/>
              <a:gd name="connsiteY837" fmla="*/ 19738 h 4675133"/>
              <a:gd name="connsiteX838" fmla="*/ 4659139 w 8499244"/>
              <a:gd name="connsiteY838" fmla="*/ 35862 h 4675133"/>
              <a:gd name="connsiteX839" fmla="*/ 4654818 w 8499244"/>
              <a:gd name="connsiteY839" fmla="*/ 36442 h 4675133"/>
              <a:gd name="connsiteX840" fmla="*/ 4637404 w 8499244"/>
              <a:gd name="connsiteY840" fmla="*/ 53921 h 4675133"/>
              <a:gd name="connsiteX841" fmla="*/ 4662300 w 8499244"/>
              <a:gd name="connsiteY841" fmla="*/ 65530 h 4675133"/>
              <a:gd name="connsiteX842" fmla="*/ 4666427 w 8499244"/>
              <a:gd name="connsiteY842" fmla="*/ 64949 h 4675133"/>
              <a:gd name="connsiteX843" fmla="*/ 4683970 w 8499244"/>
              <a:gd name="connsiteY843" fmla="*/ 47536 h 4675133"/>
              <a:gd name="connsiteX844" fmla="*/ 4659075 w 8499244"/>
              <a:gd name="connsiteY844" fmla="*/ 35797 h 4675133"/>
              <a:gd name="connsiteX845" fmla="*/ 4527245 w 8499244"/>
              <a:gd name="connsiteY845" fmla="*/ 56049 h 4675133"/>
              <a:gd name="connsiteX846" fmla="*/ 4523052 w 8499244"/>
              <a:gd name="connsiteY846" fmla="*/ 56823 h 4675133"/>
              <a:gd name="connsiteX847" fmla="*/ 4506541 w 8499244"/>
              <a:gd name="connsiteY847" fmla="*/ 74817 h 4675133"/>
              <a:gd name="connsiteX848" fmla="*/ 4532146 w 8499244"/>
              <a:gd name="connsiteY848" fmla="*/ 85653 h 4675133"/>
              <a:gd name="connsiteX849" fmla="*/ 4536338 w 8499244"/>
              <a:gd name="connsiteY849" fmla="*/ 85008 h 4675133"/>
              <a:gd name="connsiteX850" fmla="*/ 4552850 w 8499244"/>
              <a:gd name="connsiteY850" fmla="*/ 67013 h 4675133"/>
              <a:gd name="connsiteX851" fmla="*/ 4527245 w 8499244"/>
              <a:gd name="connsiteY851" fmla="*/ 56114 h 4675133"/>
              <a:gd name="connsiteX852" fmla="*/ 4396705 w 8499244"/>
              <a:gd name="connsiteY852" fmla="*/ 80106 h 4675133"/>
              <a:gd name="connsiteX853" fmla="*/ 4392577 w 8499244"/>
              <a:gd name="connsiteY853" fmla="*/ 80945 h 4675133"/>
              <a:gd name="connsiteX854" fmla="*/ 4377098 w 8499244"/>
              <a:gd name="connsiteY854" fmla="*/ 99326 h 4675133"/>
              <a:gd name="connsiteX855" fmla="*/ 4403347 w 8499244"/>
              <a:gd name="connsiteY855" fmla="*/ 109516 h 4675133"/>
              <a:gd name="connsiteX856" fmla="*/ 4407475 w 8499244"/>
              <a:gd name="connsiteY856" fmla="*/ 108678 h 4675133"/>
              <a:gd name="connsiteX857" fmla="*/ 4422955 w 8499244"/>
              <a:gd name="connsiteY857" fmla="*/ 90296 h 4675133"/>
              <a:gd name="connsiteX858" fmla="*/ 4396705 w 8499244"/>
              <a:gd name="connsiteY858" fmla="*/ 80106 h 4675133"/>
              <a:gd name="connsiteX859" fmla="*/ 4267390 w 8499244"/>
              <a:gd name="connsiteY859" fmla="*/ 107452 h 4675133"/>
              <a:gd name="connsiteX860" fmla="*/ 4263262 w 8499244"/>
              <a:gd name="connsiteY860" fmla="*/ 108420 h 4675133"/>
              <a:gd name="connsiteX861" fmla="*/ 4248815 w 8499244"/>
              <a:gd name="connsiteY861" fmla="*/ 127188 h 4675133"/>
              <a:gd name="connsiteX862" fmla="*/ 4275645 w 8499244"/>
              <a:gd name="connsiteY862" fmla="*/ 136669 h 4675133"/>
              <a:gd name="connsiteX863" fmla="*/ 4279708 w 8499244"/>
              <a:gd name="connsiteY863" fmla="*/ 135766 h 4675133"/>
              <a:gd name="connsiteX864" fmla="*/ 4294285 w 8499244"/>
              <a:gd name="connsiteY864" fmla="*/ 116998 h 4675133"/>
              <a:gd name="connsiteX865" fmla="*/ 4267454 w 8499244"/>
              <a:gd name="connsiteY865" fmla="*/ 107517 h 4675133"/>
              <a:gd name="connsiteX866" fmla="*/ 4139558 w 8499244"/>
              <a:gd name="connsiteY866" fmla="*/ 137959 h 4675133"/>
              <a:gd name="connsiteX867" fmla="*/ 4135560 w 8499244"/>
              <a:gd name="connsiteY867" fmla="*/ 138991 h 4675133"/>
              <a:gd name="connsiteX868" fmla="*/ 4122015 w 8499244"/>
              <a:gd name="connsiteY868" fmla="*/ 158082 h 4675133"/>
              <a:gd name="connsiteX869" fmla="*/ 4149362 w 8499244"/>
              <a:gd name="connsiteY869" fmla="*/ 166789 h 4675133"/>
              <a:gd name="connsiteX870" fmla="*/ 4153361 w 8499244"/>
              <a:gd name="connsiteY870" fmla="*/ 165757 h 4675133"/>
              <a:gd name="connsiteX871" fmla="*/ 4166905 w 8499244"/>
              <a:gd name="connsiteY871" fmla="*/ 146731 h 4675133"/>
              <a:gd name="connsiteX872" fmla="*/ 4139558 w 8499244"/>
              <a:gd name="connsiteY872" fmla="*/ 137895 h 4675133"/>
              <a:gd name="connsiteX873" fmla="*/ 4013146 w 8499244"/>
              <a:gd name="connsiteY873" fmla="*/ 171175 h 4675133"/>
              <a:gd name="connsiteX874" fmla="*/ 4009147 w 8499244"/>
              <a:gd name="connsiteY874" fmla="*/ 172271 h 4675133"/>
              <a:gd name="connsiteX875" fmla="*/ 3996506 w 8499244"/>
              <a:gd name="connsiteY875" fmla="*/ 191620 h 4675133"/>
              <a:gd name="connsiteX876" fmla="*/ 4024175 w 8499244"/>
              <a:gd name="connsiteY876" fmla="*/ 199811 h 4675133"/>
              <a:gd name="connsiteX877" fmla="*/ 4028173 w 8499244"/>
              <a:gd name="connsiteY877" fmla="*/ 198715 h 4675133"/>
              <a:gd name="connsiteX878" fmla="*/ 4040815 w 8499244"/>
              <a:gd name="connsiteY878" fmla="*/ 179366 h 4675133"/>
              <a:gd name="connsiteX879" fmla="*/ 4013146 w 8499244"/>
              <a:gd name="connsiteY879" fmla="*/ 171175 h 4675133"/>
              <a:gd name="connsiteX880" fmla="*/ 3888217 w 8499244"/>
              <a:gd name="connsiteY880" fmla="*/ 206906 h 4675133"/>
              <a:gd name="connsiteX881" fmla="*/ 3884218 w 8499244"/>
              <a:gd name="connsiteY881" fmla="*/ 208066 h 4675133"/>
              <a:gd name="connsiteX882" fmla="*/ 3872351 w 8499244"/>
              <a:gd name="connsiteY882" fmla="*/ 227673 h 4675133"/>
              <a:gd name="connsiteX883" fmla="*/ 3900407 w 8499244"/>
              <a:gd name="connsiteY883" fmla="*/ 235348 h 4675133"/>
              <a:gd name="connsiteX884" fmla="*/ 3904405 w 8499244"/>
              <a:gd name="connsiteY884" fmla="*/ 234187 h 4675133"/>
              <a:gd name="connsiteX885" fmla="*/ 3916273 w 8499244"/>
              <a:gd name="connsiteY885" fmla="*/ 214581 h 4675133"/>
              <a:gd name="connsiteX886" fmla="*/ 3888217 w 8499244"/>
              <a:gd name="connsiteY886" fmla="*/ 206906 h 4675133"/>
              <a:gd name="connsiteX887" fmla="*/ 3764642 w 8499244"/>
              <a:gd name="connsiteY887" fmla="*/ 245152 h 4675133"/>
              <a:gd name="connsiteX888" fmla="*/ 3760644 w 8499244"/>
              <a:gd name="connsiteY888" fmla="*/ 246442 h 4675133"/>
              <a:gd name="connsiteX889" fmla="*/ 3749679 w 8499244"/>
              <a:gd name="connsiteY889" fmla="*/ 266177 h 4675133"/>
              <a:gd name="connsiteX890" fmla="*/ 3777993 w 8499244"/>
              <a:gd name="connsiteY890" fmla="*/ 273272 h 4675133"/>
              <a:gd name="connsiteX891" fmla="*/ 3781863 w 8499244"/>
              <a:gd name="connsiteY891" fmla="*/ 271982 h 4675133"/>
              <a:gd name="connsiteX892" fmla="*/ 3793085 w 8499244"/>
              <a:gd name="connsiteY892" fmla="*/ 252246 h 4675133"/>
              <a:gd name="connsiteX893" fmla="*/ 3764707 w 8499244"/>
              <a:gd name="connsiteY893" fmla="*/ 245152 h 4675133"/>
              <a:gd name="connsiteX894" fmla="*/ 3642616 w 8499244"/>
              <a:gd name="connsiteY894" fmla="*/ 285526 h 4675133"/>
              <a:gd name="connsiteX895" fmla="*/ 3638746 w 8499244"/>
              <a:gd name="connsiteY895" fmla="*/ 286881 h 4675133"/>
              <a:gd name="connsiteX896" fmla="*/ 3628427 w 8499244"/>
              <a:gd name="connsiteY896" fmla="*/ 306810 h 4675133"/>
              <a:gd name="connsiteX897" fmla="*/ 3656934 w 8499244"/>
              <a:gd name="connsiteY897" fmla="*/ 313389 h 4675133"/>
              <a:gd name="connsiteX898" fmla="*/ 3660803 w 8499244"/>
              <a:gd name="connsiteY898" fmla="*/ 312034 h 4675133"/>
              <a:gd name="connsiteX899" fmla="*/ 3671252 w 8499244"/>
              <a:gd name="connsiteY899" fmla="*/ 292040 h 4675133"/>
              <a:gd name="connsiteX900" fmla="*/ 3642616 w 8499244"/>
              <a:gd name="connsiteY900" fmla="*/ 285462 h 4675133"/>
              <a:gd name="connsiteX901" fmla="*/ 3521943 w 8499244"/>
              <a:gd name="connsiteY901" fmla="*/ 327900 h 4675133"/>
              <a:gd name="connsiteX902" fmla="*/ 3518074 w 8499244"/>
              <a:gd name="connsiteY902" fmla="*/ 329319 h 4675133"/>
              <a:gd name="connsiteX903" fmla="*/ 3508399 w 8499244"/>
              <a:gd name="connsiteY903" fmla="*/ 349442 h 4675133"/>
              <a:gd name="connsiteX904" fmla="*/ 3537293 w 8499244"/>
              <a:gd name="connsiteY904" fmla="*/ 355505 h 4675133"/>
              <a:gd name="connsiteX905" fmla="*/ 3541163 w 8499244"/>
              <a:gd name="connsiteY905" fmla="*/ 354150 h 4675133"/>
              <a:gd name="connsiteX906" fmla="*/ 3550837 w 8499244"/>
              <a:gd name="connsiteY906" fmla="*/ 334027 h 4675133"/>
              <a:gd name="connsiteX907" fmla="*/ 3521943 w 8499244"/>
              <a:gd name="connsiteY907" fmla="*/ 327900 h 4675133"/>
              <a:gd name="connsiteX908" fmla="*/ 3402626 w 8499244"/>
              <a:gd name="connsiteY908" fmla="*/ 372274 h 4675133"/>
              <a:gd name="connsiteX909" fmla="*/ 3398885 w 8499244"/>
              <a:gd name="connsiteY909" fmla="*/ 373693 h 4675133"/>
              <a:gd name="connsiteX910" fmla="*/ 3389855 w 8499244"/>
              <a:gd name="connsiteY910" fmla="*/ 393944 h 4675133"/>
              <a:gd name="connsiteX911" fmla="*/ 3418943 w 8499244"/>
              <a:gd name="connsiteY911" fmla="*/ 399556 h 4675133"/>
              <a:gd name="connsiteX912" fmla="*/ 3422684 w 8499244"/>
              <a:gd name="connsiteY912" fmla="*/ 398137 h 4675133"/>
              <a:gd name="connsiteX913" fmla="*/ 3431713 w 8499244"/>
              <a:gd name="connsiteY913" fmla="*/ 377949 h 4675133"/>
              <a:gd name="connsiteX914" fmla="*/ 3402561 w 8499244"/>
              <a:gd name="connsiteY914" fmla="*/ 372274 h 4675133"/>
              <a:gd name="connsiteX915" fmla="*/ 3284726 w 8499244"/>
              <a:gd name="connsiteY915" fmla="*/ 418388 h 4675133"/>
              <a:gd name="connsiteX916" fmla="*/ 3280986 w 8499244"/>
              <a:gd name="connsiteY916" fmla="*/ 419936 h 4675133"/>
              <a:gd name="connsiteX917" fmla="*/ 3272601 w 8499244"/>
              <a:gd name="connsiteY917" fmla="*/ 440253 h 4675133"/>
              <a:gd name="connsiteX918" fmla="*/ 3301947 w 8499244"/>
              <a:gd name="connsiteY918" fmla="*/ 445477 h 4675133"/>
              <a:gd name="connsiteX919" fmla="*/ 3305688 w 8499244"/>
              <a:gd name="connsiteY919" fmla="*/ 443929 h 4675133"/>
              <a:gd name="connsiteX920" fmla="*/ 3313943 w 8499244"/>
              <a:gd name="connsiteY920" fmla="*/ 423613 h 4675133"/>
              <a:gd name="connsiteX921" fmla="*/ 3284726 w 8499244"/>
              <a:gd name="connsiteY921" fmla="*/ 418324 h 4675133"/>
              <a:gd name="connsiteX922" fmla="*/ 3168311 w 8499244"/>
              <a:gd name="connsiteY922" fmla="*/ 466116 h 4675133"/>
              <a:gd name="connsiteX923" fmla="*/ 3164570 w 8499244"/>
              <a:gd name="connsiteY923" fmla="*/ 467728 h 4675133"/>
              <a:gd name="connsiteX924" fmla="*/ 3156766 w 8499244"/>
              <a:gd name="connsiteY924" fmla="*/ 488109 h 4675133"/>
              <a:gd name="connsiteX925" fmla="*/ 3186241 w 8499244"/>
              <a:gd name="connsiteY925" fmla="*/ 492946 h 4675133"/>
              <a:gd name="connsiteX926" fmla="*/ 3189853 w 8499244"/>
              <a:gd name="connsiteY926" fmla="*/ 491398 h 4675133"/>
              <a:gd name="connsiteX927" fmla="*/ 3197592 w 8499244"/>
              <a:gd name="connsiteY927" fmla="*/ 470953 h 4675133"/>
              <a:gd name="connsiteX928" fmla="*/ 3168246 w 8499244"/>
              <a:gd name="connsiteY928" fmla="*/ 466116 h 4675133"/>
              <a:gd name="connsiteX929" fmla="*/ 3053443 w 8499244"/>
              <a:gd name="connsiteY929" fmla="*/ 515391 h 4675133"/>
              <a:gd name="connsiteX930" fmla="*/ 3049703 w 8499244"/>
              <a:gd name="connsiteY930" fmla="*/ 517003 h 4675133"/>
              <a:gd name="connsiteX931" fmla="*/ 3042543 w 8499244"/>
              <a:gd name="connsiteY931" fmla="*/ 537577 h 4675133"/>
              <a:gd name="connsiteX932" fmla="*/ 3072018 w 8499244"/>
              <a:gd name="connsiteY932" fmla="*/ 541963 h 4675133"/>
              <a:gd name="connsiteX933" fmla="*/ 3075759 w 8499244"/>
              <a:gd name="connsiteY933" fmla="*/ 540351 h 4675133"/>
              <a:gd name="connsiteX934" fmla="*/ 3082918 w 8499244"/>
              <a:gd name="connsiteY934" fmla="*/ 519776 h 4675133"/>
              <a:gd name="connsiteX935" fmla="*/ 3053443 w 8499244"/>
              <a:gd name="connsiteY935" fmla="*/ 515391 h 4675133"/>
              <a:gd name="connsiteX936" fmla="*/ 2939801 w 8499244"/>
              <a:gd name="connsiteY936" fmla="*/ 566149 h 4675133"/>
              <a:gd name="connsiteX937" fmla="*/ 2936189 w 8499244"/>
              <a:gd name="connsiteY937" fmla="*/ 567826 h 4675133"/>
              <a:gd name="connsiteX938" fmla="*/ 2929546 w 8499244"/>
              <a:gd name="connsiteY938" fmla="*/ 588465 h 4675133"/>
              <a:gd name="connsiteX939" fmla="*/ 2959279 w 8499244"/>
              <a:gd name="connsiteY939" fmla="*/ 592463 h 4675133"/>
              <a:gd name="connsiteX940" fmla="*/ 2962762 w 8499244"/>
              <a:gd name="connsiteY940" fmla="*/ 590787 h 4675133"/>
              <a:gd name="connsiteX941" fmla="*/ 2969534 w 8499244"/>
              <a:gd name="connsiteY941" fmla="*/ 570148 h 4675133"/>
              <a:gd name="connsiteX942" fmla="*/ 2939801 w 8499244"/>
              <a:gd name="connsiteY942" fmla="*/ 566149 h 4675133"/>
              <a:gd name="connsiteX943" fmla="*/ 2827384 w 8499244"/>
              <a:gd name="connsiteY943" fmla="*/ 618455 h 4675133"/>
              <a:gd name="connsiteX944" fmla="*/ 2823773 w 8499244"/>
              <a:gd name="connsiteY944" fmla="*/ 620132 h 4675133"/>
              <a:gd name="connsiteX945" fmla="*/ 2817646 w 8499244"/>
              <a:gd name="connsiteY945" fmla="*/ 640836 h 4675133"/>
              <a:gd name="connsiteX946" fmla="*/ 2847572 w 8499244"/>
              <a:gd name="connsiteY946" fmla="*/ 644512 h 4675133"/>
              <a:gd name="connsiteX947" fmla="*/ 2851055 w 8499244"/>
              <a:gd name="connsiteY947" fmla="*/ 642835 h 4675133"/>
              <a:gd name="connsiteX948" fmla="*/ 2857182 w 8499244"/>
              <a:gd name="connsiteY948" fmla="*/ 622132 h 4675133"/>
              <a:gd name="connsiteX949" fmla="*/ 2827384 w 8499244"/>
              <a:gd name="connsiteY949" fmla="*/ 618455 h 4675133"/>
              <a:gd name="connsiteX950" fmla="*/ 2716258 w 8499244"/>
              <a:gd name="connsiteY950" fmla="*/ 672116 h 4675133"/>
              <a:gd name="connsiteX951" fmla="*/ 2712646 w 8499244"/>
              <a:gd name="connsiteY951" fmla="*/ 673922 h 4675133"/>
              <a:gd name="connsiteX952" fmla="*/ 2707164 w 8499244"/>
              <a:gd name="connsiteY952" fmla="*/ 694690 h 4675133"/>
              <a:gd name="connsiteX953" fmla="*/ 2737090 w 8499244"/>
              <a:gd name="connsiteY953" fmla="*/ 697915 h 4675133"/>
              <a:gd name="connsiteX954" fmla="*/ 2740573 w 8499244"/>
              <a:gd name="connsiteY954" fmla="*/ 696238 h 4675133"/>
              <a:gd name="connsiteX955" fmla="*/ 2746184 w 8499244"/>
              <a:gd name="connsiteY955" fmla="*/ 675470 h 4675133"/>
              <a:gd name="connsiteX956" fmla="*/ 2716258 w 8499244"/>
              <a:gd name="connsiteY956" fmla="*/ 672181 h 4675133"/>
              <a:gd name="connsiteX957" fmla="*/ 2606356 w 8499244"/>
              <a:gd name="connsiteY957" fmla="*/ 727260 h 4675133"/>
              <a:gd name="connsiteX958" fmla="*/ 2602745 w 8499244"/>
              <a:gd name="connsiteY958" fmla="*/ 729066 h 4675133"/>
              <a:gd name="connsiteX959" fmla="*/ 2597778 w 8499244"/>
              <a:gd name="connsiteY959" fmla="*/ 749770 h 4675133"/>
              <a:gd name="connsiteX960" fmla="*/ 2627705 w 8499244"/>
              <a:gd name="connsiteY960" fmla="*/ 752736 h 4675133"/>
              <a:gd name="connsiteX961" fmla="*/ 2631316 w 8499244"/>
              <a:gd name="connsiteY961" fmla="*/ 750931 h 4675133"/>
              <a:gd name="connsiteX962" fmla="*/ 2636282 w 8499244"/>
              <a:gd name="connsiteY962" fmla="*/ 730098 h 4675133"/>
              <a:gd name="connsiteX963" fmla="*/ 2606356 w 8499244"/>
              <a:gd name="connsiteY963" fmla="*/ 727260 h 4675133"/>
              <a:gd name="connsiteX964" fmla="*/ 2497616 w 8499244"/>
              <a:gd name="connsiteY964" fmla="*/ 783501 h 4675133"/>
              <a:gd name="connsiteX965" fmla="*/ 2494133 w 8499244"/>
              <a:gd name="connsiteY965" fmla="*/ 785371 h 4675133"/>
              <a:gd name="connsiteX966" fmla="*/ 2489554 w 8499244"/>
              <a:gd name="connsiteY966" fmla="*/ 806268 h 4675133"/>
              <a:gd name="connsiteX967" fmla="*/ 2519738 w 8499244"/>
              <a:gd name="connsiteY967" fmla="*/ 808783 h 4675133"/>
              <a:gd name="connsiteX968" fmla="*/ 2523221 w 8499244"/>
              <a:gd name="connsiteY968" fmla="*/ 806978 h 4675133"/>
              <a:gd name="connsiteX969" fmla="*/ 2527671 w 8499244"/>
              <a:gd name="connsiteY969" fmla="*/ 786081 h 4675133"/>
              <a:gd name="connsiteX970" fmla="*/ 2497616 w 8499244"/>
              <a:gd name="connsiteY970" fmla="*/ 783501 h 4675133"/>
              <a:gd name="connsiteX971" fmla="*/ 2390423 w 8499244"/>
              <a:gd name="connsiteY971" fmla="*/ 840903 h 4675133"/>
              <a:gd name="connsiteX972" fmla="*/ 2387069 w 8499244"/>
              <a:gd name="connsiteY972" fmla="*/ 842773 h 4675133"/>
              <a:gd name="connsiteX973" fmla="*/ 2383006 w 8499244"/>
              <a:gd name="connsiteY973" fmla="*/ 863670 h 4675133"/>
              <a:gd name="connsiteX974" fmla="*/ 2413126 w 8499244"/>
              <a:gd name="connsiteY974" fmla="*/ 865927 h 4675133"/>
              <a:gd name="connsiteX975" fmla="*/ 2416609 w 8499244"/>
              <a:gd name="connsiteY975" fmla="*/ 864057 h 4675133"/>
              <a:gd name="connsiteX976" fmla="*/ 2420672 w 8499244"/>
              <a:gd name="connsiteY976" fmla="*/ 843160 h 4675133"/>
              <a:gd name="connsiteX977" fmla="*/ 2390423 w 8499244"/>
              <a:gd name="connsiteY977" fmla="*/ 840903 h 4675133"/>
              <a:gd name="connsiteX978" fmla="*/ 2284714 w 8499244"/>
              <a:gd name="connsiteY978" fmla="*/ 899530 h 4675133"/>
              <a:gd name="connsiteX979" fmla="*/ 2281360 w 8499244"/>
              <a:gd name="connsiteY979" fmla="*/ 901400 h 4675133"/>
              <a:gd name="connsiteX980" fmla="*/ 2277813 w 8499244"/>
              <a:gd name="connsiteY980" fmla="*/ 922361 h 4675133"/>
              <a:gd name="connsiteX981" fmla="*/ 2308062 w 8499244"/>
              <a:gd name="connsiteY981" fmla="*/ 924232 h 4675133"/>
              <a:gd name="connsiteX982" fmla="*/ 2311415 w 8499244"/>
              <a:gd name="connsiteY982" fmla="*/ 922361 h 4675133"/>
              <a:gd name="connsiteX983" fmla="*/ 2314963 w 8499244"/>
              <a:gd name="connsiteY983" fmla="*/ 901400 h 4675133"/>
              <a:gd name="connsiteX984" fmla="*/ 2284714 w 8499244"/>
              <a:gd name="connsiteY984" fmla="*/ 899530 h 4675133"/>
              <a:gd name="connsiteX985" fmla="*/ 2180295 w 8499244"/>
              <a:gd name="connsiteY985" fmla="*/ 959189 h 4675133"/>
              <a:gd name="connsiteX986" fmla="*/ 2176941 w 8499244"/>
              <a:gd name="connsiteY986" fmla="*/ 961123 h 4675133"/>
              <a:gd name="connsiteX987" fmla="*/ 2173910 w 8499244"/>
              <a:gd name="connsiteY987" fmla="*/ 982020 h 4675133"/>
              <a:gd name="connsiteX988" fmla="*/ 2204158 w 8499244"/>
              <a:gd name="connsiteY988" fmla="*/ 983568 h 4675133"/>
              <a:gd name="connsiteX989" fmla="*/ 2207512 w 8499244"/>
              <a:gd name="connsiteY989" fmla="*/ 981698 h 4675133"/>
              <a:gd name="connsiteX990" fmla="*/ 2210543 w 8499244"/>
              <a:gd name="connsiteY990" fmla="*/ 960801 h 4675133"/>
              <a:gd name="connsiteX991" fmla="*/ 2180295 w 8499244"/>
              <a:gd name="connsiteY991" fmla="*/ 959189 h 4675133"/>
              <a:gd name="connsiteX992" fmla="*/ 2077294 w 8499244"/>
              <a:gd name="connsiteY992" fmla="*/ 1020073 h 4675133"/>
              <a:gd name="connsiteX993" fmla="*/ 2073941 w 8499244"/>
              <a:gd name="connsiteY993" fmla="*/ 1022137 h 4675133"/>
              <a:gd name="connsiteX994" fmla="*/ 2071361 w 8499244"/>
              <a:gd name="connsiteY994" fmla="*/ 1043034 h 4675133"/>
              <a:gd name="connsiteX995" fmla="*/ 2101738 w 8499244"/>
              <a:gd name="connsiteY995" fmla="*/ 1044194 h 4675133"/>
              <a:gd name="connsiteX996" fmla="*/ 2104963 w 8499244"/>
              <a:gd name="connsiteY996" fmla="*/ 1042260 h 4675133"/>
              <a:gd name="connsiteX997" fmla="*/ 2107543 w 8499244"/>
              <a:gd name="connsiteY997" fmla="*/ 1021363 h 4675133"/>
              <a:gd name="connsiteX998" fmla="*/ 2077294 w 8499244"/>
              <a:gd name="connsiteY998" fmla="*/ 1020073 h 4675133"/>
              <a:gd name="connsiteX999" fmla="*/ 1975584 w 8499244"/>
              <a:gd name="connsiteY999" fmla="*/ 1082054 h 4675133"/>
              <a:gd name="connsiteX1000" fmla="*/ 1972230 w 8499244"/>
              <a:gd name="connsiteY1000" fmla="*/ 1084118 h 4675133"/>
              <a:gd name="connsiteX1001" fmla="*/ 1970166 w 8499244"/>
              <a:gd name="connsiteY1001" fmla="*/ 1105079 h 4675133"/>
              <a:gd name="connsiteX1002" fmla="*/ 2000544 w 8499244"/>
              <a:gd name="connsiteY1002" fmla="*/ 1105917 h 4675133"/>
              <a:gd name="connsiteX1003" fmla="*/ 2003769 w 8499244"/>
              <a:gd name="connsiteY1003" fmla="*/ 1103982 h 4675133"/>
              <a:gd name="connsiteX1004" fmla="*/ 2005962 w 8499244"/>
              <a:gd name="connsiteY1004" fmla="*/ 1083021 h 4675133"/>
              <a:gd name="connsiteX1005" fmla="*/ 1975584 w 8499244"/>
              <a:gd name="connsiteY1005" fmla="*/ 1082118 h 4675133"/>
              <a:gd name="connsiteX1006" fmla="*/ 1875357 w 8499244"/>
              <a:gd name="connsiteY1006" fmla="*/ 1145260 h 4675133"/>
              <a:gd name="connsiteX1007" fmla="*/ 1872132 w 8499244"/>
              <a:gd name="connsiteY1007" fmla="*/ 1147324 h 4675133"/>
              <a:gd name="connsiteX1008" fmla="*/ 1870455 w 8499244"/>
              <a:gd name="connsiteY1008" fmla="*/ 1168285 h 4675133"/>
              <a:gd name="connsiteX1009" fmla="*/ 1900898 w 8499244"/>
              <a:gd name="connsiteY1009" fmla="*/ 1168865 h 4675133"/>
              <a:gd name="connsiteX1010" fmla="*/ 1904122 w 8499244"/>
              <a:gd name="connsiteY1010" fmla="*/ 1166802 h 4675133"/>
              <a:gd name="connsiteX1011" fmla="*/ 1905670 w 8499244"/>
              <a:gd name="connsiteY1011" fmla="*/ 1145776 h 4675133"/>
              <a:gd name="connsiteX1012" fmla="*/ 1875357 w 8499244"/>
              <a:gd name="connsiteY1012" fmla="*/ 1145260 h 4675133"/>
              <a:gd name="connsiteX1013" fmla="*/ 1776549 w 8499244"/>
              <a:gd name="connsiteY1013" fmla="*/ 1209369 h 4675133"/>
              <a:gd name="connsiteX1014" fmla="*/ 1773453 w 8499244"/>
              <a:gd name="connsiteY1014" fmla="*/ 1211497 h 4675133"/>
              <a:gd name="connsiteX1015" fmla="*/ 1772292 w 8499244"/>
              <a:gd name="connsiteY1015" fmla="*/ 1232523 h 4675133"/>
              <a:gd name="connsiteX1016" fmla="*/ 1802734 w 8499244"/>
              <a:gd name="connsiteY1016" fmla="*/ 1232652 h 4675133"/>
              <a:gd name="connsiteX1017" fmla="*/ 1805830 w 8499244"/>
              <a:gd name="connsiteY1017" fmla="*/ 1230588 h 4675133"/>
              <a:gd name="connsiteX1018" fmla="*/ 1806991 w 8499244"/>
              <a:gd name="connsiteY1018" fmla="*/ 1209563 h 4675133"/>
              <a:gd name="connsiteX1019" fmla="*/ 1776549 w 8499244"/>
              <a:gd name="connsiteY1019" fmla="*/ 1209305 h 4675133"/>
              <a:gd name="connsiteX1020" fmla="*/ 1679289 w 8499244"/>
              <a:gd name="connsiteY1020" fmla="*/ 1274575 h 4675133"/>
              <a:gd name="connsiteX1021" fmla="*/ 1676193 w 8499244"/>
              <a:gd name="connsiteY1021" fmla="*/ 1276768 h 4675133"/>
              <a:gd name="connsiteX1022" fmla="*/ 1675677 w 8499244"/>
              <a:gd name="connsiteY1022" fmla="*/ 1297664 h 4675133"/>
              <a:gd name="connsiteX1023" fmla="*/ 1706119 w 8499244"/>
              <a:gd name="connsiteY1023" fmla="*/ 1297535 h 4675133"/>
              <a:gd name="connsiteX1024" fmla="*/ 1709086 w 8499244"/>
              <a:gd name="connsiteY1024" fmla="*/ 1295407 h 4675133"/>
              <a:gd name="connsiteX1025" fmla="*/ 1709731 w 8499244"/>
              <a:gd name="connsiteY1025" fmla="*/ 1274381 h 4675133"/>
              <a:gd name="connsiteX1026" fmla="*/ 1679289 w 8499244"/>
              <a:gd name="connsiteY1026" fmla="*/ 1274510 h 4675133"/>
              <a:gd name="connsiteX1027" fmla="*/ 1583576 w 8499244"/>
              <a:gd name="connsiteY1027" fmla="*/ 1340941 h 4675133"/>
              <a:gd name="connsiteX1028" fmla="*/ 1580610 w 8499244"/>
              <a:gd name="connsiteY1028" fmla="*/ 1343070 h 4675133"/>
              <a:gd name="connsiteX1029" fmla="*/ 1580481 w 8499244"/>
              <a:gd name="connsiteY1029" fmla="*/ 1364095 h 4675133"/>
              <a:gd name="connsiteX1030" fmla="*/ 1610923 w 8499244"/>
              <a:gd name="connsiteY1030" fmla="*/ 1363644 h 4675133"/>
              <a:gd name="connsiteX1031" fmla="*/ 1614019 w 8499244"/>
              <a:gd name="connsiteY1031" fmla="*/ 1361451 h 4675133"/>
              <a:gd name="connsiteX1032" fmla="*/ 1614019 w 8499244"/>
              <a:gd name="connsiteY1032" fmla="*/ 1340490 h 4675133"/>
              <a:gd name="connsiteX1033" fmla="*/ 1583576 w 8499244"/>
              <a:gd name="connsiteY1033" fmla="*/ 1341070 h 4675133"/>
              <a:gd name="connsiteX1034" fmla="*/ 1489606 w 8499244"/>
              <a:gd name="connsiteY1034" fmla="*/ 1408598 h 4675133"/>
              <a:gd name="connsiteX1035" fmla="*/ 1486639 w 8499244"/>
              <a:gd name="connsiteY1035" fmla="*/ 1410791 h 4675133"/>
              <a:gd name="connsiteX1036" fmla="*/ 1487155 w 8499244"/>
              <a:gd name="connsiteY1036" fmla="*/ 1431752 h 4675133"/>
              <a:gd name="connsiteX1037" fmla="*/ 1517597 w 8499244"/>
              <a:gd name="connsiteY1037" fmla="*/ 1430849 h 4675133"/>
              <a:gd name="connsiteX1038" fmla="*/ 1520693 w 8499244"/>
              <a:gd name="connsiteY1038" fmla="*/ 1428656 h 4675133"/>
              <a:gd name="connsiteX1039" fmla="*/ 1520048 w 8499244"/>
              <a:gd name="connsiteY1039" fmla="*/ 1407695 h 4675133"/>
              <a:gd name="connsiteX1040" fmla="*/ 1489670 w 8499244"/>
              <a:gd name="connsiteY1040" fmla="*/ 1408598 h 4675133"/>
              <a:gd name="connsiteX1041" fmla="*/ 1397505 w 8499244"/>
              <a:gd name="connsiteY1041" fmla="*/ 1477415 h 4675133"/>
              <a:gd name="connsiteX1042" fmla="*/ 1394538 w 8499244"/>
              <a:gd name="connsiteY1042" fmla="*/ 1479608 h 4675133"/>
              <a:gd name="connsiteX1043" fmla="*/ 1395635 w 8499244"/>
              <a:gd name="connsiteY1043" fmla="*/ 1500569 h 4675133"/>
              <a:gd name="connsiteX1044" fmla="*/ 1426012 w 8499244"/>
              <a:gd name="connsiteY1044" fmla="*/ 1499215 h 4675133"/>
              <a:gd name="connsiteX1045" fmla="*/ 1428979 w 8499244"/>
              <a:gd name="connsiteY1045" fmla="*/ 1497022 h 4675133"/>
              <a:gd name="connsiteX1046" fmla="*/ 1427818 w 8499244"/>
              <a:gd name="connsiteY1046" fmla="*/ 1476061 h 4675133"/>
              <a:gd name="connsiteX1047" fmla="*/ 1397441 w 8499244"/>
              <a:gd name="connsiteY1047" fmla="*/ 1477415 h 4675133"/>
              <a:gd name="connsiteX1048" fmla="*/ 1307211 w 8499244"/>
              <a:gd name="connsiteY1048" fmla="*/ 1547329 h 4675133"/>
              <a:gd name="connsiteX1049" fmla="*/ 1304373 w 8499244"/>
              <a:gd name="connsiteY1049" fmla="*/ 1549586 h 4675133"/>
              <a:gd name="connsiteX1050" fmla="*/ 1305985 w 8499244"/>
              <a:gd name="connsiteY1050" fmla="*/ 1570548 h 4675133"/>
              <a:gd name="connsiteX1051" fmla="*/ 1336363 w 8499244"/>
              <a:gd name="connsiteY1051" fmla="*/ 1568742 h 4675133"/>
              <a:gd name="connsiteX1052" fmla="*/ 1339330 w 8499244"/>
              <a:gd name="connsiteY1052" fmla="*/ 1566549 h 4675133"/>
              <a:gd name="connsiteX1053" fmla="*/ 1337588 w 8499244"/>
              <a:gd name="connsiteY1053" fmla="*/ 1545652 h 4675133"/>
              <a:gd name="connsiteX1054" fmla="*/ 1307211 w 8499244"/>
              <a:gd name="connsiteY1054" fmla="*/ 1547329 h 4675133"/>
              <a:gd name="connsiteX1055" fmla="*/ 1219044 w 8499244"/>
              <a:gd name="connsiteY1055" fmla="*/ 1618597 h 4675133"/>
              <a:gd name="connsiteX1056" fmla="*/ 1216207 w 8499244"/>
              <a:gd name="connsiteY1056" fmla="*/ 1620919 h 4675133"/>
              <a:gd name="connsiteX1057" fmla="*/ 1218593 w 8499244"/>
              <a:gd name="connsiteY1057" fmla="*/ 1641816 h 4675133"/>
              <a:gd name="connsiteX1058" fmla="*/ 1248971 w 8499244"/>
              <a:gd name="connsiteY1058" fmla="*/ 1639623 h 4675133"/>
              <a:gd name="connsiteX1059" fmla="*/ 1251808 w 8499244"/>
              <a:gd name="connsiteY1059" fmla="*/ 1637301 h 4675133"/>
              <a:gd name="connsiteX1060" fmla="*/ 1249422 w 8499244"/>
              <a:gd name="connsiteY1060" fmla="*/ 1616404 h 4675133"/>
              <a:gd name="connsiteX1061" fmla="*/ 1219044 w 8499244"/>
              <a:gd name="connsiteY1061" fmla="*/ 1618597 h 4675133"/>
              <a:gd name="connsiteX1062" fmla="*/ 1133071 w 8499244"/>
              <a:gd name="connsiteY1062" fmla="*/ 1691155 h 4675133"/>
              <a:gd name="connsiteX1063" fmla="*/ 1130362 w 8499244"/>
              <a:gd name="connsiteY1063" fmla="*/ 1693542 h 4675133"/>
              <a:gd name="connsiteX1064" fmla="*/ 1133522 w 8499244"/>
              <a:gd name="connsiteY1064" fmla="*/ 1714438 h 4675133"/>
              <a:gd name="connsiteX1065" fmla="*/ 1163900 w 8499244"/>
              <a:gd name="connsiteY1065" fmla="*/ 1711665 h 4675133"/>
              <a:gd name="connsiteX1066" fmla="*/ 1166609 w 8499244"/>
              <a:gd name="connsiteY1066" fmla="*/ 1709279 h 4675133"/>
              <a:gd name="connsiteX1067" fmla="*/ 1163449 w 8499244"/>
              <a:gd name="connsiteY1067" fmla="*/ 1688511 h 4675133"/>
              <a:gd name="connsiteX1068" fmla="*/ 1133071 w 8499244"/>
              <a:gd name="connsiteY1068" fmla="*/ 1691155 h 4675133"/>
              <a:gd name="connsiteX1069" fmla="*/ 1049807 w 8499244"/>
              <a:gd name="connsiteY1069" fmla="*/ 1765326 h 4675133"/>
              <a:gd name="connsiteX1070" fmla="*/ 1047227 w 8499244"/>
              <a:gd name="connsiteY1070" fmla="*/ 1767712 h 4675133"/>
              <a:gd name="connsiteX1071" fmla="*/ 1051161 w 8499244"/>
              <a:gd name="connsiteY1071" fmla="*/ 1788480 h 4675133"/>
              <a:gd name="connsiteX1072" fmla="*/ 1081345 w 8499244"/>
              <a:gd name="connsiteY1072" fmla="*/ 1785191 h 4675133"/>
              <a:gd name="connsiteX1073" fmla="*/ 1083925 w 8499244"/>
              <a:gd name="connsiteY1073" fmla="*/ 1782740 h 4675133"/>
              <a:gd name="connsiteX1074" fmla="*/ 1079991 w 8499244"/>
              <a:gd name="connsiteY1074" fmla="*/ 1762037 h 4675133"/>
              <a:gd name="connsiteX1075" fmla="*/ 1049807 w 8499244"/>
              <a:gd name="connsiteY1075" fmla="*/ 1765326 h 4675133"/>
              <a:gd name="connsiteX1076" fmla="*/ 969573 w 8499244"/>
              <a:gd name="connsiteY1076" fmla="*/ 1840915 h 4675133"/>
              <a:gd name="connsiteX1077" fmla="*/ 967123 w 8499244"/>
              <a:gd name="connsiteY1077" fmla="*/ 1843366 h 4675133"/>
              <a:gd name="connsiteX1078" fmla="*/ 971895 w 8499244"/>
              <a:gd name="connsiteY1078" fmla="*/ 1864005 h 4675133"/>
              <a:gd name="connsiteX1079" fmla="*/ 1001950 w 8499244"/>
              <a:gd name="connsiteY1079" fmla="*/ 1860135 h 4675133"/>
              <a:gd name="connsiteX1080" fmla="*/ 1004530 w 8499244"/>
              <a:gd name="connsiteY1080" fmla="*/ 1857684 h 4675133"/>
              <a:gd name="connsiteX1081" fmla="*/ 999629 w 8499244"/>
              <a:gd name="connsiteY1081" fmla="*/ 1837045 h 4675133"/>
              <a:gd name="connsiteX1082" fmla="*/ 969573 w 8499244"/>
              <a:gd name="connsiteY1082" fmla="*/ 1840915 h 4675133"/>
              <a:gd name="connsiteX1083" fmla="*/ 882955 w 8499244"/>
              <a:gd name="connsiteY1083" fmla="*/ 1895608 h 4675133"/>
              <a:gd name="connsiteX1084" fmla="*/ 878827 w 8499244"/>
              <a:gd name="connsiteY1084" fmla="*/ 1896834 h 4675133"/>
              <a:gd name="connsiteX1085" fmla="*/ 866960 w 8499244"/>
              <a:gd name="connsiteY1085" fmla="*/ 1916440 h 4675133"/>
              <a:gd name="connsiteX1086" fmla="*/ 895016 w 8499244"/>
              <a:gd name="connsiteY1086" fmla="*/ 1924115 h 4675133"/>
              <a:gd name="connsiteX1087" fmla="*/ 899015 w 8499244"/>
              <a:gd name="connsiteY1087" fmla="*/ 1922954 h 4675133"/>
              <a:gd name="connsiteX1088" fmla="*/ 910882 w 8499244"/>
              <a:gd name="connsiteY1088" fmla="*/ 1903348 h 4675133"/>
              <a:gd name="connsiteX1089" fmla="*/ 882955 w 8499244"/>
              <a:gd name="connsiteY1089" fmla="*/ 1895673 h 4675133"/>
              <a:gd name="connsiteX1090" fmla="*/ 760025 w 8499244"/>
              <a:gd name="connsiteY1090" fmla="*/ 1937982 h 4675133"/>
              <a:gd name="connsiteX1091" fmla="*/ 756156 w 8499244"/>
              <a:gd name="connsiteY1091" fmla="*/ 1939530 h 4675133"/>
              <a:gd name="connsiteX1092" fmla="*/ 747642 w 8499244"/>
              <a:gd name="connsiteY1092" fmla="*/ 1959782 h 4675133"/>
              <a:gd name="connsiteX1093" fmla="*/ 776859 w 8499244"/>
              <a:gd name="connsiteY1093" fmla="*/ 1965135 h 4675133"/>
              <a:gd name="connsiteX1094" fmla="*/ 780600 w 8499244"/>
              <a:gd name="connsiteY1094" fmla="*/ 1963716 h 4675133"/>
              <a:gd name="connsiteX1095" fmla="*/ 789242 w 8499244"/>
              <a:gd name="connsiteY1095" fmla="*/ 1943464 h 4675133"/>
              <a:gd name="connsiteX1096" fmla="*/ 760025 w 8499244"/>
              <a:gd name="connsiteY1096" fmla="*/ 1938046 h 4675133"/>
              <a:gd name="connsiteX1097" fmla="*/ 644384 w 8499244"/>
              <a:gd name="connsiteY1097" fmla="*/ 1989063 h 4675133"/>
              <a:gd name="connsiteX1098" fmla="*/ 640772 w 8499244"/>
              <a:gd name="connsiteY1098" fmla="*/ 1990869 h 4675133"/>
              <a:gd name="connsiteX1099" fmla="*/ 635290 w 8499244"/>
              <a:gd name="connsiteY1099" fmla="*/ 2011637 h 4675133"/>
              <a:gd name="connsiteX1100" fmla="*/ 665216 w 8499244"/>
              <a:gd name="connsiteY1100" fmla="*/ 2014861 h 4675133"/>
              <a:gd name="connsiteX1101" fmla="*/ 668699 w 8499244"/>
              <a:gd name="connsiteY1101" fmla="*/ 2013185 h 4675133"/>
              <a:gd name="connsiteX1102" fmla="*/ 674310 w 8499244"/>
              <a:gd name="connsiteY1102" fmla="*/ 1992417 h 4675133"/>
              <a:gd name="connsiteX1103" fmla="*/ 644384 w 8499244"/>
              <a:gd name="connsiteY1103" fmla="*/ 1989127 h 4675133"/>
              <a:gd name="connsiteX1104" fmla="*/ 536482 w 8499244"/>
              <a:gd name="connsiteY1104" fmla="*/ 2047819 h 4675133"/>
              <a:gd name="connsiteX1105" fmla="*/ 533257 w 8499244"/>
              <a:gd name="connsiteY1105" fmla="*/ 2049754 h 4675133"/>
              <a:gd name="connsiteX1106" fmla="*/ 530677 w 8499244"/>
              <a:gd name="connsiteY1106" fmla="*/ 2070780 h 4675133"/>
              <a:gd name="connsiteX1107" fmla="*/ 561055 w 8499244"/>
              <a:gd name="connsiteY1107" fmla="*/ 2071941 h 4675133"/>
              <a:gd name="connsiteX1108" fmla="*/ 564280 w 8499244"/>
              <a:gd name="connsiteY1108" fmla="*/ 2070006 h 4675133"/>
              <a:gd name="connsiteX1109" fmla="*/ 566859 w 8499244"/>
              <a:gd name="connsiteY1109" fmla="*/ 2048980 h 4675133"/>
              <a:gd name="connsiteX1110" fmla="*/ 536482 w 8499244"/>
              <a:gd name="connsiteY1110" fmla="*/ 2047819 h 4675133"/>
              <a:gd name="connsiteX1111" fmla="*/ 437222 w 8499244"/>
              <a:gd name="connsiteY1111" fmla="*/ 2113218 h 4675133"/>
              <a:gd name="connsiteX1112" fmla="*/ 434126 w 8499244"/>
              <a:gd name="connsiteY1112" fmla="*/ 2115411 h 4675133"/>
              <a:gd name="connsiteX1113" fmla="*/ 434513 w 8499244"/>
              <a:gd name="connsiteY1113" fmla="*/ 2136372 h 4675133"/>
              <a:gd name="connsiteX1114" fmla="*/ 464956 w 8499244"/>
              <a:gd name="connsiteY1114" fmla="*/ 2135534 h 4675133"/>
              <a:gd name="connsiteX1115" fmla="*/ 467922 w 8499244"/>
              <a:gd name="connsiteY1115" fmla="*/ 2133341 h 4675133"/>
              <a:gd name="connsiteX1116" fmla="*/ 467664 w 8499244"/>
              <a:gd name="connsiteY1116" fmla="*/ 2112380 h 4675133"/>
              <a:gd name="connsiteX1117" fmla="*/ 437222 w 8499244"/>
              <a:gd name="connsiteY1117" fmla="*/ 2113218 h 4675133"/>
              <a:gd name="connsiteX1118" fmla="*/ 347057 w 8499244"/>
              <a:gd name="connsiteY1118" fmla="*/ 2184551 h 4675133"/>
              <a:gd name="connsiteX1119" fmla="*/ 344348 w 8499244"/>
              <a:gd name="connsiteY1119" fmla="*/ 2186937 h 4675133"/>
              <a:gd name="connsiteX1120" fmla="*/ 347637 w 8499244"/>
              <a:gd name="connsiteY1120" fmla="*/ 2207834 h 4675133"/>
              <a:gd name="connsiteX1121" fmla="*/ 377886 w 8499244"/>
              <a:gd name="connsiteY1121" fmla="*/ 2204996 h 4675133"/>
              <a:gd name="connsiteX1122" fmla="*/ 380595 w 8499244"/>
              <a:gd name="connsiteY1122" fmla="*/ 2202610 h 4675133"/>
              <a:gd name="connsiteX1123" fmla="*/ 377434 w 8499244"/>
              <a:gd name="connsiteY1123" fmla="*/ 2181842 h 4675133"/>
              <a:gd name="connsiteX1124" fmla="*/ 347121 w 8499244"/>
              <a:gd name="connsiteY1124" fmla="*/ 2184615 h 4675133"/>
              <a:gd name="connsiteX1125" fmla="*/ 266888 w 8499244"/>
              <a:gd name="connsiteY1125" fmla="*/ 2261301 h 4675133"/>
              <a:gd name="connsiteX1126" fmla="*/ 264437 w 8499244"/>
              <a:gd name="connsiteY1126" fmla="*/ 2263946 h 4675133"/>
              <a:gd name="connsiteX1127" fmla="*/ 270500 w 8499244"/>
              <a:gd name="connsiteY1127" fmla="*/ 2284391 h 4675133"/>
              <a:gd name="connsiteX1128" fmla="*/ 300361 w 8499244"/>
              <a:gd name="connsiteY1128" fmla="*/ 2279683 h 4675133"/>
              <a:gd name="connsiteX1129" fmla="*/ 302683 w 8499244"/>
              <a:gd name="connsiteY1129" fmla="*/ 2277232 h 4675133"/>
              <a:gd name="connsiteX1130" fmla="*/ 296750 w 8499244"/>
              <a:gd name="connsiteY1130" fmla="*/ 2256722 h 4675133"/>
              <a:gd name="connsiteX1131" fmla="*/ 266888 w 8499244"/>
              <a:gd name="connsiteY1131" fmla="*/ 2261366 h 4675133"/>
              <a:gd name="connsiteX1132" fmla="*/ 197103 w 8499244"/>
              <a:gd name="connsiteY1132" fmla="*/ 2342631 h 4675133"/>
              <a:gd name="connsiteX1133" fmla="*/ 195039 w 8499244"/>
              <a:gd name="connsiteY1133" fmla="*/ 2345340 h 4675133"/>
              <a:gd name="connsiteX1134" fmla="*/ 203746 w 8499244"/>
              <a:gd name="connsiteY1134" fmla="*/ 2365333 h 4675133"/>
              <a:gd name="connsiteX1135" fmla="*/ 232963 w 8499244"/>
              <a:gd name="connsiteY1135" fmla="*/ 2358690 h 4675133"/>
              <a:gd name="connsiteX1136" fmla="*/ 234898 w 8499244"/>
              <a:gd name="connsiteY1136" fmla="*/ 2356111 h 4675133"/>
              <a:gd name="connsiteX1137" fmla="*/ 226320 w 8499244"/>
              <a:gd name="connsiteY1137" fmla="*/ 2336246 h 4675133"/>
              <a:gd name="connsiteX1138" fmla="*/ 197103 w 8499244"/>
              <a:gd name="connsiteY1138" fmla="*/ 2342695 h 4675133"/>
              <a:gd name="connsiteX1139" fmla="*/ 137960 w 8499244"/>
              <a:gd name="connsiteY1139" fmla="*/ 2427766 h 4675133"/>
              <a:gd name="connsiteX1140" fmla="*/ 136283 w 8499244"/>
              <a:gd name="connsiteY1140" fmla="*/ 2430539 h 4675133"/>
              <a:gd name="connsiteX1141" fmla="*/ 147635 w 8499244"/>
              <a:gd name="connsiteY1141" fmla="*/ 2449823 h 4675133"/>
              <a:gd name="connsiteX1142" fmla="*/ 175884 w 8499244"/>
              <a:gd name="connsiteY1142" fmla="*/ 2441503 h 4675133"/>
              <a:gd name="connsiteX1143" fmla="*/ 177561 w 8499244"/>
              <a:gd name="connsiteY1143" fmla="*/ 2438795 h 4675133"/>
              <a:gd name="connsiteX1144" fmla="*/ 166338 w 8499244"/>
              <a:gd name="connsiteY1144" fmla="*/ 2419510 h 4675133"/>
              <a:gd name="connsiteX1145" fmla="*/ 137960 w 8499244"/>
              <a:gd name="connsiteY1145" fmla="*/ 2427766 h 4675133"/>
              <a:gd name="connsiteX1146" fmla="*/ 89846 w 8499244"/>
              <a:gd name="connsiteY1146" fmla="*/ 2515803 h 4675133"/>
              <a:gd name="connsiteX1147" fmla="*/ 88427 w 8499244"/>
              <a:gd name="connsiteY1147" fmla="*/ 2518641 h 4675133"/>
              <a:gd name="connsiteX1148" fmla="*/ 102165 w 8499244"/>
              <a:gd name="connsiteY1148" fmla="*/ 2537151 h 4675133"/>
              <a:gd name="connsiteX1149" fmla="*/ 129318 w 8499244"/>
              <a:gd name="connsiteY1149" fmla="*/ 2527154 h 4675133"/>
              <a:gd name="connsiteX1150" fmla="*/ 130608 w 8499244"/>
              <a:gd name="connsiteY1150" fmla="*/ 2524381 h 4675133"/>
              <a:gd name="connsiteX1151" fmla="*/ 116999 w 8499244"/>
              <a:gd name="connsiteY1151" fmla="*/ 2505871 h 4675133"/>
              <a:gd name="connsiteX1152" fmla="*/ 89846 w 8499244"/>
              <a:gd name="connsiteY1152" fmla="*/ 2515739 h 4675133"/>
              <a:gd name="connsiteX1153" fmla="*/ 52309 w 8499244"/>
              <a:gd name="connsiteY1153" fmla="*/ 2605904 h 4675133"/>
              <a:gd name="connsiteX1154" fmla="*/ 51406 w 8499244"/>
              <a:gd name="connsiteY1154" fmla="*/ 2608806 h 4675133"/>
              <a:gd name="connsiteX1155" fmla="*/ 67143 w 8499244"/>
              <a:gd name="connsiteY1155" fmla="*/ 2626414 h 4675133"/>
              <a:gd name="connsiteX1156" fmla="*/ 93264 w 8499244"/>
              <a:gd name="connsiteY1156" fmla="*/ 2614998 h 4675133"/>
              <a:gd name="connsiteX1157" fmla="*/ 94167 w 8499244"/>
              <a:gd name="connsiteY1157" fmla="*/ 2612160 h 4675133"/>
              <a:gd name="connsiteX1158" fmla="*/ 78430 w 8499244"/>
              <a:gd name="connsiteY1158" fmla="*/ 2594553 h 4675133"/>
              <a:gd name="connsiteX1159" fmla="*/ 52309 w 8499244"/>
              <a:gd name="connsiteY1159" fmla="*/ 2605904 h 4675133"/>
              <a:gd name="connsiteX1160" fmla="*/ 25285 w 8499244"/>
              <a:gd name="connsiteY1160" fmla="*/ 2697618 h 4675133"/>
              <a:gd name="connsiteX1161" fmla="*/ 24640 w 8499244"/>
              <a:gd name="connsiteY1161" fmla="*/ 2700584 h 4675133"/>
              <a:gd name="connsiteX1162" fmla="*/ 42377 w 8499244"/>
              <a:gd name="connsiteY1162" fmla="*/ 2717289 h 4675133"/>
              <a:gd name="connsiteX1163" fmla="*/ 67143 w 8499244"/>
              <a:gd name="connsiteY1163" fmla="*/ 2704519 h 4675133"/>
              <a:gd name="connsiteX1164" fmla="*/ 67788 w 8499244"/>
              <a:gd name="connsiteY1164" fmla="*/ 2701681 h 4675133"/>
              <a:gd name="connsiteX1165" fmla="*/ 50052 w 8499244"/>
              <a:gd name="connsiteY1165" fmla="*/ 2684912 h 4675133"/>
              <a:gd name="connsiteX1166" fmla="*/ 25285 w 8499244"/>
              <a:gd name="connsiteY1166" fmla="*/ 2697618 h 4675133"/>
              <a:gd name="connsiteX1167" fmla="*/ 8129 w 8499244"/>
              <a:gd name="connsiteY1167" fmla="*/ 2790234 h 4675133"/>
              <a:gd name="connsiteX1168" fmla="*/ 7742 w 8499244"/>
              <a:gd name="connsiteY1168" fmla="*/ 2793201 h 4675133"/>
              <a:gd name="connsiteX1169" fmla="*/ 27220 w 8499244"/>
              <a:gd name="connsiteY1169" fmla="*/ 2808938 h 4675133"/>
              <a:gd name="connsiteX1170" fmla="*/ 50568 w 8499244"/>
              <a:gd name="connsiteY1170" fmla="*/ 2795071 h 4675133"/>
              <a:gd name="connsiteX1171" fmla="*/ 50955 w 8499244"/>
              <a:gd name="connsiteY1171" fmla="*/ 2792105 h 4675133"/>
              <a:gd name="connsiteX1172" fmla="*/ 31477 w 8499244"/>
              <a:gd name="connsiteY1172" fmla="*/ 2776367 h 4675133"/>
              <a:gd name="connsiteX1173" fmla="*/ 8129 w 8499244"/>
              <a:gd name="connsiteY1173" fmla="*/ 2790234 h 4675133"/>
              <a:gd name="connsiteX1174" fmla="*/ 132 w 8499244"/>
              <a:gd name="connsiteY1174" fmla="*/ 2883108 h 4675133"/>
              <a:gd name="connsiteX1175" fmla="*/ 3 w 8499244"/>
              <a:gd name="connsiteY1175" fmla="*/ 2886075 h 4675133"/>
              <a:gd name="connsiteX1176" fmla="*/ 21093 w 8499244"/>
              <a:gd name="connsiteY1176" fmla="*/ 2900909 h 4675133"/>
              <a:gd name="connsiteX1177" fmla="*/ 43022 w 8499244"/>
              <a:gd name="connsiteY1177" fmla="*/ 2886075 h 4675133"/>
              <a:gd name="connsiteX1178" fmla="*/ 43151 w 8499244"/>
              <a:gd name="connsiteY1178" fmla="*/ 2883108 h 4675133"/>
              <a:gd name="connsiteX1179" fmla="*/ 22190 w 8499244"/>
              <a:gd name="connsiteY1179" fmla="*/ 2868274 h 4675133"/>
              <a:gd name="connsiteX1180" fmla="*/ 132 w 8499244"/>
              <a:gd name="connsiteY1180" fmla="*/ 2883173 h 4675133"/>
              <a:gd name="connsiteX1181" fmla="*/ 648 w 8499244"/>
              <a:gd name="connsiteY1181" fmla="*/ 2976112 h 4675133"/>
              <a:gd name="connsiteX1182" fmla="*/ 906 w 8499244"/>
              <a:gd name="connsiteY1182" fmla="*/ 2979079 h 4675133"/>
              <a:gd name="connsiteX1183" fmla="*/ 23093 w 8499244"/>
              <a:gd name="connsiteY1183" fmla="*/ 2993010 h 4675133"/>
              <a:gd name="connsiteX1184" fmla="*/ 43860 w 8499244"/>
              <a:gd name="connsiteY1184" fmla="*/ 2977209 h 4675133"/>
              <a:gd name="connsiteX1185" fmla="*/ 43731 w 8499244"/>
              <a:gd name="connsiteY1185" fmla="*/ 2974242 h 4675133"/>
              <a:gd name="connsiteX1186" fmla="*/ 21416 w 8499244"/>
              <a:gd name="connsiteY1186" fmla="*/ 2960375 h 4675133"/>
              <a:gd name="connsiteX1187" fmla="*/ 648 w 8499244"/>
              <a:gd name="connsiteY1187" fmla="*/ 2976177 h 4675133"/>
              <a:gd name="connsiteX1188" fmla="*/ 9161 w 8499244"/>
              <a:gd name="connsiteY1188" fmla="*/ 3068664 h 4675133"/>
              <a:gd name="connsiteX1189" fmla="*/ 9548 w 8499244"/>
              <a:gd name="connsiteY1189" fmla="*/ 3071631 h 4675133"/>
              <a:gd name="connsiteX1190" fmla="*/ 32960 w 8499244"/>
              <a:gd name="connsiteY1190" fmla="*/ 3084595 h 4675133"/>
              <a:gd name="connsiteX1191" fmla="*/ 52438 w 8499244"/>
              <a:gd name="connsiteY1191" fmla="*/ 3068084 h 4675133"/>
              <a:gd name="connsiteX1192" fmla="*/ 52051 w 8499244"/>
              <a:gd name="connsiteY1192" fmla="*/ 3065181 h 4675133"/>
              <a:gd name="connsiteX1193" fmla="*/ 28639 w 8499244"/>
              <a:gd name="connsiteY1193" fmla="*/ 3052088 h 4675133"/>
              <a:gd name="connsiteX1194" fmla="*/ 9161 w 8499244"/>
              <a:gd name="connsiteY1194" fmla="*/ 3068599 h 4675133"/>
              <a:gd name="connsiteX1195" fmla="*/ 24705 w 8499244"/>
              <a:gd name="connsiteY1195" fmla="*/ 3160506 h 4675133"/>
              <a:gd name="connsiteX1196" fmla="*/ 25285 w 8499244"/>
              <a:gd name="connsiteY1196" fmla="*/ 3163473 h 4675133"/>
              <a:gd name="connsiteX1197" fmla="*/ 49536 w 8499244"/>
              <a:gd name="connsiteY1197" fmla="*/ 3175534 h 4675133"/>
              <a:gd name="connsiteX1198" fmla="*/ 67853 w 8499244"/>
              <a:gd name="connsiteY1198" fmla="*/ 3158443 h 4675133"/>
              <a:gd name="connsiteX1199" fmla="*/ 67208 w 8499244"/>
              <a:gd name="connsiteY1199" fmla="*/ 3155476 h 4675133"/>
              <a:gd name="connsiteX1200" fmla="*/ 42957 w 8499244"/>
              <a:gd name="connsiteY1200" fmla="*/ 3143286 h 4675133"/>
              <a:gd name="connsiteX1201" fmla="*/ 24640 w 8499244"/>
              <a:gd name="connsiteY1201" fmla="*/ 3160442 h 4675133"/>
              <a:gd name="connsiteX1202" fmla="*/ 46634 w 8499244"/>
              <a:gd name="connsiteY1202" fmla="*/ 3251510 h 4675133"/>
              <a:gd name="connsiteX1203" fmla="*/ 47472 w 8499244"/>
              <a:gd name="connsiteY1203" fmla="*/ 3254477 h 4675133"/>
              <a:gd name="connsiteX1204" fmla="*/ 72626 w 8499244"/>
              <a:gd name="connsiteY1204" fmla="*/ 3265764 h 4675133"/>
              <a:gd name="connsiteX1205" fmla="*/ 89782 w 8499244"/>
              <a:gd name="connsiteY1205" fmla="*/ 3248092 h 4675133"/>
              <a:gd name="connsiteX1206" fmla="*/ 88943 w 8499244"/>
              <a:gd name="connsiteY1206" fmla="*/ 3245254 h 4675133"/>
              <a:gd name="connsiteX1207" fmla="*/ 63790 w 8499244"/>
              <a:gd name="connsiteY1207" fmla="*/ 3233903 h 4675133"/>
              <a:gd name="connsiteX1208" fmla="*/ 46634 w 8499244"/>
              <a:gd name="connsiteY1208" fmla="*/ 3251575 h 4675133"/>
              <a:gd name="connsiteX1209" fmla="*/ 74560 w 8499244"/>
              <a:gd name="connsiteY1209" fmla="*/ 3341676 h 4675133"/>
              <a:gd name="connsiteX1210" fmla="*/ 75528 w 8499244"/>
              <a:gd name="connsiteY1210" fmla="*/ 3344514 h 4675133"/>
              <a:gd name="connsiteX1211" fmla="*/ 101520 w 8499244"/>
              <a:gd name="connsiteY1211" fmla="*/ 3355027 h 4675133"/>
              <a:gd name="connsiteX1212" fmla="*/ 117515 w 8499244"/>
              <a:gd name="connsiteY1212" fmla="*/ 3336903 h 4675133"/>
              <a:gd name="connsiteX1213" fmla="*/ 116547 w 8499244"/>
              <a:gd name="connsiteY1213" fmla="*/ 3334065 h 4675133"/>
              <a:gd name="connsiteX1214" fmla="*/ 90685 w 8499244"/>
              <a:gd name="connsiteY1214" fmla="*/ 3323553 h 4675133"/>
              <a:gd name="connsiteX1215" fmla="*/ 74560 w 8499244"/>
              <a:gd name="connsiteY1215" fmla="*/ 3341676 h 4675133"/>
              <a:gd name="connsiteX1216" fmla="*/ 107905 w 8499244"/>
              <a:gd name="connsiteY1216" fmla="*/ 3430745 h 4675133"/>
              <a:gd name="connsiteX1217" fmla="*/ 109001 w 8499244"/>
              <a:gd name="connsiteY1217" fmla="*/ 3433583 h 4675133"/>
              <a:gd name="connsiteX1218" fmla="*/ 135638 w 8499244"/>
              <a:gd name="connsiteY1218" fmla="*/ 3443386 h 4675133"/>
              <a:gd name="connsiteX1219" fmla="*/ 150601 w 8499244"/>
              <a:gd name="connsiteY1219" fmla="*/ 3424812 h 4675133"/>
              <a:gd name="connsiteX1220" fmla="*/ 149505 w 8499244"/>
              <a:gd name="connsiteY1220" fmla="*/ 3422038 h 4675133"/>
              <a:gd name="connsiteX1221" fmla="*/ 122997 w 8499244"/>
              <a:gd name="connsiteY1221" fmla="*/ 3412106 h 4675133"/>
              <a:gd name="connsiteX1222" fmla="*/ 107905 w 8499244"/>
              <a:gd name="connsiteY1222" fmla="*/ 3430681 h 4675133"/>
              <a:gd name="connsiteX1223" fmla="*/ 146022 w 8499244"/>
              <a:gd name="connsiteY1223" fmla="*/ 3518718 h 4675133"/>
              <a:gd name="connsiteX1224" fmla="*/ 147377 w 8499244"/>
              <a:gd name="connsiteY1224" fmla="*/ 3521556 h 4675133"/>
              <a:gd name="connsiteX1225" fmla="*/ 174465 w 8499244"/>
              <a:gd name="connsiteY1225" fmla="*/ 3530714 h 4675133"/>
              <a:gd name="connsiteX1226" fmla="*/ 188396 w 8499244"/>
              <a:gd name="connsiteY1226" fmla="*/ 3511753 h 4675133"/>
              <a:gd name="connsiteX1227" fmla="*/ 187171 w 8499244"/>
              <a:gd name="connsiteY1227" fmla="*/ 3508979 h 4675133"/>
              <a:gd name="connsiteX1228" fmla="*/ 160082 w 8499244"/>
              <a:gd name="connsiteY1228" fmla="*/ 3499821 h 4675133"/>
              <a:gd name="connsiteX1229" fmla="*/ 146151 w 8499244"/>
              <a:gd name="connsiteY1229" fmla="*/ 3518654 h 4675133"/>
              <a:gd name="connsiteX1230" fmla="*/ 146022 w 8499244"/>
              <a:gd name="connsiteY1230" fmla="*/ 3518654 h 4675133"/>
              <a:gd name="connsiteX1231" fmla="*/ 188719 w 8499244"/>
              <a:gd name="connsiteY1231" fmla="*/ 3605724 h 4675133"/>
              <a:gd name="connsiteX1232" fmla="*/ 190202 w 8499244"/>
              <a:gd name="connsiteY1232" fmla="*/ 3608497 h 4675133"/>
              <a:gd name="connsiteX1233" fmla="*/ 217677 w 8499244"/>
              <a:gd name="connsiteY1233" fmla="*/ 3617075 h 4675133"/>
              <a:gd name="connsiteX1234" fmla="*/ 230835 w 8499244"/>
              <a:gd name="connsiteY1234" fmla="*/ 3597919 h 4675133"/>
              <a:gd name="connsiteX1235" fmla="*/ 229351 w 8499244"/>
              <a:gd name="connsiteY1235" fmla="*/ 3595146 h 4675133"/>
              <a:gd name="connsiteX1236" fmla="*/ 201876 w 8499244"/>
              <a:gd name="connsiteY1236" fmla="*/ 3586568 h 4675133"/>
              <a:gd name="connsiteX1237" fmla="*/ 188719 w 8499244"/>
              <a:gd name="connsiteY1237" fmla="*/ 3605724 h 4675133"/>
              <a:gd name="connsiteX1238" fmla="*/ 235414 w 8499244"/>
              <a:gd name="connsiteY1238" fmla="*/ 3691503 h 4675133"/>
              <a:gd name="connsiteX1239" fmla="*/ 236897 w 8499244"/>
              <a:gd name="connsiteY1239" fmla="*/ 3694341 h 4675133"/>
              <a:gd name="connsiteX1240" fmla="*/ 264824 w 8499244"/>
              <a:gd name="connsiteY1240" fmla="*/ 3702274 h 4675133"/>
              <a:gd name="connsiteX1241" fmla="*/ 277078 w 8499244"/>
              <a:gd name="connsiteY1241" fmla="*/ 3682796 h 4675133"/>
              <a:gd name="connsiteX1242" fmla="*/ 275466 w 8499244"/>
              <a:gd name="connsiteY1242" fmla="*/ 3680087 h 4675133"/>
              <a:gd name="connsiteX1243" fmla="*/ 247668 w 8499244"/>
              <a:gd name="connsiteY1243" fmla="*/ 3672154 h 4675133"/>
              <a:gd name="connsiteX1244" fmla="*/ 235414 w 8499244"/>
              <a:gd name="connsiteY1244" fmla="*/ 3691568 h 4675133"/>
              <a:gd name="connsiteX1245" fmla="*/ 285592 w 8499244"/>
              <a:gd name="connsiteY1245" fmla="*/ 3776380 h 4675133"/>
              <a:gd name="connsiteX1246" fmla="*/ 287333 w 8499244"/>
              <a:gd name="connsiteY1246" fmla="*/ 3779089 h 4675133"/>
              <a:gd name="connsiteX1247" fmla="*/ 315518 w 8499244"/>
              <a:gd name="connsiteY1247" fmla="*/ 3786506 h 4675133"/>
              <a:gd name="connsiteX1248" fmla="*/ 326998 w 8499244"/>
              <a:gd name="connsiteY1248" fmla="*/ 3766835 h 4675133"/>
              <a:gd name="connsiteX1249" fmla="*/ 325257 w 8499244"/>
              <a:gd name="connsiteY1249" fmla="*/ 3764126 h 4675133"/>
              <a:gd name="connsiteX1250" fmla="*/ 297072 w 8499244"/>
              <a:gd name="connsiteY1250" fmla="*/ 3756709 h 4675133"/>
              <a:gd name="connsiteX1251" fmla="*/ 285592 w 8499244"/>
              <a:gd name="connsiteY1251" fmla="*/ 3776380 h 4675133"/>
              <a:gd name="connsiteX1252" fmla="*/ 332223 w 8499244"/>
              <a:gd name="connsiteY1252" fmla="*/ 3849390 h 4675133"/>
              <a:gd name="connsiteX1253" fmla="*/ 333964 w 8499244"/>
              <a:gd name="connsiteY1253" fmla="*/ 3852098 h 4675133"/>
              <a:gd name="connsiteX1254" fmla="*/ 362471 w 8499244"/>
              <a:gd name="connsiteY1254" fmla="*/ 3858935 h 4675133"/>
              <a:gd name="connsiteX1255" fmla="*/ 373178 w 8499244"/>
              <a:gd name="connsiteY1255" fmla="*/ 3839135 h 4675133"/>
              <a:gd name="connsiteX1256" fmla="*/ 371436 w 8499244"/>
              <a:gd name="connsiteY1256" fmla="*/ 3836491 h 4675133"/>
              <a:gd name="connsiteX1257" fmla="*/ 342993 w 8499244"/>
              <a:gd name="connsiteY1257" fmla="*/ 3829525 h 4675133"/>
              <a:gd name="connsiteX1258" fmla="*/ 332158 w 8499244"/>
              <a:gd name="connsiteY1258" fmla="*/ 3849325 h 467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Lst>
            <a:rect l="l" t="t" r="r" b="b"/>
            <a:pathLst>
              <a:path w="8499244" h="4675133">
                <a:moveTo>
                  <a:pt x="390656" y="3931364"/>
                </a:moveTo>
                <a:lnTo>
                  <a:pt x="392784" y="3934009"/>
                </a:lnTo>
                <a:cubicBezTo>
                  <a:pt x="398267" y="3941168"/>
                  <a:pt x="411295" y="3943683"/>
                  <a:pt x="421808" y="3939684"/>
                </a:cubicBezTo>
                <a:cubicBezTo>
                  <a:pt x="432321" y="3935621"/>
                  <a:pt x="436448" y="3926592"/>
                  <a:pt x="430837" y="3919432"/>
                </a:cubicBezTo>
                <a:lnTo>
                  <a:pt x="428838" y="3916853"/>
                </a:lnTo>
                <a:cubicBezTo>
                  <a:pt x="423356" y="3909693"/>
                  <a:pt x="410327" y="3907114"/>
                  <a:pt x="399814" y="3911177"/>
                </a:cubicBezTo>
                <a:cubicBezTo>
                  <a:pt x="389302" y="3915111"/>
                  <a:pt x="385174" y="3924205"/>
                  <a:pt x="390656" y="3931364"/>
                </a:cubicBezTo>
                <a:moveTo>
                  <a:pt x="456700" y="4011146"/>
                </a:moveTo>
                <a:lnTo>
                  <a:pt x="458957" y="4013597"/>
                </a:lnTo>
                <a:cubicBezTo>
                  <a:pt x="465149" y="4020562"/>
                  <a:pt x="478435" y="4022498"/>
                  <a:pt x="488561" y="4018047"/>
                </a:cubicBezTo>
                <a:cubicBezTo>
                  <a:pt x="498816" y="4013597"/>
                  <a:pt x="502041" y="4004438"/>
                  <a:pt x="495849" y="3997473"/>
                </a:cubicBezTo>
                <a:lnTo>
                  <a:pt x="493592" y="3995022"/>
                </a:lnTo>
                <a:cubicBezTo>
                  <a:pt x="487529" y="3988186"/>
                  <a:pt x="474243" y="3986122"/>
                  <a:pt x="464117" y="3990572"/>
                </a:cubicBezTo>
                <a:cubicBezTo>
                  <a:pt x="453862" y="3994958"/>
                  <a:pt x="450637" y="4004180"/>
                  <a:pt x="456765" y="4011146"/>
                </a:cubicBezTo>
                <a:moveTo>
                  <a:pt x="530290" y="4087703"/>
                </a:moveTo>
                <a:lnTo>
                  <a:pt x="532806" y="4090089"/>
                </a:lnTo>
                <a:cubicBezTo>
                  <a:pt x="539642" y="4096668"/>
                  <a:pt x="552993" y="4098087"/>
                  <a:pt x="562732" y="4093250"/>
                </a:cubicBezTo>
                <a:cubicBezTo>
                  <a:pt x="572471" y="4088348"/>
                  <a:pt x="574922" y="4078996"/>
                  <a:pt x="568085" y="4072418"/>
                </a:cubicBezTo>
                <a:lnTo>
                  <a:pt x="565570" y="4070031"/>
                </a:lnTo>
                <a:cubicBezTo>
                  <a:pt x="558733" y="4063452"/>
                  <a:pt x="545382" y="4062098"/>
                  <a:pt x="535643" y="4066871"/>
                </a:cubicBezTo>
                <a:cubicBezTo>
                  <a:pt x="525775" y="4071772"/>
                  <a:pt x="523454" y="4081124"/>
                  <a:pt x="530290" y="4087703"/>
                </a:cubicBezTo>
                <a:moveTo>
                  <a:pt x="611168" y="4160584"/>
                </a:moveTo>
                <a:lnTo>
                  <a:pt x="613748" y="4162841"/>
                </a:lnTo>
                <a:cubicBezTo>
                  <a:pt x="621359" y="4169097"/>
                  <a:pt x="634838" y="4169871"/>
                  <a:pt x="643997" y="4164582"/>
                </a:cubicBezTo>
                <a:cubicBezTo>
                  <a:pt x="653349" y="4159165"/>
                  <a:pt x="654768" y="4149877"/>
                  <a:pt x="647286" y="4143557"/>
                </a:cubicBezTo>
                <a:lnTo>
                  <a:pt x="644513" y="4141364"/>
                </a:lnTo>
                <a:cubicBezTo>
                  <a:pt x="637096" y="4135043"/>
                  <a:pt x="623616" y="4134334"/>
                  <a:pt x="614264" y="4139622"/>
                </a:cubicBezTo>
                <a:cubicBezTo>
                  <a:pt x="605041" y="4144911"/>
                  <a:pt x="603622" y="4154328"/>
                  <a:pt x="610975" y="4160584"/>
                </a:cubicBezTo>
                <a:lnTo>
                  <a:pt x="611104" y="4160584"/>
                </a:lnTo>
                <a:close/>
                <a:moveTo>
                  <a:pt x="699141" y="4229337"/>
                </a:moveTo>
                <a:lnTo>
                  <a:pt x="702108" y="4231530"/>
                </a:lnTo>
                <a:cubicBezTo>
                  <a:pt x="710170" y="4237334"/>
                  <a:pt x="723908" y="4237463"/>
                  <a:pt x="732550" y="4231787"/>
                </a:cubicBezTo>
                <a:cubicBezTo>
                  <a:pt x="741257" y="4226048"/>
                  <a:pt x="741773" y="4216566"/>
                  <a:pt x="733582" y="4210762"/>
                </a:cubicBezTo>
                <a:lnTo>
                  <a:pt x="730744" y="4208698"/>
                </a:lnTo>
                <a:cubicBezTo>
                  <a:pt x="722682" y="4202893"/>
                  <a:pt x="709073" y="4202764"/>
                  <a:pt x="700431" y="4208440"/>
                </a:cubicBezTo>
                <a:cubicBezTo>
                  <a:pt x="691659" y="4214180"/>
                  <a:pt x="691079" y="4223532"/>
                  <a:pt x="699141" y="4229401"/>
                </a:cubicBezTo>
                <a:moveTo>
                  <a:pt x="794144" y="4293704"/>
                </a:moveTo>
                <a:lnTo>
                  <a:pt x="797240" y="4295703"/>
                </a:lnTo>
                <a:cubicBezTo>
                  <a:pt x="805947" y="4301185"/>
                  <a:pt x="819620" y="4300605"/>
                  <a:pt x="827617" y="4294478"/>
                </a:cubicBezTo>
                <a:cubicBezTo>
                  <a:pt x="835744" y="4288351"/>
                  <a:pt x="835292" y="4278870"/>
                  <a:pt x="826650" y="4273517"/>
                </a:cubicBezTo>
                <a:lnTo>
                  <a:pt x="823554" y="4271517"/>
                </a:lnTo>
                <a:cubicBezTo>
                  <a:pt x="814976" y="4266035"/>
                  <a:pt x="801303" y="4266615"/>
                  <a:pt x="793176" y="4272743"/>
                </a:cubicBezTo>
                <a:cubicBezTo>
                  <a:pt x="785050" y="4278805"/>
                  <a:pt x="785501" y="4288221"/>
                  <a:pt x="794144" y="4293704"/>
                </a:cubicBezTo>
                <a:moveTo>
                  <a:pt x="895596" y="4353040"/>
                </a:moveTo>
                <a:lnTo>
                  <a:pt x="898950" y="4354911"/>
                </a:lnTo>
                <a:cubicBezTo>
                  <a:pt x="908108" y="4359942"/>
                  <a:pt x="921782" y="4358652"/>
                  <a:pt x="929199" y="4352202"/>
                </a:cubicBezTo>
                <a:cubicBezTo>
                  <a:pt x="936680" y="4345623"/>
                  <a:pt x="935326" y="4336336"/>
                  <a:pt x="926167" y="4331305"/>
                </a:cubicBezTo>
                <a:lnTo>
                  <a:pt x="922814" y="4329499"/>
                </a:lnTo>
                <a:cubicBezTo>
                  <a:pt x="913655" y="4324469"/>
                  <a:pt x="900111" y="4325694"/>
                  <a:pt x="892500" y="4332272"/>
                </a:cubicBezTo>
                <a:cubicBezTo>
                  <a:pt x="885019" y="4338722"/>
                  <a:pt x="886438" y="4348074"/>
                  <a:pt x="895661" y="4353040"/>
                </a:cubicBezTo>
                <a:moveTo>
                  <a:pt x="1003111" y="4407346"/>
                </a:moveTo>
                <a:lnTo>
                  <a:pt x="1006594" y="4409088"/>
                </a:lnTo>
                <a:cubicBezTo>
                  <a:pt x="1016398" y="4413667"/>
                  <a:pt x="1029748" y="4411732"/>
                  <a:pt x="1036649" y="4404960"/>
                </a:cubicBezTo>
                <a:cubicBezTo>
                  <a:pt x="1043486" y="4398059"/>
                  <a:pt x="1041164" y="4388900"/>
                  <a:pt x="1031361" y="4384321"/>
                </a:cubicBezTo>
                <a:lnTo>
                  <a:pt x="1027878" y="4382708"/>
                </a:lnTo>
                <a:cubicBezTo>
                  <a:pt x="1018203" y="4378129"/>
                  <a:pt x="1004788" y="4379935"/>
                  <a:pt x="997952" y="4386836"/>
                </a:cubicBezTo>
                <a:cubicBezTo>
                  <a:pt x="991115" y="4393673"/>
                  <a:pt x="993308" y="4402831"/>
                  <a:pt x="1003111" y="4407411"/>
                </a:cubicBezTo>
                <a:moveTo>
                  <a:pt x="1115722" y="4456492"/>
                </a:moveTo>
                <a:lnTo>
                  <a:pt x="1119462" y="4457911"/>
                </a:lnTo>
                <a:cubicBezTo>
                  <a:pt x="1129653" y="4462039"/>
                  <a:pt x="1142875" y="4459523"/>
                  <a:pt x="1149066" y="4452429"/>
                </a:cubicBezTo>
                <a:cubicBezTo>
                  <a:pt x="1155129" y="4445334"/>
                  <a:pt x="1151904" y="4436240"/>
                  <a:pt x="1141907" y="4432241"/>
                </a:cubicBezTo>
                <a:lnTo>
                  <a:pt x="1138166" y="4430694"/>
                </a:lnTo>
                <a:cubicBezTo>
                  <a:pt x="1127976" y="4426695"/>
                  <a:pt x="1114754" y="4429081"/>
                  <a:pt x="1108563" y="4436176"/>
                </a:cubicBezTo>
                <a:cubicBezTo>
                  <a:pt x="1102500" y="4443335"/>
                  <a:pt x="1105596" y="4452364"/>
                  <a:pt x="1115786" y="4456492"/>
                </a:cubicBezTo>
                <a:moveTo>
                  <a:pt x="1233040" y="4500156"/>
                </a:moveTo>
                <a:lnTo>
                  <a:pt x="1236910" y="4501510"/>
                </a:lnTo>
                <a:cubicBezTo>
                  <a:pt x="1247423" y="4505058"/>
                  <a:pt x="1260386" y="4501962"/>
                  <a:pt x="1265998" y="4494609"/>
                </a:cubicBezTo>
                <a:cubicBezTo>
                  <a:pt x="1271415" y="4487257"/>
                  <a:pt x="1267417" y="4478356"/>
                  <a:pt x="1256904" y="4474809"/>
                </a:cubicBezTo>
                <a:lnTo>
                  <a:pt x="1253034" y="4473455"/>
                </a:lnTo>
                <a:cubicBezTo>
                  <a:pt x="1242521" y="4469907"/>
                  <a:pt x="1229557" y="4472874"/>
                  <a:pt x="1223946" y="4480291"/>
                </a:cubicBezTo>
                <a:cubicBezTo>
                  <a:pt x="1218528" y="4487644"/>
                  <a:pt x="1222527" y="4496544"/>
                  <a:pt x="1233040" y="4500156"/>
                </a:cubicBezTo>
                <a:moveTo>
                  <a:pt x="1354164" y="4538531"/>
                </a:moveTo>
                <a:lnTo>
                  <a:pt x="1358163" y="4539692"/>
                </a:lnTo>
                <a:cubicBezTo>
                  <a:pt x="1369062" y="4542788"/>
                  <a:pt x="1381768" y="4539176"/>
                  <a:pt x="1386541" y="4531630"/>
                </a:cubicBezTo>
                <a:cubicBezTo>
                  <a:pt x="1391443" y="4524084"/>
                  <a:pt x="1386541" y="4515377"/>
                  <a:pt x="1375705" y="4512281"/>
                </a:cubicBezTo>
                <a:lnTo>
                  <a:pt x="1371836" y="4511185"/>
                </a:lnTo>
                <a:cubicBezTo>
                  <a:pt x="1360936" y="4507960"/>
                  <a:pt x="1348230" y="4511572"/>
                  <a:pt x="1343328" y="4519182"/>
                </a:cubicBezTo>
                <a:cubicBezTo>
                  <a:pt x="1338556" y="4526728"/>
                  <a:pt x="1343328" y="4535435"/>
                  <a:pt x="1354164" y="4538531"/>
                </a:cubicBezTo>
                <a:moveTo>
                  <a:pt x="1478512" y="4571682"/>
                </a:moveTo>
                <a:lnTo>
                  <a:pt x="1482640" y="4572650"/>
                </a:lnTo>
                <a:cubicBezTo>
                  <a:pt x="1493733" y="4575294"/>
                  <a:pt x="1506181" y="4571166"/>
                  <a:pt x="1510373" y="4563427"/>
                </a:cubicBezTo>
                <a:cubicBezTo>
                  <a:pt x="1514501" y="4555752"/>
                  <a:pt x="1508890" y="4547303"/>
                  <a:pt x="1497926" y="4544529"/>
                </a:cubicBezTo>
                <a:lnTo>
                  <a:pt x="1493927" y="4543626"/>
                </a:lnTo>
                <a:cubicBezTo>
                  <a:pt x="1482769" y="4540853"/>
                  <a:pt x="1470386" y="4544981"/>
                  <a:pt x="1466065" y="4552720"/>
                </a:cubicBezTo>
                <a:cubicBezTo>
                  <a:pt x="1461872" y="4560395"/>
                  <a:pt x="1467419" y="4568844"/>
                  <a:pt x="1478512" y="4571618"/>
                </a:cubicBezTo>
                <a:moveTo>
                  <a:pt x="1605634" y="4599738"/>
                </a:moveTo>
                <a:lnTo>
                  <a:pt x="1609698" y="4600641"/>
                </a:lnTo>
                <a:cubicBezTo>
                  <a:pt x="1621049" y="4602834"/>
                  <a:pt x="1633109" y="4598319"/>
                  <a:pt x="1636721" y="4590386"/>
                </a:cubicBezTo>
                <a:cubicBezTo>
                  <a:pt x="1640269" y="4582453"/>
                  <a:pt x="1634013" y="4574327"/>
                  <a:pt x="1622597" y="4572005"/>
                </a:cubicBezTo>
                <a:lnTo>
                  <a:pt x="1618533" y="4571166"/>
                </a:lnTo>
                <a:cubicBezTo>
                  <a:pt x="1607311" y="4568973"/>
                  <a:pt x="1595121" y="4573488"/>
                  <a:pt x="1591510" y="4581292"/>
                </a:cubicBezTo>
                <a:cubicBezTo>
                  <a:pt x="1587962" y="4589225"/>
                  <a:pt x="1594218" y="4597481"/>
                  <a:pt x="1605634" y="4599674"/>
                </a:cubicBezTo>
                <a:moveTo>
                  <a:pt x="1734691" y="4622957"/>
                </a:moveTo>
                <a:lnTo>
                  <a:pt x="1738883" y="4623666"/>
                </a:lnTo>
                <a:cubicBezTo>
                  <a:pt x="1750364" y="4625537"/>
                  <a:pt x="1762102" y="4620506"/>
                  <a:pt x="1765133" y="4612508"/>
                </a:cubicBezTo>
                <a:cubicBezTo>
                  <a:pt x="1768164" y="4604511"/>
                  <a:pt x="1761134" y="4596578"/>
                  <a:pt x="1749654" y="4594707"/>
                </a:cubicBezTo>
                <a:lnTo>
                  <a:pt x="1745591" y="4594062"/>
                </a:lnTo>
                <a:cubicBezTo>
                  <a:pt x="1734110" y="4592192"/>
                  <a:pt x="1722372" y="4597158"/>
                  <a:pt x="1719341" y="4605156"/>
                </a:cubicBezTo>
                <a:cubicBezTo>
                  <a:pt x="1716310" y="4613153"/>
                  <a:pt x="1723211" y="4621215"/>
                  <a:pt x="1734691" y="4622957"/>
                </a:cubicBezTo>
                <a:moveTo>
                  <a:pt x="1865489" y="4641725"/>
                </a:moveTo>
                <a:lnTo>
                  <a:pt x="1869810" y="4642176"/>
                </a:lnTo>
                <a:cubicBezTo>
                  <a:pt x="1881420" y="4643660"/>
                  <a:pt x="1892771" y="4638307"/>
                  <a:pt x="1895157" y="4630180"/>
                </a:cubicBezTo>
                <a:cubicBezTo>
                  <a:pt x="1897673" y="4622118"/>
                  <a:pt x="1890191" y="4614443"/>
                  <a:pt x="1878582" y="4613024"/>
                </a:cubicBezTo>
                <a:lnTo>
                  <a:pt x="1874390" y="4612508"/>
                </a:lnTo>
                <a:cubicBezTo>
                  <a:pt x="1862780" y="4611089"/>
                  <a:pt x="1851300" y="4616378"/>
                  <a:pt x="1848914" y="4624440"/>
                </a:cubicBezTo>
                <a:cubicBezTo>
                  <a:pt x="1846398" y="4632566"/>
                  <a:pt x="1853944" y="4640242"/>
                  <a:pt x="1865489" y="4641789"/>
                </a:cubicBezTo>
                <a:moveTo>
                  <a:pt x="1997642" y="4656043"/>
                </a:moveTo>
                <a:lnTo>
                  <a:pt x="2001834" y="4656430"/>
                </a:lnTo>
                <a:cubicBezTo>
                  <a:pt x="2013508" y="4657526"/>
                  <a:pt x="2024601" y="4651787"/>
                  <a:pt x="2026472" y="4643660"/>
                </a:cubicBezTo>
                <a:cubicBezTo>
                  <a:pt x="2028342" y="4635533"/>
                  <a:pt x="2020344" y="4628052"/>
                  <a:pt x="2008606" y="4626955"/>
                </a:cubicBezTo>
                <a:lnTo>
                  <a:pt x="2004414" y="4626568"/>
                </a:lnTo>
                <a:cubicBezTo>
                  <a:pt x="1992611" y="4625472"/>
                  <a:pt x="1981647" y="4631212"/>
                  <a:pt x="1979776" y="4639339"/>
                </a:cubicBezTo>
                <a:cubicBezTo>
                  <a:pt x="1977906" y="4647465"/>
                  <a:pt x="1985774" y="4654947"/>
                  <a:pt x="1997513" y="4656043"/>
                </a:cubicBezTo>
                <a:lnTo>
                  <a:pt x="1997642" y="4656043"/>
                </a:lnTo>
                <a:close/>
                <a:moveTo>
                  <a:pt x="2130568" y="4666234"/>
                </a:moveTo>
                <a:lnTo>
                  <a:pt x="2134890" y="4666492"/>
                </a:lnTo>
                <a:cubicBezTo>
                  <a:pt x="2146692" y="4667136"/>
                  <a:pt x="2157399" y="4661138"/>
                  <a:pt x="2158753" y="4652947"/>
                </a:cubicBezTo>
                <a:cubicBezTo>
                  <a:pt x="2160108" y="4644756"/>
                  <a:pt x="2151594" y="4637533"/>
                  <a:pt x="2139791" y="4636823"/>
                </a:cubicBezTo>
                <a:lnTo>
                  <a:pt x="2135599" y="4636565"/>
                </a:lnTo>
                <a:cubicBezTo>
                  <a:pt x="2123796" y="4635856"/>
                  <a:pt x="2113090" y="4641919"/>
                  <a:pt x="2111735" y="4650110"/>
                </a:cubicBezTo>
                <a:cubicBezTo>
                  <a:pt x="2110381" y="4658300"/>
                  <a:pt x="2118766" y="4665524"/>
                  <a:pt x="2130568" y="4666234"/>
                </a:cubicBezTo>
                <a:moveTo>
                  <a:pt x="2264204" y="4672490"/>
                </a:moveTo>
                <a:lnTo>
                  <a:pt x="2268526" y="4672619"/>
                </a:lnTo>
                <a:cubicBezTo>
                  <a:pt x="2280328" y="4673006"/>
                  <a:pt x="2290648" y="4666685"/>
                  <a:pt x="2291486" y="4658494"/>
                </a:cubicBezTo>
                <a:cubicBezTo>
                  <a:pt x="2292454" y="4650238"/>
                  <a:pt x="2283489" y="4643273"/>
                  <a:pt x="2271621" y="4642950"/>
                </a:cubicBezTo>
                <a:lnTo>
                  <a:pt x="2267300" y="4642822"/>
                </a:lnTo>
                <a:cubicBezTo>
                  <a:pt x="2255497" y="4642435"/>
                  <a:pt x="2245178" y="4648755"/>
                  <a:pt x="2244340" y="4656946"/>
                </a:cubicBezTo>
                <a:cubicBezTo>
                  <a:pt x="2243372" y="4665137"/>
                  <a:pt x="2252337" y="4672167"/>
                  <a:pt x="2264204" y="4672490"/>
                </a:cubicBezTo>
                <a:moveTo>
                  <a:pt x="2398227" y="4675070"/>
                </a:moveTo>
                <a:lnTo>
                  <a:pt x="2402549" y="4675070"/>
                </a:lnTo>
                <a:cubicBezTo>
                  <a:pt x="2414351" y="4675070"/>
                  <a:pt x="2424413" y="4668555"/>
                  <a:pt x="2424735" y="4660300"/>
                </a:cubicBezTo>
                <a:cubicBezTo>
                  <a:pt x="2425187" y="4652174"/>
                  <a:pt x="2415835" y="4645401"/>
                  <a:pt x="2404032" y="4645401"/>
                </a:cubicBezTo>
                <a:lnTo>
                  <a:pt x="2399711" y="4645401"/>
                </a:lnTo>
                <a:cubicBezTo>
                  <a:pt x="2387779" y="4645272"/>
                  <a:pt x="2377846" y="4651915"/>
                  <a:pt x="2377395" y="4660106"/>
                </a:cubicBezTo>
                <a:cubicBezTo>
                  <a:pt x="2377072" y="4668362"/>
                  <a:pt x="2386295" y="4675005"/>
                  <a:pt x="2398098" y="4675134"/>
                </a:cubicBezTo>
                <a:lnTo>
                  <a:pt x="2398227" y="4675134"/>
                </a:lnTo>
                <a:close/>
                <a:moveTo>
                  <a:pt x="2532379" y="4674167"/>
                </a:moveTo>
                <a:lnTo>
                  <a:pt x="2536700" y="4674037"/>
                </a:lnTo>
                <a:cubicBezTo>
                  <a:pt x="2548503" y="4673780"/>
                  <a:pt x="2558113" y="4667008"/>
                  <a:pt x="2558113" y="4658752"/>
                </a:cubicBezTo>
                <a:cubicBezTo>
                  <a:pt x="2558113" y="4650625"/>
                  <a:pt x="2548439" y="4644112"/>
                  <a:pt x="2536571" y="4644369"/>
                </a:cubicBezTo>
                <a:lnTo>
                  <a:pt x="2532250" y="4644369"/>
                </a:lnTo>
                <a:cubicBezTo>
                  <a:pt x="2520447" y="4644692"/>
                  <a:pt x="2510838" y="4651464"/>
                  <a:pt x="2510838" y="4659720"/>
                </a:cubicBezTo>
                <a:cubicBezTo>
                  <a:pt x="2510773" y="4667975"/>
                  <a:pt x="2520512" y="4674360"/>
                  <a:pt x="2532379" y="4674167"/>
                </a:cubicBezTo>
                <a:moveTo>
                  <a:pt x="2666402" y="4669845"/>
                </a:moveTo>
                <a:lnTo>
                  <a:pt x="2670852" y="4669716"/>
                </a:lnTo>
                <a:cubicBezTo>
                  <a:pt x="2682655" y="4669200"/>
                  <a:pt x="2691878" y="4662170"/>
                  <a:pt x="2691491" y="4653915"/>
                </a:cubicBezTo>
                <a:cubicBezTo>
                  <a:pt x="2691104" y="4645724"/>
                  <a:pt x="2681107" y="4639532"/>
                  <a:pt x="2669175" y="4639984"/>
                </a:cubicBezTo>
                <a:lnTo>
                  <a:pt x="2664854" y="4640242"/>
                </a:lnTo>
                <a:cubicBezTo>
                  <a:pt x="2652923" y="4640758"/>
                  <a:pt x="2643699" y="4647787"/>
                  <a:pt x="2644216" y="4656043"/>
                </a:cubicBezTo>
                <a:cubicBezTo>
                  <a:pt x="2644602" y="4664170"/>
                  <a:pt x="2654599" y="4670426"/>
                  <a:pt x="2666402" y="4669845"/>
                </a:cubicBezTo>
                <a:moveTo>
                  <a:pt x="2800490" y="4662428"/>
                </a:moveTo>
                <a:lnTo>
                  <a:pt x="2804811" y="4662106"/>
                </a:lnTo>
                <a:cubicBezTo>
                  <a:pt x="2816678" y="4661332"/>
                  <a:pt x="2825579" y="4654044"/>
                  <a:pt x="2824805" y="4645853"/>
                </a:cubicBezTo>
                <a:cubicBezTo>
                  <a:pt x="2823902" y="4637726"/>
                  <a:pt x="2813647" y="4631728"/>
                  <a:pt x="2801780" y="4632566"/>
                </a:cubicBezTo>
                <a:lnTo>
                  <a:pt x="2797458" y="4632825"/>
                </a:lnTo>
                <a:cubicBezTo>
                  <a:pt x="2785591" y="4633663"/>
                  <a:pt x="2776691" y="4640887"/>
                  <a:pt x="2777465" y="4649077"/>
                </a:cubicBezTo>
                <a:cubicBezTo>
                  <a:pt x="2778367" y="4657204"/>
                  <a:pt x="2788622" y="4663202"/>
                  <a:pt x="2800490" y="4662364"/>
                </a:cubicBezTo>
                <a:lnTo>
                  <a:pt x="2800490" y="4662364"/>
                </a:lnTo>
                <a:close/>
                <a:moveTo>
                  <a:pt x="2934061" y="4651915"/>
                </a:moveTo>
                <a:lnTo>
                  <a:pt x="2938511" y="4651464"/>
                </a:lnTo>
                <a:cubicBezTo>
                  <a:pt x="2950250" y="4650432"/>
                  <a:pt x="2958892" y="4642950"/>
                  <a:pt x="2957602" y="4634760"/>
                </a:cubicBezTo>
                <a:cubicBezTo>
                  <a:pt x="2956441" y="4626633"/>
                  <a:pt x="2945799" y="4620893"/>
                  <a:pt x="2934061" y="4622054"/>
                </a:cubicBezTo>
                <a:lnTo>
                  <a:pt x="2929740" y="4622376"/>
                </a:lnTo>
                <a:cubicBezTo>
                  <a:pt x="2917873" y="4623473"/>
                  <a:pt x="2909359" y="4630890"/>
                  <a:pt x="2910520" y="4639081"/>
                </a:cubicBezTo>
                <a:cubicBezTo>
                  <a:pt x="2911681" y="4647143"/>
                  <a:pt x="2922323" y="4652883"/>
                  <a:pt x="2934061" y="4651915"/>
                </a:cubicBezTo>
                <a:moveTo>
                  <a:pt x="3067439" y="4638500"/>
                </a:moveTo>
                <a:lnTo>
                  <a:pt x="3071760" y="4637984"/>
                </a:lnTo>
                <a:cubicBezTo>
                  <a:pt x="3083499" y="4636694"/>
                  <a:pt x="3091754" y="4629084"/>
                  <a:pt x="3090206" y="4620893"/>
                </a:cubicBezTo>
                <a:cubicBezTo>
                  <a:pt x="3088529" y="4612831"/>
                  <a:pt x="3077694" y="4607349"/>
                  <a:pt x="3065956" y="4608639"/>
                </a:cubicBezTo>
                <a:lnTo>
                  <a:pt x="3061634" y="4609154"/>
                </a:lnTo>
                <a:cubicBezTo>
                  <a:pt x="3049896" y="4610444"/>
                  <a:pt x="3041641" y="4618119"/>
                  <a:pt x="3043188" y="4626181"/>
                </a:cubicBezTo>
                <a:cubicBezTo>
                  <a:pt x="3044737" y="4634373"/>
                  <a:pt x="3055572" y="4639790"/>
                  <a:pt x="3067504" y="4638500"/>
                </a:cubicBezTo>
                <a:moveTo>
                  <a:pt x="3200108" y="4622247"/>
                </a:moveTo>
                <a:lnTo>
                  <a:pt x="3204429" y="4621667"/>
                </a:lnTo>
                <a:cubicBezTo>
                  <a:pt x="3216167" y="4620119"/>
                  <a:pt x="3224165" y="4612315"/>
                  <a:pt x="3222101" y="4604253"/>
                </a:cubicBezTo>
                <a:cubicBezTo>
                  <a:pt x="3220166" y="4596191"/>
                  <a:pt x="3209073" y="4590966"/>
                  <a:pt x="3197334" y="4592515"/>
                </a:cubicBezTo>
                <a:lnTo>
                  <a:pt x="3193142" y="4593095"/>
                </a:lnTo>
                <a:cubicBezTo>
                  <a:pt x="3181404" y="4594643"/>
                  <a:pt x="3173406" y="4602447"/>
                  <a:pt x="3175341" y="4610444"/>
                </a:cubicBezTo>
                <a:cubicBezTo>
                  <a:pt x="3177276" y="4618506"/>
                  <a:pt x="3188369" y="4623795"/>
                  <a:pt x="3200108" y="4622247"/>
                </a:cubicBezTo>
                <a:moveTo>
                  <a:pt x="3332131" y="4603285"/>
                </a:moveTo>
                <a:lnTo>
                  <a:pt x="3336388" y="4602640"/>
                </a:lnTo>
                <a:cubicBezTo>
                  <a:pt x="3347997" y="4600834"/>
                  <a:pt x="3355543" y="4592837"/>
                  <a:pt x="3353415" y="4584904"/>
                </a:cubicBezTo>
                <a:cubicBezTo>
                  <a:pt x="3351093" y="4576842"/>
                  <a:pt x="3339742" y="4571811"/>
                  <a:pt x="3328003" y="4573681"/>
                </a:cubicBezTo>
                <a:lnTo>
                  <a:pt x="3323811" y="4574327"/>
                </a:lnTo>
                <a:cubicBezTo>
                  <a:pt x="3312202" y="4576132"/>
                  <a:pt x="3304527" y="4584130"/>
                  <a:pt x="3306784" y="4592063"/>
                </a:cubicBezTo>
                <a:cubicBezTo>
                  <a:pt x="3309106" y="4600125"/>
                  <a:pt x="3320458" y="4605156"/>
                  <a:pt x="3332067" y="4603285"/>
                </a:cubicBezTo>
                <a:moveTo>
                  <a:pt x="3463381" y="4581615"/>
                </a:moveTo>
                <a:lnTo>
                  <a:pt x="3467509" y="4580841"/>
                </a:lnTo>
                <a:cubicBezTo>
                  <a:pt x="3479118" y="4578777"/>
                  <a:pt x="3486277" y="4570715"/>
                  <a:pt x="3483762" y="4562782"/>
                </a:cubicBezTo>
                <a:cubicBezTo>
                  <a:pt x="3481053" y="4554849"/>
                  <a:pt x="3469508" y="4550076"/>
                  <a:pt x="3457899" y="4552075"/>
                </a:cubicBezTo>
                <a:lnTo>
                  <a:pt x="3453706" y="4552849"/>
                </a:lnTo>
                <a:cubicBezTo>
                  <a:pt x="3442097" y="4554849"/>
                  <a:pt x="3434938" y="4562975"/>
                  <a:pt x="3437454" y="4570908"/>
                </a:cubicBezTo>
                <a:cubicBezTo>
                  <a:pt x="3440162" y="4578841"/>
                  <a:pt x="3451707" y="4583614"/>
                  <a:pt x="3463316" y="4581615"/>
                </a:cubicBezTo>
                <a:moveTo>
                  <a:pt x="3593598" y="4557300"/>
                </a:moveTo>
                <a:lnTo>
                  <a:pt x="3597726" y="4556526"/>
                </a:lnTo>
                <a:cubicBezTo>
                  <a:pt x="3609206" y="4554204"/>
                  <a:pt x="3616108" y="4546013"/>
                  <a:pt x="3613206" y="4538144"/>
                </a:cubicBezTo>
                <a:cubicBezTo>
                  <a:pt x="3610109" y="4530211"/>
                  <a:pt x="3598436" y="4525696"/>
                  <a:pt x="3586956" y="4527954"/>
                </a:cubicBezTo>
                <a:lnTo>
                  <a:pt x="3582828" y="4528792"/>
                </a:lnTo>
                <a:cubicBezTo>
                  <a:pt x="3571218" y="4531050"/>
                  <a:pt x="3564317" y="4539241"/>
                  <a:pt x="3567348" y="4547109"/>
                </a:cubicBezTo>
                <a:cubicBezTo>
                  <a:pt x="3570315" y="4555042"/>
                  <a:pt x="3581989" y="4559621"/>
                  <a:pt x="3593598" y="4557300"/>
                </a:cubicBezTo>
                <a:moveTo>
                  <a:pt x="3722913" y="4530469"/>
                </a:moveTo>
                <a:lnTo>
                  <a:pt x="3727041" y="4529502"/>
                </a:lnTo>
                <a:cubicBezTo>
                  <a:pt x="3738392" y="4526986"/>
                  <a:pt x="3744907" y="4518602"/>
                  <a:pt x="3741617" y="4510862"/>
                </a:cubicBezTo>
                <a:cubicBezTo>
                  <a:pt x="3738263" y="4502994"/>
                  <a:pt x="3726332" y="4498737"/>
                  <a:pt x="3715045" y="4501252"/>
                </a:cubicBezTo>
                <a:lnTo>
                  <a:pt x="3710917" y="4502091"/>
                </a:lnTo>
                <a:cubicBezTo>
                  <a:pt x="3699437" y="4504606"/>
                  <a:pt x="3692923" y="4512991"/>
                  <a:pt x="3696212" y="4520795"/>
                </a:cubicBezTo>
                <a:cubicBezTo>
                  <a:pt x="3699566" y="4528663"/>
                  <a:pt x="3711498" y="4532920"/>
                  <a:pt x="3722913" y="4530405"/>
                </a:cubicBezTo>
                <a:moveTo>
                  <a:pt x="3851131" y="4500930"/>
                </a:moveTo>
                <a:lnTo>
                  <a:pt x="3855130" y="4499898"/>
                </a:lnTo>
                <a:cubicBezTo>
                  <a:pt x="3866417" y="4497189"/>
                  <a:pt x="3872609" y="4488676"/>
                  <a:pt x="3869062" y="4480936"/>
                </a:cubicBezTo>
                <a:cubicBezTo>
                  <a:pt x="3865385" y="4473197"/>
                  <a:pt x="3853260" y="4469198"/>
                  <a:pt x="3841973" y="4471907"/>
                </a:cubicBezTo>
                <a:lnTo>
                  <a:pt x="3837845" y="4472874"/>
                </a:lnTo>
                <a:cubicBezTo>
                  <a:pt x="3826558" y="4475647"/>
                  <a:pt x="3820367" y="4484097"/>
                  <a:pt x="3824043" y="4491836"/>
                </a:cubicBezTo>
                <a:cubicBezTo>
                  <a:pt x="3827591" y="4499575"/>
                  <a:pt x="3839845" y="4503703"/>
                  <a:pt x="3851131" y="4500930"/>
                </a:cubicBezTo>
                <a:moveTo>
                  <a:pt x="3978124" y="4468747"/>
                </a:moveTo>
                <a:lnTo>
                  <a:pt x="3982123" y="4467714"/>
                </a:lnTo>
                <a:cubicBezTo>
                  <a:pt x="3993281" y="4464683"/>
                  <a:pt x="3999215" y="4456105"/>
                  <a:pt x="3995151" y="4448430"/>
                </a:cubicBezTo>
                <a:cubicBezTo>
                  <a:pt x="3991217" y="4440755"/>
                  <a:pt x="3978898" y="4437014"/>
                  <a:pt x="3967676" y="4439981"/>
                </a:cubicBezTo>
                <a:lnTo>
                  <a:pt x="3963548" y="4441077"/>
                </a:lnTo>
                <a:cubicBezTo>
                  <a:pt x="3952390" y="4443980"/>
                  <a:pt x="3946586" y="4452622"/>
                  <a:pt x="3950520" y="4460233"/>
                </a:cubicBezTo>
                <a:cubicBezTo>
                  <a:pt x="3954584" y="4467843"/>
                  <a:pt x="3966902" y="4471713"/>
                  <a:pt x="3978060" y="4468682"/>
                </a:cubicBezTo>
                <a:moveTo>
                  <a:pt x="4103699" y="4433854"/>
                </a:moveTo>
                <a:lnTo>
                  <a:pt x="4107697" y="4432693"/>
                </a:lnTo>
                <a:cubicBezTo>
                  <a:pt x="4118726" y="4429533"/>
                  <a:pt x="4124144" y="4420761"/>
                  <a:pt x="4119823" y="4413215"/>
                </a:cubicBezTo>
                <a:cubicBezTo>
                  <a:pt x="4115372" y="4405669"/>
                  <a:pt x="4102925" y="4402186"/>
                  <a:pt x="4091896" y="4405347"/>
                </a:cubicBezTo>
                <a:lnTo>
                  <a:pt x="4087897" y="4406572"/>
                </a:lnTo>
                <a:cubicBezTo>
                  <a:pt x="4076868" y="4409732"/>
                  <a:pt x="4071450" y="4418504"/>
                  <a:pt x="4075772" y="4426050"/>
                </a:cubicBezTo>
                <a:cubicBezTo>
                  <a:pt x="4080093" y="4433596"/>
                  <a:pt x="4092670" y="4437079"/>
                  <a:pt x="4103699" y="4433854"/>
                </a:cubicBezTo>
                <a:moveTo>
                  <a:pt x="4227660" y="4396188"/>
                </a:moveTo>
                <a:lnTo>
                  <a:pt x="4231659" y="4394898"/>
                </a:lnTo>
                <a:cubicBezTo>
                  <a:pt x="4242559" y="4391480"/>
                  <a:pt x="4247460" y="4382515"/>
                  <a:pt x="4242752" y="4375163"/>
                </a:cubicBezTo>
                <a:cubicBezTo>
                  <a:pt x="4238044" y="4367745"/>
                  <a:pt x="4225403" y="4364521"/>
                  <a:pt x="4214438" y="4367939"/>
                </a:cubicBezTo>
                <a:lnTo>
                  <a:pt x="4210569" y="4369229"/>
                </a:lnTo>
                <a:cubicBezTo>
                  <a:pt x="4199669" y="4372647"/>
                  <a:pt x="4194638" y="4381483"/>
                  <a:pt x="4199346" y="4388965"/>
                </a:cubicBezTo>
                <a:cubicBezTo>
                  <a:pt x="4204055" y="4396446"/>
                  <a:pt x="4216696" y="4399606"/>
                  <a:pt x="4227660" y="4396188"/>
                </a:cubicBezTo>
                <a:moveTo>
                  <a:pt x="4349880" y="4355555"/>
                </a:moveTo>
                <a:lnTo>
                  <a:pt x="4353750" y="4354201"/>
                </a:lnTo>
                <a:cubicBezTo>
                  <a:pt x="4364392" y="4350396"/>
                  <a:pt x="4369036" y="4341495"/>
                  <a:pt x="4363811" y="4334143"/>
                </a:cubicBezTo>
                <a:cubicBezTo>
                  <a:pt x="4358716" y="4326919"/>
                  <a:pt x="4345817" y="4323953"/>
                  <a:pt x="4335175" y="4327758"/>
                </a:cubicBezTo>
                <a:lnTo>
                  <a:pt x="4331305" y="4329112"/>
                </a:lnTo>
                <a:cubicBezTo>
                  <a:pt x="4320535" y="4332853"/>
                  <a:pt x="4316020" y="4341818"/>
                  <a:pt x="4321115" y="4349042"/>
                </a:cubicBezTo>
                <a:cubicBezTo>
                  <a:pt x="4326339" y="4356394"/>
                  <a:pt x="4339110" y="4359232"/>
                  <a:pt x="4349880" y="4355555"/>
                </a:cubicBezTo>
                <a:moveTo>
                  <a:pt x="4469843" y="4311634"/>
                </a:moveTo>
                <a:lnTo>
                  <a:pt x="4473713" y="4310215"/>
                </a:lnTo>
                <a:cubicBezTo>
                  <a:pt x="4484226" y="4306152"/>
                  <a:pt x="4488225" y="4297122"/>
                  <a:pt x="4482613" y="4289963"/>
                </a:cubicBezTo>
                <a:cubicBezTo>
                  <a:pt x="4477002" y="4282804"/>
                  <a:pt x="4463974" y="4280289"/>
                  <a:pt x="4453461" y="4284352"/>
                </a:cubicBezTo>
                <a:lnTo>
                  <a:pt x="4449720" y="4285771"/>
                </a:lnTo>
                <a:cubicBezTo>
                  <a:pt x="4439207" y="4289834"/>
                  <a:pt x="4435209" y="4298864"/>
                  <a:pt x="4440691" y="4306022"/>
                </a:cubicBezTo>
                <a:cubicBezTo>
                  <a:pt x="4446302" y="4313182"/>
                  <a:pt x="4459330" y="4315697"/>
                  <a:pt x="4469843" y="4311634"/>
                </a:cubicBezTo>
                <a:moveTo>
                  <a:pt x="4587291" y="4264229"/>
                </a:moveTo>
                <a:lnTo>
                  <a:pt x="4591031" y="4262617"/>
                </a:lnTo>
                <a:cubicBezTo>
                  <a:pt x="4601286" y="4258231"/>
                  <a:pt x="4604640" y="4249073"/>
                  <a:pt x="4598577" y="4242172"/>
                </a:cubicBezTo>
                <a:cubicBezTo>
                  <a:pt x="4592515" y="4235206"/>
                  <a:pt x="4579358" y="4233142"/>
                  <a:pt x="4569103" y="4237528"/>
                </a:cubicBezTo>
                <a:lnTo>
                  <a:pt x="4565491" y="4239075"/>
                </a:lnTo>
                <a:cubicBezTo>
                  <a:pt x="4555236" y="4243461"/>
                  <a:pt x="4551753" y="4252620"/>
                  <a:pt x="4557880" y="4259585"/>
                </a:cubicBezTo>
                <a:cubicBezTo>
                  <a:pt x="4563943" y="4266551"/>
                  <a:pt x="4577100" y="4268679"/>
                  <a:pt x="4587355" y="4264294"/>
                </a:cubicBezTo>
                <a:moveTo>
                  <a:pt x="4701449" y="4212890"/>
                </a:moveTo>
                <a:lnTo>
                  <a:pt x="4705061" y="4211084"/>
                </a:lnTo>
                <a:cubicBezTo>
                  <a:pt x="4714928" y="4206376"/>
                  <a:pt x="4717637" y="4197089"/>
                  <a:pt x="4710930" y="4190381"/>
                </a:cubicBezTo>
                <a:cubicBezTo>
                  <a:pt x="4704351" y="4183673"/>
                  <a:pt x="4691000" y="4182061"/>
                  <a:pt x="4681132" y="4186834"/>
                </a:cubicBezTo>
                <a:lnTo>
                  <a:pt x="4677650" y="4188511"/>
                </a:lnTo>
                <a:cubicBezTo>
                  <a:pt x="4667653" y="4193219"/>
                  <a:pt x="4665073" y="4202506"/>
                  <a:pt x="4671652" y="4209278"/>
                </a:cubicBezTo>
                <a:cubicBezTo>
                  <a:pt x="4678230" y="4215986"/>
                  <a:pt x="4691581" y="4217599"/>
                  <a:pt x="4701449" y="4212825"/>
                </a:cubicBezTo>
                <a:moveTo>
                  <a:pt x="4801740" y="4146653"/>
                </a:moveTo>
                <a:lnTo>
                  <a:pt x="4804707" y="4144524"/>
                </a:lnTo>
                <a:cubicBezTo>
                  <a:pt x="4813221" y="4138719"/>
                  <a:pt x="4813414" y="4129239"/>
                  <a:pt x="4805094" y="4123498"/>
                </a:cubicBezTo>
                <a:cubicBezTo>
                  <a:pt x="4796774" y="4117823"/>
                  <a:pt x="4783101" y="4118016"/>
                  <a:pt x="4774652" y="4123885"/>
                </a:cubicBezTo>
                <a:lnTo>
                  <a:pt x="4771427" y="4126014"/>
                </a:lnTo>
                <a:cubicBezTo>
                  <a:pt x="4763043" y="4132012"/>
                  <a:pt x="4762978" y="4141364"/>
                  <a:pt x="4771298" y="4147104"/>
                </a:cubicBezTo>
                <a:cubicBezTo>
                  <a:pt x="4779618" y="4152779"/>
                  <a:pt x="4793162" y="4152522"/>
                  <a:pt x="4801740" y="4146653"/>
                </a:cubicBezTo>
                <a:moveTo>
                  <a:pt x="4900290" y="4086542"/>
                </a:moveTo>
                <a:lnTo>
                  <a:pt x="4903644" y="4084865"/>
                </a:lnTo>
                <a:cubicBezTo>
                  <a:pt x="4913383" y="4079963"/>
                  <a:pt x="4915834" y="4070676"/>
                  <a:pt x="4908997" y="4064097"/>
                </a:cubicBezTo>
                <a:cubicBezTo>
                  <a:pt x="4902161" y="4057519"/>
                  <a:pt x="4888681" y="4056100"/>
                  <a:pt x="4878942" y="4061002"/>
                </a:cubicBezTo>
                <a:lnTo>
                  <a:pt x="4875330" y="4062872"/>
                </a:lnTo>
                <a:cubicBezTo>
                  <a:pt x="4865592" y="4067774"/>
                  <a:pt x="4863398" y="4077126"/>
                  <a:pt x="4870235" y="4083704"/>
                </a:cubicBezTo>
                <a:cubicBezTo>
                  <a:pt x="4877201" y="4090219"/>
                  <a:pt x="4890551" y="4091573"/>
                  <a:pt x="4900290" y="4086542"/>
                </a:cubicBezTo>
                <a:moveTo>
                  <a:pt x="5012127" y="4045394"/>
                </a:moveTo>
                <a:lnTo>
                  <a:pt x="5015997" y="4044555"/>
                </a:lnTo>
                <a:cubicBezTo>
                  <a:pt x="5027477" y="4042233"/>
                  <a:pt x="5034249" y="4033913"/>
                  <a:pt x="5031218" y="4026109"/>
                </a:cubicBezTo>
                <a:cubicBezTo>
                  <a:pt x="5028121" y="4018241"/>
                  <a:pt x="5016319" y="4013790"/>
                  <a:pt x="5004838" y="4016112"/>
                </a:cubicBezTo>
                <a:lnTo>
                  <a:pt x="5000324" y="4017080"/>
                </a:lnTo>
                <a:cubicBezTo>
                  <a:pt x="4988973" y="4019466"/>
                  <a:pt x="4982329" y="4027850"/>
                  <a:pt x="4985490" y="4035719"/>
                </a:cubicBezTo>
                <a:cubicBezTo>
                  <a:pt x="4988844" y="4043588"/>
                  <a:pt x="5000646" y="4047845"/>
                  <a:pt x="5012127" y="4045458"/>
                </a:cubicBezTo>
                <a:moveTo>
                  <a:pt x="5133702" y="4040686"/>
                </a:moveTo>
                <a:lnTo>
                  <a:pt x="5137636" y="4041137"/>
                </a:lnTo>
                <a:cubicBezTo>
                  <a:pt x="5149374" y="4042620"/>
                  <a:pt x="5160726" y="4037332"/>
                  <a:pt x="5163370" y="4029270"/>
                </a:cubicBezTo>
                <a:cubicBezTo>
                  <a:pt x="5165885" y="4021208"/>
                  <a:pt x="5158468" y="4013468"/>
                  <a:pt x="5146924" y="4011920"/>
                </a:cubicBezTo>
                <a:lnTo>
                  <a:pt x="5142473" y="4011404"/>
                </a:lnTo>
                <a:cubicBezTo>
                  <a:pt x="5130735" y="4009985"/>
                  <a:pt x="5119384" y="4015403"/>
                  <a:pt x="5116997" y="4023400"/>
                </a:cubicBezTo>
                <a:cubicBezTo>
                  <a:pt x="5114611" y="4031527"/>
                  <a:pt x="5122157" y="4039202"/>
                  <a:pt x="5133702" y="4040621"/>
                </a:cubicBezTo>
                <a:moveTo>
                  <a:pt x="5254696" y="4067774"/>
                </a:moveTo>
                <a:lnTo>
                  <a:pt x="5258566" y="4068934"/>
                </a:lnTo>
                <a:cubicBezTo>
                  <a:pt x="5269337" y="4072159"/>
                  <a:pt x="5282172" y="4068612"/>
                  <a:pt x="5287074" y="4061066"/>
                </a:cubicBezTo>
                <a:cubicBezTo>
                  <a:pt x="5291975" y="4053456"/>
                  <a:pt x="5287267" y="4044813"/>
                  <a:pt x="5276496" y="4041588"/>
                </a:cubicBezTo>
                <a:lnTo>
                  <a:pt x="5272497" y="4040298"/>
                </a:lnTo>
                <a:cubicBezTo>
                  <a:pt x="5261598" y="4037202"/>
                  <a:pt x="5248892" y="4040686"/>
                  <a:pt x="5243990" y="4048231"/>
                </a:cubicBezTo>
                <a:cubicBezTo>
                  <a:pt x="5239024" y="4055842"/>
                  <a:pt x="5243797" y="4064484"/>
                  <a:pt x="5254696" y="4067709"/>
                </a:cubicBezTo>
                <a:moveTo>
                  <a:pt x="5374659" y="4105053"/>
                </a:moveTo>
                <a:lnTo>
                  <a:pt x="5378658" y="4106213"/>
                </a:lnTo>
                <a:cubicBezTo>
                  <a:pt x="5389429" y="4109567"/>
                  <a:pt x="5402264" y="4106213"/>
                  <a:pt x="5407294" y="4098668"/>
                </a:cubicBezTo>
                <a:cubicBezTo>
                  <a:pt x="5412325" y="4091121"/>
                  <a:pt x="5407746" y="4082414"/>
                  <a:pt x="5396975" y="4079125"/>
                </a:cubicBezTo>
                <a:lnTo>
                  <a:pt x="5393105" y="4077964"/>
                </a:lnTo>
                <a:cubicBezTo>
                  <a:pt x="5382463" y="4074675"/>
                  <a:pt x="5369500" y="4077964"/>
                  <a:pt x="5364469" y="4085575"/>
                </a:cubicBezTo>
                <a:cubicBezTo>
                  <a:pt x="5359438" y="4093121"/>
                  <a:pt x="5364017" y="4101828"/>
                  <a:pt x="5374659" y="4105117"/>
                </a:cubicBezTo>
                <a:moveTo>
                  <a:pt x="5498298" y="4140009"/>
                </a:moveTo>
                <a:lnTo>
                  <a:pt x="5502426" y="4140977"/>
                </a:lnTo>
                <a:cubicBezTo>
                  <a:pt x="5513584" y="4143750"/>
                  <a:pt x="5525967" y="4139687"/>
                  <a:pt x="5530289" y="4132012"/>
                </a:cubicBezTo>
                <a:cubicBezTo>
                  <a:pt x="5534610" y="4124272"/>
                  <a:pt x="5529063" y="4115759"/>
                  <a:pt x="5517970" y="4113050"/>
                </a:cubicBezTo>
                <a:lnTo>
                  <a:pt x="5513971" y="4112082"/>
                </a:lnTo>
                <a:cubicBezTo>
                  <a:pt x="5502942" y="4109309"/>
                  <a:pt x="5490430" y="4113372"/>
                  <a:pt x="5486109" y="4121047"/>
                </a:cubicBezTo>
                <a:cubicBezTo>
                  <a:pt x="5481852" y="4128787"/>
                  <a:pt x="5487334" y="4137301"/>
                  <a:pt x="5498298" y="4140009"/>
                </a:cubicBezTo>
                <a:moveTo>
                  <a:pt x="5627033" y="4167098"/>
                </a:moveTo>
                <a:lnTo>
                  <a:pt x="5631225" y="4167807"/>
                </a:lnTo>
                <a:cubicBezTo>
                  <a:pt x="5642705" y="4169678"/>
                  <a:pt x="5654444" y="4164776"/>
                  <a:pt x="5657604" y="4156779"/>
                </a:cubicBezTo>
                <a:cubicBezTo>
                  <a:pt x="5660764" y="4148781"/>
                  <a:pt x="5653863" y="4140848"/>
                  <a:pt x="5642383" y="4138848"/>
                </a:cubicBezTo>
                <a:lnTo>
                  <a:pt x="5638320" y="4138204"/>
                </a:lnTo>
                <a:cubicBezTo>
                  <a:pt x="5626968" y="4136268"/>
                  <a:pt x="5615101" y="4141106"/>
                  <a:pt x="5611941" y="4149039"/>
                </a:cubicBezTo>
                <a:cubicBezTo>
                  <a:pt x="5608780" y="4157036"/>
                  <a:pt x="5615552" y="4165098"/>
                  <a:pt x="5627033" y="4167033"/>
                </a:cubicBezTo>
                <a:moveTo>
                  <a:pt x="5759572" y="4184254"/>
                </a:moveTo>
                <a:lnTo>
                  <a:pt x="5763893" y="4184705"/>
                </a:lnTo>
                <a:cubicBezTo>
                  <a:pt x="5775632" y="4185802"/>
                  <a:pt x="5786532" y="4179932"/>
                  <a:pt x="5788402" y="4171870"/>
                </a:cubicBezTo>
                <a:cubicBezTo>
                  <a:pt x="5790273" y="4163744"/>
                  <a:pt x="5782275" y="4156263"/>
                  <a:pt x="5770408" y="4155166"/>
                </a:cubicBezTo>
                <a:lnTo>
                  <a:pt x="5766344" y="4154779"/>
                </a:lnTo>
                <a:cubicBezTo>
                  <a:pt x="5754541" y="4153683"/>
                  <a:pt x="5743577" y="4159423"/>
                  <a:pt x="5741707" y="4167549"/>
                </a:cubicBezTo>
                <a:cubicBezTo>
                  <a:pt x="5739707" y="4175740"/>
                  <a:pt x="5747705" y="4183157"/>
                  <a:pt x="5759572" y="4184254"/>
                </a:cubicBezTo>
                <a:moveTo>
                  <a:pt x="5894176" y="4191864"/>
                </a:moveTo>
                <a:lnTo>
                  <a:pt x="5898497" y="4191993"/>
                </a:lnTo>
                <a:cubicBezTo>
                  <a:pt x="5910429" y="4192187"/>
                  <a:pt x="5920490" y="4185737"/>
                  <a:pt x="5921200" y="4177546"/>
                </a:cubicBezTo>
                <a:cubicBezTo>
                  <a:pt x="5921909" y="4169290"/>
                  <a:pt x="5912815" y="4162454"/>
                  <a:pt x="5900883" y="4162261"/>
                </a:cubicBezTo>
                <a:lnTo>
                  <a:pt x="5896691" y="4162131"/>
                </a:lnTo>
                <a:cubicBezTo>
                  <a:pt x="5884888" y="4161874"/>
                  <a:pt x="5874698" y="4168323"/>
                  <a:pt x="5873988" y="4176514"/>
                </a:cubicBezTo>
                <a:cubicBezTo>
                  <a:pt x="5873279" y="4184770"/>
                  <a:pt x="5882244" y="4191606"/>
                  <a:pt x="5894176" y="4191864"/>
                </a:cubicBezTo>
                <a:moveTo>
                  <a:pt x="6029360" y="4190639"/>
                </a:moveTo>
                <a:lnTo>
                  <a:pt x="6033681" y="4190510"/>
                </a:lnTo>
                <a:cubicBezTo>
                  <a:pt x="6045612" y="4189994"/>
                  <a:pt x="6054835" y="4183028"/>
                  <a:pt x="6054578" y="4174837"/>
                </a:cubicBezTo>
                <a:cubicBezTo>
                  <a:pt x="6054126" y="4166646"/>
                  <a:pt x="6044323" y="4160455"/>
                  <a:pt x="6032391" y="4160841"/>
                </a:cubicBezTo>
                <a:lnTo>
                  <a:pt x="6028070" y="4160971"/>
                </a:lnTo>
                <a:cubicBezTo>
                  <a:pt x="6016267" y="4161487"/>
                  <a:pt x="6006915" y="4168452"/>
                  <a:pt x="6007173" y="4176643"/>
                </a:cubicBezTo>
                <a:cubicBezTo>
                  <a:pt x="6007625" y="4184834"/>
                  <a:pt x="6017428" y="4191026"/>
                  <a:pt x="6029360" y="4190639"/>
                </a:cubicBezTo>
                <a:moveTo>
                  <a:pt x="6164028" y="4181996"/>
                </a:moveTo>
                <a:lnTo>
                  <a:pt x="6168349" y="4181609"/>
                </a:lnTo>
                <a:cubicBezTo>
                  <a:pt x="6180087" y="4180577"/>
                  <a:pt x="6188729" y="4173096"/>
                  <a:pt x="6187569" y="4164905"/>
                </a:cubicBezTo>
                <a:cubicBezTo>
                  <a:pt x="6186279" y="4156843"/>
                  <a:pt x="6175637" y="4151103"/>
                  <a:pt x="6163899" y="4152135"/>
                </a:cubicBezTo>
                <a:lnTo>
                  <a:pt x="6159577" y="4152522"/>
                </a:lnTo>
                <a:cubicBezTo>
                  <a:pt x="6147839" y="4153554"/>
                  <a:pt x="6139196" y="4161035"/>
                  <a:pt x="6140357" y="4169226"/>
                </a:cubicBezTo>
                <a:cubicBezTo>
                  <a:pt x="6141518" y="4177288"/>
                  <a:pt x="6152160" y="4183093"/>
                  <a:pt x="6164028" y="4181996"/>
                </a:cubicBezTo>
                <a:moveTo>
                  <a:pt x="6297470" y="4167033"/>
                </a:moveTo>
                <a:lnTo>
                  <a:pt x="6301791" y="4166517"/>
                </a:lnTo>
                <a:cubicBezTo>
                  <a:pt x="6313530" y="4164841"/>
                  <a:pt x="6321527" y="4157101"/>
                  <a:pt x="6319399" y="4149039"/>
                </a:cubicBezTo>
                <a:cubicBezTo>
                  <a:pt x="6317464" y="4141042"/>
                  <a:pt x="6306370" y="4135753"/>
                  <a:pt x="6294632" y="4137301"/>
                </a:cubicBezTo>
                <a:lnTo>
                  <a:pt x="6290440" y="4137881"/>
                </a:lnTo>
                <a:cubicBezTo>
                  <a:pt x="6278702" y="4139429"/>
                  <a:pt x="6270704" y="4147233"/>
                  <a:pt x="6272639" y="4155295"/>
                </a:cubicBezTo>
                <a:cubicBezTo>
                  <a:pt x="6274574" y="4163357"/>
                  <a:pt x="6285667" y="4168581"/>
                  <a:pt x="6297406" y="4167033"/>
                </a:cubicBezTo>
                <a:moveTo>
                  <a:pt x="6429494" y="4146910"/>
                </a:moveTo>
                <a:lnTo>
                  <a:pt x="6433686" y="4146137"/>
                </a:lnTo>
                <a:cubicBezTo>
                  <a:pt x="6445424" y="4144137"/>
                  <a:pt x="6452583" y="4136075"/>
                  <a:pt x="6450067" y="4128142"/>
                </a:cubicBezTo>
                <a:cubicBezTo>
                  <a:pt x="6447488" y="4120209"/>
                  <a:pt x="6436008" y="4115372"/>
                  <a:pt x="6424463" y="4117307"/>
                </a:cubicBezTo>
                <a:lnTo>
                  <a:pt x="6420270" y="4118081"/>
                </a:lnTo>
                <a:cubicBezTo>
                  <a:pt x="6408661" y="4119951"/>
                  <a:pt x="6401373" y="4128142"/>
                  <a:pt x="6403889" y="4136075"/>
                </a:cubicBezTo>
                <a:cubicBezTo>
                  <a:pt x="6406468" y="4144008"/>
                  <a:pt x="6417949" y="4148845"/>
                  <a:pt x="6429494" y="4146910"/>
                </a:cubicBezTo>
                <a:moveTo>
                  <a:pt x="6559905" y="4122402"/>
                </a:moveTo>
                <a:lnTo>
                  <a:pt x="6564162" y="4121564"/>
                </a:lnTo>
                <a:cubicBezTo>
                  <a:pt x="6575642" y="4119242"/>
                  <a:pt x="6582414" y="4110922"/>
                  <a:pt x="6579383" y="4103118"/>
                </a:cubicBezTo>
                <a:cubicBezTo>
                  <a:pt x="6576158" y="4095249"/>
                  <a:pt x="6564484" y="4090799"/>
                  <a:pt x="6552875" y="4093121"/>
                </a:cubicBezTo>
                <a:lnTo>
                  <a:pt x="6548747" y="4093959"/>
                </a:lnTo>
                <a:cubicBezTo>
                  <a:pt x="6537266" y="4096281"/>
                  <a:pt x="6530495" y="4104601"/>
                  <a:pt x="6533526" y="4112405"/>
                </a:cubicBezTo>
                <a:cubicBezTo>
                  <a:pt x="6536751" y="4120274"/>
                  <a:pt x="6548424" y="4124724"/>
                  <a:pt x="6559905" y="4122402"/>
                </a:cubicBezTo>
                <a:moveTo>
                  <a:pt x="6688897" y="4094217"/>
                </a:moveTo>
                <a:lnTo>
                  <a:pt x="6693025" y="4093250"/>
                </a:lnTo>
                <a:cubicBezTo>
                  <a:pt x="6704376" y="4090670"/>
                  <a:pt x="6710632" y="4082221"/>
                  <a:pt x="6707214" y="4074352"/>
                </a:cubicBezTo>
                <a:cubicBezTo>
                  <a:pt x="6703667" y="4066613"/>
                  <a:pt x="6691606" y="4062485"/>
                  <a:pt x="6680255" y="4065065"/>
                </a:cubicBezTo>
                <a:lnTo>
                  <a:pt x="6676127" y="4066097"/>
                </a:lnTo>
                <a:cubicBezTo>
                  <a:pt x="6664775" y="4068677"/>
                  <a:pt x="6658390" y="4077126"/>
                  <a:pt x="6661938" y="4084865"/>
                </a:cubicBezTo>
                <a:cubicBezTo>
                  <a:pt x="6665485" y="4092669"/>
                  <a:pt x="6677610" y="4096797"/>
                  <a:pt x="6688897" y="4094153"/>
                </a:cubicBezTo>
                <a:moveTo>
                  <a:pt x="6816277" y="4062936"/>
                </a:moveTo>
                <a:lnTo>
                  <a:pt x="6820275" y="4061840"/>
                </a:lnTo>
                <a:cubicBezTo>
                  <a:pt x="6831562" y="4059002"/>
                  <a:pt x="6837496" y="4050360"/>
                  <a:pt x="6833562" y="4042749"/>
                </a:cubicBezTo>
                <a:cubicBezTo>
                  <a:pt x="6829757" y="4035074"/>
                  <a:pt x="6817438" y="4031140"/>
                  <a:pt x="6806216" y="4034107"/>
                </a:cubicBezTo>
                <a:lnTo>
                  <a:pt x="6802217" y="4035139"/>
                </a:lnTo>
                <a:cubicBezTo>
                  <a:pt x="6790930" y="4038106"/>
                  <a:pt x="6784996" y="4046619"/>
                  <a:pt x="6788801" y="4054359"/>
                </a:cubicBezTo>
                <a:cubicBezTo>
                  <a:pt x="6792735" y="4062034"/>
                  <a:pt x="6805054" y="4065839"/>
                  <a:pt x="6816277" y="4063001"/>
                </a:cubicBezTo>
                <a:moveTo>
                  <a:pt x="6942173" y="4029076"/>
                </a:moveTo>
                <a:lnTo>
                  <a:pt x="6946301" y="4027980"/>
                </a:lnTo>
                <a:cubicBezTo>
                  <a:pt x="6957330" y="4024884"/>
                  <a:pt x="6962876" y="4016112"/>
                  <a:pt x="6958685" y="4008566"/>
                </a:cubicBezTo>
                <a:cubicBezTo>
                  <a:pt x="6954492" y="4001020"/>
                  <a:pt x="6942044" y="3997344"/>
                  <a:pt x="6931016" y="4000440"/>
                </a:cubicBezTo>
                <a:lnTo>
                  <a:pt x="6927017" y="4001665"/>
                </a:lnTo>
                <a:cubicBezTo>
                  <a:pt x="6915859" y="4004761"/>
                  <a:pt x="6910313" y="4013468"/>
                  <a:pt x="6914504" y="4021014"/>
                </a:cubicBezTo>
                <a:cubicBezTo>
                  <a:pt x="6918697" y="4028624"/>
                  <a:pt x="6931145" y="4032236"/>
                  <a:pt x="6942173" y="4029140"/>
                </a:cubicBezTo>
                <a:moveTo>
                  <a:pt x="7066844" y="3992894"/>
                </a:moveTo>
                <a:lnTo>
                  <a:pt x="7070843" y="3991668"/>
                </a:lnTo>
                <a:cubicBezTo>
                  <a:pt x="7081743" y="3988379"/>
                  <a:pt x="7087031" y="3979607"/>
                  <a:pt x="7082581" y="3972126"/>
                </a:cubicBezTo>
                <a:cubicBezTo>
                  <a:pt x="7078003" y="3964580"/>
                  <a:pt x="7065425" y="3961162"/>
                  <a:pt x="7054526" y="3964580"/>
                </a:cubicBezTo>
                <a:lnTo>
                  <a:pt x="7050527" y="3965741"/>
                </a:lnTo>
                <a:cubicBezTo>
                  <a:pt x="7039498" y="3969030"/>
                  <a:pt x="7034209" y="3977802"/>
                  <a:pt x="7038788" y="3985283"/>
                </a:cubicBezTo>
                <a:cubicBezTo>
                  <a:pt x="7043239" y="3992829"/>
                  <a:pt x="7055815" y="3996248"/>
                  <a:pt x="7066844" y="3992829"/>
                </a:cubicBezTo>
                <a:moveTo>
                  <a:pt x="7190161" y="3954583"/>
                </a:moveTo>
                <a:lnTo>
                  <a:pt x="7194031" y="3953293"/>
                </a:lnTo>
                <a:cubicBezTo>
                  <a:pt x="7204930" y="3949875"/>
                  <a:pt x="7209961" y="3941039"/>
                  <a:pt x="7205253" y="3933557"/>
                </a:cubicBezTo>
                <a:cubicBezTo>
                  <a:pt x="7200416" y="3926140"/>
                  <a:pt x="7187774" y="3922916"/>
                  <a:pt x="7176810" y="3926463"/>
                </a:cubicBezTo>
                <a:lnTo>
                  <a:pt x="7172941" y="3927624"/>
                </a:lnTo>
                <a:cubicBezTo>
                  <a:pt x="7162040" y="3931171"/>
                  <a:pt x="7157010" y="3940007"/>
                  <a:pt x="7161847" y="3947424"/>
                </a:cubicBezTo>
                <a:cubicBezTo>
                  <a:pt x="7166556" y="3954841"/>
                  <a:pt x="7179197" y="3958001"/>
                  <a:pt x="7190161" y="3954518"/>
                </a:cubicBezTo>
                <a:moveTo>
                  <a:pt x="7312317" y="3914467"/>
                </a:moveTo>
                <a:lnTo>
                  <a:pt x="7316186" y="3913112"/>
                </a:lnTo>
                <a:cubicBezTo>
                  <a:pt x="7326957" y="3909500"/>
                  <a:pt x="7331730" y="3900600"/>
                  <a:pt x="7326764" y="3893247"/>
                </a:cubicBezTo>
                <a:cubicBezTo>
                  <a:pt x="7321797" y="3885895"/>
                  <a:pt x="7309027" y="3882863"/>
                  <a:pt x="7298256" y="3886540"/>
                </a:cubicBezTo>
                <a:lnTo>
                  <a:pt x="7294387" y="3887830"/>
                </a:lnTo>
                <a:cubicBezTo>
                  <a:pt x="7283487" y="3891441"/>
                  <a:pt x="7278843" y="3900342"/>
                  <a:pt x="7283809" y="3907694"/>
                </a:cubicBezTo>
                <a:cubicBezTo>
                  <a:pt x="7288775" y="3915047"/>
                  <a:pt x="7301546" y="3918078"/>
                  <a:pt x="7312317" y="3914467"/>
                </a:cubicBezTo>
                <a:moveTo>
                  <a:pt x="7433376" y="3872802"/>
                </a:moveTo>
                <a:lnTo>
                  <a:pt x="7437246" y="3871447"/>
                </a:lnTo>
                <a:cubicBezTo>
                  <a:pt x="7447888" y="3867771"/>
                  <a:pt x="7452402" y="3858742"/>
                  <a:pt x="7447178" y="3851518"/>
                </a:cubicBezTo>
                <a:cubicBezTo>
                  <a:pt x="7442083" y="3844166"/>
                  <a:pt x="7429184" y="3841328"/>
                  <a:pt x="7418542" y="3845133"/>
                </a:cubicBezTo>
                <a:lnTo>
                  <a:pt x="7414672" y="3846487"/>
                </a:lnTo>
                <a:cubicBezTo>
                  <a:pt x="7403901" y="3850293"/>
                  <a:pt x="7399386" y="3859193"/>
                  <a:pt x="7404610" y="3866546"/>
                </a:cubicBezTo>
                <a:cubicBezTo>
                  <a:pt x="7409835" y="3873769"/>
                  <a:pt x="7422605" y="3876671"/>
                  <a:pt x="7433376" y="3872866"/>
                </a:cubicBezTo>
                <a:moveTo>
                  <a:pt x="7553080" y="3828364"/>
                </a:moveTo>
                <a:lnTo>
                  <a:pt x="7556822" y="3826945"/>
                </a:lnTo>
                <a:cubicBezTo>
                  <a:pt x="7567335" y="3822817"/>
                  <a:pt x="7571075" y="3813659"/>
                  <a:pt x="7565335" y="3806629"/>
                </a:cubicBezTo>
                <a:cubicBezTo>
                  <a:pt x="7559659" y="3799470"/>
                  <a:pt x="7546502" y="3797148"/>
                  <a:pt x="7536118" y="3801275"/>
                </a:cubicBezTo>
                <a:lnTo>
                  <a:pt x="7532377" y="3802824"/>
                </a:lnTo>
                <a:cubicBezTo>
                  <a:pt x="7521994" y="3806951"/>
                  <a:pt x="7518124" y="3815981"/>
                  <a:pt x="7523864" y="3823075"/>
                </a:cubicBezTo>
                <a:cubicBezTo>
                  <a:pt x="7529540" y="3830235"/>
                  <a:pt x="7542697" y="3832556"/>
                  <a:pt x="7553080" y="3828429"/>
                </a:cubicBezTo>
                <a:moveTo>
                  <a:pt x="7669173" y="3779282"/>
                </a:moveTo>
                <a:lnTo>
                  <a:pt x="7672915" y="3777541"/>
                </a:lnTo>
                <a:cubicBezTo>
                  <a:pt x="7682911" y="3772962"/>
                  <a:pt x="7685879" y="3763803"/>
                  <a:pt x="7679557" y="3756903"/>
                </a:cubicBezTo>
                <a:cubicBezTo>
                  <a:pt x="7673237" y="3750130"/>
                  <a:pt x="7659951" y="3748324"/>
                  <a:pt x="7649825" y="3752903"/>
                </a:cubicBezTo>
                <a:lnTo>
                  <a:pt x="7646213" y="3754516"/>
                </a:lnTo>
                <a:cubicBezTo>
                  <a:pt x="7636216" y="3759095"/>
                  <a:pt x="7633120" y="3768253"/>
                  <a:pt x="7639441" y="3775155"/>
                </a:cubicBezTo>
                <a:cubicBezTo>
                  <a:pt x="7645761" y="3781991"/>
                  <a:pt x="7659048" y="3783797"/>
                  <a:pt x="7669109" y="3779282"/>
                </a:cubicBezTo>
                <a:moveTo>
                  <a:pt x="7780688" y="3725106"/>
                </a:moveTo>
                <a:lnTo>
                  <a:pt x="7784300" y="3723300"/>
                </a:lnTo>
                <a:cubicBezTo>
                  <a:pt x="7793910" y="3718205"/>
                  <a:pt x="7795973" y="3708982"/>
                  <a:pt x="7789008" y="3702468"/>
                </a:cubicBezTo>
                <a:cubicBezTo>
                  <a:pt x="7781913" y="3695889"/>
                  <a:pt x="7768562" y="3694728"/>
                  <a:pt x="7758823" y="3699759"/>
                </a:cubicBezTo>
                <a:lnTo>
                  <a:pt x="7755469" y="3701565"/>
                </a:lnTo>
                <a:cubicBezTo>
                  <a:pt x="7745730" y="3706531"/>
                  <a:pt x="7743667" y="3715883"/>
                  <a:pt x="7750632" y="3722397"/>
                </a:cubicBezTo>
                <a:cubicBezTo>
                  <a:pt x="7757598" y="3728911"/>
                  <a:pt x="7771078" y="3730136"/>
                  <a:pt x="7780688" y="3725106"/>
                </a:cubicBezTo>
                <a:moveTo>
                  <a:pt x="7887042" y="3665963"/>
                </a:moveTo>
                <a:lnTo>
                  <a:pt x="7890396" y="3663899"/>
                </a:lnTo>
                <a:cubicBezTo>
                  <a:pt x="7899490" y="3658417"/>
                  <a:pt x="7900650" y="3649129"/>
                  <a:pt x="7892976" y="3642873"/>
                </a:cubicBezTo>
                <a:cubicBezTo>
                  <a:pt x="7885429" y="3636746"/>
                  <a:pt x="7871821" y="3636166"/>
                  <a:pt x="7862597" y="3641712"/>
                </a:cubicBezTo>
                <a:lnTo>
                  <a:pt x="7859373" y="3643647"/>
                </a:lnTo>
                <a:cubicBezTo>
                  <a:pt x="7850279" y="3649129"/>
                  <a:pt x="7849118" y="3658417"/>
                  <a:pt x="7856664" y="3664673"/>
                </a:cubicBezTo>
                <a:cubicBezTo>
                  <a:pt x="7864339" y="3670800"/>
                  <a:pt x="7877947" y="3671381"/>
                  <a:pt x="7887042" y="3665963"/>
                </a:cubicBezTo>
                <a:moveTo>
                  <a:pt x="7987140" y="3601596"/>
                </a:moveTo>
                <a:lnTo>
                  <a:pt x="7990235" y="3599403"/>
                </a:lnTo>
                <a:cubicBezTo>
                  <a:pt x="7998749" y="3593534"/>
                  <a:pt x="7998813" y="3584117"/>
                  <a:pt x="7990494" y="3578377"/>
                </a:cubicBezTo>
                <a:cubicBezTo>
                  <a:pt x="7982173" y="3572701"/>
                  <a:pt x="7968629" y="3572830"/>
                  <a:pt x="7960052" y="3578764"/>
                </a:cubicBezTo>
                <a:lnTo>
                  <a:pt x="7957084" y="3580892"/>
                </a:lnTo>
                <a:cubicBezTo>
                  <a:pt x="7948571" y="3586826"/>
                  <a:pt x="7948377" y="3596178"/>
                  <a:pt x="7956698" y="3601918"/>
                </a:cubicBezTo>
                <a:cubicBezTo>
                  <a:pt x="7965017" y="3607658"/>
                  <a:pt x="7978562" y="3607465"/>
                  <a:pt x="7987140" y="3601596"/>
                </a:cubicBezTo>
                <a:moveTo>
                  <a:pt x="8079950" y="3532198"/>
                </a:moveTo>
                <a:lnTo>
                  <a:pt x="8082916" y="3529941"/>
                </a:lnTo>
                <a:cubicBezTo>
                  <a:pt x="8090656" y="3523620"/>
                  <a:pt x="8089689" y="3514203"/>
                  <a:pt x="8080788" y="3509043"/>
                </a:cubicBezTo>
                <a:cubicBezTo>
                  <a:pt x="8071823" y="3503884"/>
                  <a:pt x="8058215" y="3504787"/>
                  <a:pt x="8050410" y="3511107"/>
                </a:cubicBezTo>
                <a:lnTo>
                  <a:pt x="8047573" y="3513300"/>
                </a:lnTo>
                <a:cubicBezTo>
                  <a:pt x="8039833" y="3519621"/>
                  <a:pt x="8040672" y="3529038"/>
                  <a:pt x="8049572" y="3534197"/>
                </a:cubicBezTo>
                <a:cubicBezTo>
                  <a:pt x="8058537" y="3539486"/>
                  <a:pt x="8072145" y="3538583"/>
                  <a:pt x="8079950" y="3532262"/>
                </a:cubicBezTo>
                <a:moveTo>
                  <a:pt x="8164698" y="3458156"/>
                </a:moveTo>
                <a:lnTo>
                  <a:pt x="8167277" y="3455641"/>
                </a:lnTo>
                <a:cubicBezTo>
                  <a:pt x="8174372" y="3448933"/>
                  <a:pt x="8172308" y="3439710"/>
                  <a:pt x="8162763" y="3435002"/>
                </a:cubicBezTo>
                <a:cubicBezTo>
                  <a:pt x="8153217" y="3430359"/>
                  <a:pt x="8139673" y="3431971"/>
                  <a:pt x="8132707" y="3438807"/>
                </a:cubicBezTo>
                <a:lnTo>
                  <a:pt x="8130128" y="3441194"/>
                </a:lnTo>
                <a:cubicBezTo>
                  <a:pt x="8123033" y="3447901"/>
                  <a:pt x="8125097" y="3457189"/>
                  <a:pt x="8134642" y="3461833"/>
                </a:cubicBezTo>
                <a:cubicBezTo>
                  <a:pt x="8144188" y="3466541"/>
                  <a:pt x="8157603" y="3464928"/>
                  <a:pt x="8164698" y="3458220"/>
                </a:cubicBezTo>
                <a:moveTo>
                  <a:pt x="8240416" y="3379600"/>
                </a:moveTo>
                <a:lnTo>
                  <a:pt x="8242738" y="3376956"/>
                </a:lnTo>
                <a:cubicBezTo>
                  <a:pt x="8248929" y="3369797"/>
                  <a:pt x="8245834" y="3360767"/>
                  <a:pt x="8235644" y="3356639"/>
                </a:cubicBezTo>
                <a:cubicBezTo>
                  <a:pt x="8225582" y="3352512"/>
                  <a:pt x="8212231" y="3354962"/>
                  <a:pt x="8206039" y="3362057"/>
                </a:cubicBezTo>
                <a:lnTo>
                  <a:pt x="8203847" y="3364572"/>
                </a:lnTo>
                <a:cubicBezTo>
                  <a:pt x="8197655" y="3371731"/>
                  <a:pt x="8200751" y="3380761"/>
                  <a:pt x="8210812" y="3384888"/>
                </a:cubicBezTo>
                <a:cubicBezTo>
                  <a:pt x="8221003" y="3389016"/>
                  <a:pt x="8234224" y="3386565"/>
                  <a:pt x="8240416" y="3379536"/>
                </a:cubicBezTo>
                <a:moveTo>
                  <a:pt x="8306718" y="3296980"/>
                </a:moveTo>
                <a:lnTo>
                  <a:pt x="8308653" y="3294271"/>
                </a:lnTo>
                <a:cubicBezTo>
                  <a:pt x="8313942" y="3286790"/>
                  <a:pt x="8309750" y="3277954"/>
                  <a:pt x="8299172" y="3274471"/>
                </a:cubicBezTo>
                <a:cubicBezTo>
                  <a:pt x="8288530" y="3270988"/>
                  <a:pt x="8275566" y="3274149"/>
                  <a:pt x="8270278" y="3281566"/>
                </a:cubicBezTo>
                <a:lnTo>
                  <a:pt x="8268343" y="3284275"/>
                </a:lnTo>
                <a:cubicBezTo>
                  <a:pt x="8262925" y="3291627"/>
                  <a:pt x="8267118" y="3300528"/>
                  <a:pt x="8277823" y="3304075"/>
                </a:cubicBezTo>
                <a:cubicBezTo>
                  <a:pt x="8288336" y="3307622"/>
                  <a:pt x="8301300" y="3304462"/>
                  <a:pt x="8306718" y="3296980"/>
                </a:cubicBezTo>
                <a:moveTo>
                  <a:pt x="8363023" y="3211200"/>
                </a:moveTo>
                <a:lnTo>
                  <a:pt x="8364571" y="3208427"/>
                </a:lnTo>
                <a:cubicBezTo>
                  <a:pt x="8369086" y="3200752"/>
                  <a:pt x="8363733" y="3192174"/>
                  <a:pt x="8352832" y="3189272"/>
                </a:cubicBezTo>
                <a:cubicBezTo>
                  <a:pt x="8341804" y="3186434"/>
                  <a:pt x="8329292" y="3190304"/>
                  <a:pt x="8324712" y="3197979"/>
                </a:cubicBezTo>
                <a:lnTo>
                  <a:pt x="8323164" y="3200752"/>
                </a:lnTo>
                <a:cubicBezTo>
                  <a:pt x="8318650" y="3208427"/>
                  <a:pt x="8323874" y="3217005"/>
                  <a:pt x="8334903" y="3219908"/>
                </a:cubicBezTo>
                <a:cubicBezTo>
                  <a:pt x="8345932" y="3222745"/>
                  <a:pt x="8358444" y="3218875"/>
                  <a:pt x="8363023" y="3211200"/>
                </a:cubicBezTo>
                <a:moveTo>
                  <a:pt x="8409202" y="3122905"/>
                </a:moveTo>
                <a:lnTo>
                  <a:pt x="8410492" y="3120003"/>
                </a:lnTo>
                <a:cubicBezTo>
                  <a:pt x="8414168" y="3112070"/>
                  <a:pt x="8407912" y="3103943"/>
                  <a:pt x="8396496" y="3101621"/>
                </a:cubicBezTo>
                <a:cubicBezTo>
                  <a:pt x="8385145" y="3099429"/>
                  <a:pt x="8373149" y="3103943"/>
                  <a:pt x="8369473" y="3111747"/>
                </a:cubicBezTo>
                <a:lnTo>
                  <a:pt x="8368183" y="3114585"/>
                </a:lnTo>
                <a:cubicBezTo>
                  <a:pt x="8364507" y="3122389"/>
                  <a:pt x="8370763" y="3130645"/>
                  <a:pt x="8382179" y="3132967"/>
                </a:cubicBezTo>
                <a:cubicBezTo>
                  <a:pt x="8393401" y="3135288"/>
                  <a:pt x="8405590" y="3130709"/>
                  <a:pt x="8409202" y="3122841"/>
                </a:cubicBezTo>
                <a:lnTo>
                  <a:pt x="8409202" y="3122841"/>
                </a:lnTo>
                <a:close/>
                <a:moveTo>
                  <a:pt x="8445449" y="3032482"/>
                </a:moveTo>
                <a:lnTo>
                  <a:pt x="8446481" y="3029579"/>
                </a:lnTo>
                <a:cubicBezTo>
                  <a:pt x="8449254" y="3021517"/>
                  <a:pt x="8442095" y="3013713"/>
                  <a:pt x="8430486" y="3012036"/>
                </a:cubicBezTo>
                <a:cubicBezTo>
                  <a:pt x="8418876" y="3010359"/>
                  <a:pt x="8407267" y="3015455"/>
                  <a:pt x="8404623" y="3023517"/>
                </a:cubicBezTo>
                <a:lnTo>
                  <a:pt x="8403591" y="3026355"/>
                </a:lnTo>
                <a:cubicBezTo>
                  <a:pt x="8400818" y="3034417"/>
                  <a:pt x="8407977" y="3042285"/>
                  <a:pt x="8419586" y="3043962"/>
                </a:cubicBezTo>
                <a:cubicBezTo>
                  <a:pt x="8431066" y="3045639"/>
                  <a:pt x="8442676" y="3040544"/>
                  <a:pt x="8445449" y="3032482"/>
                </a:cubicBezTo>
                <a:moveTo>
                  <a:pt x="8472086" y="2940768"/>
                </a:moveTo>
                <a:lnTo>
                  <a:pt x="8472731" y="2937866"/>
                </a:lnTo>
                <a:cubicBezTo>
                  <a:pt x="8474730" y="2929675"/>
                  <a:pt x="8466733" y="2922258"/>
                  <a:pt x="8454995" y="2921097"/>
                </a:cubicBezTo>
                <a:cubicBezTo>
                  <a:pt x="8443320" y="2920000"/>
                  <a:pt x="8432227" y="2925741"/>
                  <a:pt x="8430357" y="2933867"/>
                </a:cubicBezTo>
                <a:lnTo>
                  <a:pt x="8429583" y="2936769"/>
                </a:lnTo>
                <a:cubicBezTo>
                  <a:pt x="8427712" y="2944896"/>
                  <a:pt x="8435581" y="2952377"/>
                  <a:pt x="8447319" y="2953474"/>
                </a:cubicBezTo>
                <a:cubicBezTo>
                  <a:pt x="8459186" y="2954635"/>
                  <a:pt x="8470151" y="2948895"/>
                  <a:pt x="8472086" y="2940768"/>
                </a:cubicBezTo>
                <a:moveTo>
                  <a:pt x="8489565" y="2848216"/>
                </a:moveTo>
                <a:lnTo>
                  <a:pt x="8489951" y="2845249"/>
                </a:lnTo>
                <a:cubicBezTo>
                  <a:pt x="8491048" y="2837058"/>
                  <a:pt x="8482406" y="2829964"/>
                  <a:pt x="8470473" y="2829383"/>
                </a:cubicBezTo>
                <a:cubicBezTo>
                  <a:pt x="8458671" y="2828867"/>
                  <a:pt x="8448222" y="2835059"/>
                  <a:pt x="8447126" y="2843250"/>
                </a:cubicBezTo>
                <a:lnTo>
                  <a:pt x="8446739" y="2846152"/>
                </a:lnTo>
                <a:cubicBezTo>
                  <a:pt x="8445513" y="2854343"/>
                  <a:pt x="8454156" y="2861438"/>
                  <a:pt x="8466088" y="2862018"/>
                </a:cubicBezTo>
                <a:cubicBezTo>
                  <a:pt x="8477890" y="2862663"/>
                  <a:pt x="8488339" y="2856407"/>
                  <a:pt x="8489565" y="2848216"/>
                </a:cubicBezTo>
                <a:moveTo>
                  <a:pt x="8498336" y="2755277"/>
                </a:moveTo>
                <a:lnTo>
                  <a:pt x="8498465" y="2752310"/>
                </a:lnTo>
                <a:cubicBezTo>
                  <a:pt x="8498916" y="2744184"/>
                  <a:pt x="8489565" y="2737412"/>
                  <a:pt x="8477761" y="2737412"/>
                </a:cubicBezTo>
                <a:cubicBezTo>
                  <a:pt x="8465830" y="2737412"/>
                  <a:pt x="8455897" y="2743990"/>
                  <a:pt x="8455446" y="2752181"/>
                </a:cubicBezTo>
                <a:lnTo>
                  <a:pt x="8455317" y="2755084"/>
                </a:lnTo>
                <a:cubicBezTo>
                  <a:pt x="8454995" y="2763339"/>
                  <a:pt x="8464217" y="2769982"/>
                  <a:pt x="8476149" y="2770111"/>
                </a:cubicBezTo>
                <a:cubicBezTo>
                  <a:pt x="8488081" y="2770111"/>
                  <a:pt x="8498013" y="2763533"/>
                  <a:pt x="8498336" y="2755342"/>
                </a:cubicBezTo>
                <a:moveTo>
                  <a:pt x="8499239" y="2662403"/>
                </a:moveTo>
                <a:lnTo>
                  <a:pt x="8499110" y="2659436"/>
                </a:lnTo>
                <a:cubicBezTo>
                  <a:pt x="8498787" y="2651245"/>
                  <a:pt x="8488983" y="2644924"/>
                  <a:pt x="8477052" y="2645376"/>
                </a:cubicBezTo>
                <a:cubicBezTo>
                  <a:pt x="8465120" y="2645827"/>
                  <a:pt x="8455769" y="2652793"/>
                  <a:pt x="8456026" y="2660984"/>
                </a:cubicBezTo>
                <a:lnTo>
                  <a:pt x="8456155" y="2663951"/>
                </a:lnTo>
                <a:cubicBezTo>
                  <a:pt x="8456478" y="2672142"/>
                  <a:pt x="8466281" y="2678462"/>
                  <a:pt x="8478213" y="2678011"/>
                </a:cubicBezTo>
                <a:cubicBezTo>
                  <a:pt x="8490016" y="2677559"/>
                  <a:pt x="8499496" y="2670594"/>
                  <a:pt x="8499239" y="2662403"/>
                </a:cubicBezTo>
                <a:moveTo>
                  <a:pt x="8492531" y="2569851"/>
                </a:moveTo>
                <a:lnTo>
                  <a:pt x="8492145" y="2566884"/>
                </a:lnTo>
                <a:cubicBezTo>
                  <a:pt x="8491370" y="2558693"/>
                  <a:pt x="8480986" y="2552824"/>
                  <a:pt x="8469119" y="2553727"/>
                </a:cubicBezTo>
                <a:cubicBezTo>
                  <a:pt x="8457252" y="2554565"/>
                  <a:pt x="8448351" y="2561789"/>
                  <a:pt x="8449254" y="2569980"/>
                </a:cubicBezTo>
                <a:lnTo>
                  <a:pt x="8449641" y="2572947"/>
                </a:lnTo>
                <a:cubicBezTo>
                  <a:pt x="8450544" y="2581073"/>
                  <a:pt x="8460928" y="2587007"/>
                  <a:pt x="8472667" y="2586233"/>
                </a:cubicBezTo>
                <a:cubicBezTo>
                  <a:pt x="8484534" y="2585394"/>
                  <a:pt x="8493434" y="2578042"/>
                  <a:pt x="8492531" y="2569851"/>
                </a:cubicBezTo>
                <a:moveTo>
                  <a:pt x="8478987" y="2477815"/>
                </a:moveTo>
                <a:lnTo>
                  <a:pt x="8478471" y="2474848"/>
                </a:lnTo>
                <a:cubicBezTo>
                  <a:pt x="8476923" y="2466786"/>
                  <a:pt x="8466217" y="2461175"/>
                  <a:pt x="8454414" y="2462529"/>
                </a:cubicBezTo>
                <a:cubicBezTo>
                  <a:pt x="8442547" y="2463755"/>
                  <a:pt x="8434291" y="2471365"/>
                  <a:pt x="8435710" y="2479492"/>
                </a:cubicBezTo>
                <a:lnTo>
                  <a:pt x="8436226" y="2482458"/>
                </a:lnTo>
                <a:cubicBezTo>
                  <a:pt x="8437774" y="2490521"/>
                  <a:pt x="8448481" y="2496132"/>
                  <a:pt x="8460412" y="2494777"/>
                </a:cubicBezTo>
                <a:cubicBezTo>
                  <a:pt x="8472150" y="2493552"/>
                  <a:pt x="8480535" y="2486006"/>
                  <a:pt x="8478987" y="2477879"/>
                </a:cubicBezTo>
                <a:moveTo>
                  <a:pt x="8459251" y="2386553"/>
                </a:moveTo>
                <a:lnTo>
                  <a:pt x="8458348" y="2383586"/>
                </a:lnTo>
                <a:cubicBezTo>
                  <a:pt x="8456413" y="2375524"/>
                  <a:pt x="8445191" y="2370300"/>
                  <a:pt x="8433582" y="2371977"/>
                </a:cubicBezTo>
                <a:cubicBezTo>
                  <a:pt x="8421844" y="2373589"/>
                  <a:pt x="8413974" y="2381393"/>
                  <a:pt x="8416039" y="2389455"/>
                </a:cubicBezTo>
                <a:lnTo>
                  <a:pt x="8416619" y="2392422"/>
                </a:lnTo>
                <a:cubicBezTo>
                  <a:pt x="8418683" y="2400419"/>
                  <a:pt x="8429906" y="2405579"/>
                  <a:pt x="8441514" y="2404031"/>
                </a:cubicBezTo>
                <a:cubicBezTo>
                  <a:pt x="8453253" y="2402354"/>
                  <a:pt x="8461121" y="2394615"/>
                  <a:pt x="8459186" y="2386553"/>
                </a:cubicBezTo>
                <a:moveTo>
                  <a:pt x="8433388" y="2296065"/>
                </a:moveTo>
                <a:lnTo>
                  <a:pt x="8432549" y="2293098"/>
                </a:lnTo>
                <a:cubicBezTo>
                  <a:pt x="8429970" y="2285165"/>
                  <a:pt x="8418490" y="2280328"/>
                  <a:pt x="8406945" y="2282263"/>
                </a:cubicBezTo>
                <a:cubicBezTo>
                  <a:pt x="8395336" y="2284133"/>
                  <a:pt x="8387919" y="2292195"/>
                  <a:pt x="8390434" y="2300193"/>
                </a:cubicBezTo>
                <a:lnTo>
                  <a:pt x="8391401" y="2303159"/>
                </a:lnTo>
                <a:cubicBezTo>
                  <a:pt x="8393852" y="2311092"/>
                  <a:pt x="8405332" y="2315929"/>
                  <a:pt x="8416877" y="2314059"/>
                </a:cubicBezTo>
                <a:cubicBezTo>
                  <a:pt x="8428615" y="2312060"/>
                  <a:pt x="8435903" y="2303998"/>
                  <a:pt x="8433388" y="2296065"/>
                </a:cubicBezTo>
                <a:moveTo>
                  <a:pt x="8402301" y="2206480"/>
                </a:moveTo>
                <a:lnTo>
                  <a:pt x="8401204" y="2203642"/>
                </a:lnTo>
                <a:cubicBezTo>
                  <a:pt x="8398238" y="2195773"/>
                  <a:pt x="8386564" y="2191194"/>
                  <a:pt x="8374955" y="2193451"/>
                </a:cubicBezTo>
                <a:cubicBezTo>
                  <a:pt x="8363475" y="2195773"/>
                  <a:pt x="8356574" y="2203964"/>
                  <a:pt x="8359605" y="2211833"/>
                </a:cubicBezTo>
                <a:lnTo>
                  <a:pt x="8360572" y="2214671"/>
                </a:lnTo>
                <a:cubicBezTo>
                  <a:pt x="8363668" y="2222604"/>
                  <a:pt x="8375342" y="2227118"/>
                  <a:pt x="8386822" y="2224861"/>
                </a:cubicBezTo>
                <a:cubicBezTo>
                  <a:pt x="8398431" y="2222604"/>
                  <a:pt x="8405332" y="2214413"/>
                  <a:pt x="8402301" y="2206480"/>
                </a:cubicBezTo>
                <a:moveTo>
                  <a:pt x="8366313" y="2117926"/>
                </a:moveTo>
                <a:lnTo>
                  <a:pt x="8365087" y="2115089"/>
                </a:lnTo>
                <a:cubicBezTo>
                  <a:pt x="8361668" y="2107349"/>
                  <a:pt x="8349543" y="2103157"/>
                  <a:pt x="8338256" y="2105608"/>
                </a:cubicBezTo>
                <a:cubicBezTo>
                  <a:pt x="8326905" y="2108187"/>
                  <a:pt x="8320392" y="2116636"/>
                  <a:pt x="8323809" y="2124376"/>
                </a:cubicBezTo>
                <a:lnTo>
                  <a:pt x="8325035" y="2127214"/>
                </a:lnTo>
                <a:cubicBezTo>
                  <a:pt x="8328517" y="2134953"/>
                  <a:pt x="8340450" y="2139146"/>
                  <a:pt x="8351737" y="2136695"/>
                </a:cubicBezTo>
                <a:cubicBezTo>
                  <a:pt x="8363216" y="2134115"/>
                  <a:pt x="8369602" y="2125730"/>
                  <a:pt x="8366313" y="2117926"/>
                </a:cubicBezTo>
                <a:moveTo>
                  <a:pt x="8325551" y="2030534"/>
                </a:moveTo>
                <a:lnTo>
                  <a:pt x="8324197" y="2027696"/>
                </a:lnTo>
                <a:cubicBezTo>
                  <a:pt x="8320392" y="2020021"/>
                  <a:pt x="8308202" y="2016087"/>
                  <a:pt x="8296850" y="2018860"/>
                </a:cubicBezTo>
                <a:cubicBezTo>
                  <a:pt x="8285693" y="2021698"/>
                  <a:pt x="8279630" y="2030340"/>
                  <a:pt x="8283435" y="2037951"/>
                </a:cubicBezTo>
                <a:lnTo>
                  <a:pt x="8284790" y="2040724"/>
                </a:lnTo>
                <a:cubicBezTo>
                  <a:pt x="8288595" y="2048464"/>
                  <a:pt x="8300784" y="2052398"/>
                  <a:pt x="8312007" y="2049560"/>
                </a:cubicBezTo>
                <a:cubicBezTo>
                  <a:pt x="8323294" y="2046723"/>
                  <a:pt x="8329356" y="2038209"/>
                  <a:pt x="8325551" y="2030534"/>
                </a:cubicBezTo>
                <a:moveTo>
                  <a:pt x="8280597" y="1944174"/>
                </a:moveTo>
                <a:lnTo>
                  <a:pt x="8278985" y="1941465"/>
                </a:lnTo>
                <a:cubicBezTo>
                  <a:pt x="8274921" y="1933854"/>
                  <a:pt x="8262473" y="1930178"/>
                  <a:pt x="8251316" y="1933274"/>
                </a:cubicBezTo>
                <a:cubicBezTo>
                  <a:pt x="8240287" y="1936370"/>
                  <a:pt x="8234611" y="1945077"/>
                  <a:pt x="8238804" y="1952623"/>
                </a:cubicBezTo>
                <a:lnTo>
                  <a:pt x="8240287" y="1955396"/>
                </a:lnTo>
                <a:cubicBezTo>
                  <a:pt x="8244479" y="1963007"/>
                  <a:pt x="8256798" y="1966683"/>
                  <a:pt x="8267956" y="1963587"/>
                </a:cubicBezTo>
                <a:cubicBezTo>
                  <a:pt x="8278985" y="1960491"/>
                  <a:pt x="8284660" y="1951913"/>
                  <a:pt x="8280597" y="1944238"/>
                </a:cubicBezTo>
                <a:moveTo>
                  <a:pt x="8231516" y="1859039"/>
                </a:moveTo>
                <a:lnTo>
                  <a:pt x="8229903" y="1856330"/>
                </a:lnTo>
                <a:cubicBezTo>
                  <a:pt x="8225324" y="1848784"/>
                  <a:pt x="8212747" y="1845366"/>
                  <a:pt x="8201848" y="1848784"/>
                </a:cubicBezTo>
                <a:cubicBezTo>
                  <a:pt x="8190818" y="1852073"/>
                  <a:pt x="8185530" y="1860909"/>
                  <a:pt x="8190109" y="1868326"/>
                </a:cubicBezTo>
                <a:lnTo>
                  <a:pt x="8191721" y="1871035"/>
                </a:lnTo>
                <a:cubicBezTo>
                  <a:pt x="8196172" y="1878517"/>
                  <a:pt x="8208748" y="1881870"/>
                  <a:pt x="8219777" y="1878581"/>
                </a:cubicBezTo>
                <a:cubicBezTo>
                  <a:pt x="8230806" y="1875227"/>
                  <a:pt x="8236095" y="1866456"/>
                  <a:pt x="8231516" y="1859039"/>
                </a:cubicBezTo>
                <a:moveTo>
                  <a:pt x="8178693" y="1774936"/>
                </a:moveTo>
                <a:lnTo>
                  <a:pt x="8176951" y="1772227"/>
                </a:lnTo>
                <a:cubicBezTo>
                  <a:pt x="8172114" y="1764874"/>
                  <a:pt x="8159473" y="1761714"/>
                  <a:pt x="8148509" y="1765261"/>
                </a:cubicBezTo>
                <a:cubicBezTo>
                  <a:pt x="8137738" y="1768809"/>
                  <a:pt x="8132836" y="1777709"/>
                  <a:pt x="8137673" y="1785062"/>
                </a:cubicBezTo>
                <a:lnTo>
                  <a:pt x="8139415" y="1787771"/>
                </a:lnTo>
                <a:cubicBezTo>
                  <a:pt x="8144252" y="1795123"/>
                  <a:pt x="8156893" y="1798283"/>
                  <a:pt x="8167858" y="1794736"/>
                </a:cubicBezTo>
                <a:cubicBezTo>
                  <a:pt x="8178757" y="1791189"/>
                  <a:pt x="8183530" y="1782288"/>
                  <a:pt x="8178693" y="1774936"/>
                </a:cubicBezTo>
                <a:moveTo>
                  <a:pt x="8122452" y="1691994"/>
                </a:moveTo>
                <a:lnTo>
                  <a:pt x="8120582" y="1689349"/>
                </a:lnTo>
                <a:cubicBezTo>
                  <a:pt x="8115358" y="1682126"/>
                  <a:pt x="8102459" y="1679224"/>
                  <a:pt x="8091817" y="1682964"/>
                </a:cubicBezTo>
                <a:cubicBezTo>
                  <a:pt x="8081046" y="1686770"/>
                  <a:pt x="8076531" y="1695670"/>
                  <a:pt x="8081756" y="1703023"/>
                </a:cubicBezTo>
                <a:lnTo>
                  <a:pt x="8083626" y="1705667"/>
                </a:lnTo>
                <a:cubicBezTo>
                  <a:pt x="8088721" y="1712890"/>
                  <a:pt x="8101620" y="1715793"/>
                  <a:pt x="8112262" y="1712052"/>
                </a:cubicBezTo>
                <a:cubicBezTo>
                  <a:pt x="8123033" y="1708247"/>
                  <a:pt x="8127548" y="1699346"/>
                  <a:pt x="8122452" y="1691994"/>
                </a:cubicBezTo>
                <a:moveTo>
                  <a:pt x="8062729" y="1610342"/>
                </a:moveTo>
                <a:lnTo>
                  <a:pt x="8060730" y="1607697"/>
                </a:lnTo>
                <a:cubicBezTo>
                  <a:pt x="8055247" y="1600538"/>
                  <a:pt x="8042220" y="1597829"/>
                  <a:pt x="8031707" y="1601828"/>
                </a:cubicBezTo>
                <a:cubicBezTo>
                  <a:pt x="8021194" y="1605762"/>
                  <a:pt x="8016937" y="1614856"/>
                  <a:pt x="8022419" y="1622015"/>
                </a:cubicBezTo>
                <a:lnTo>
                  <a:pt x="8024419" y="1624660"/>
                </a:lnTo>
                <a:cubicBezTo>
                  <a:pt x="8029901" y="1631819"/>
                  <a:pt x="8042929" y="1634399"/>
                  <a:pt x="8053442" y="1630529"/>
                </a:cubicBezTo>
                <a:cubicBezTo>
                  <a:pt x="8063955" y="1626595"/>
                  <a:pt x="8068211" y="1617501"/>
                  <a:pt x="8062729" y="1610342"/>
                </a:cubicBezTo>
                <a:moveTo>
                  <a:pt x="7999845" y="1529850"/>
                </a:moveTo>
                <a:lnTo>
                  <a:pt x="7997717" y="1527335"/>
                </a:lnTo>
                <a:cubicBezTo>
                  <a:pt x="7992041" y="1520176"/>
                  <a:pt x="7979013" y="1517854"/>
                  <a:pt x="7968500" y="1521982"/>
                </a:cubicBezTo>
                <a:cubicBezTo>
                  <a:pt x="7958116" y="1526110"/>
                  <a:pt x="7954247" y="1535139"/>
                  <a:pt x="7960115" y="1542298"/>
                </a:cubicBezTo>
                <a:lnTo>
                  <a:pt x="7962115" y="1544878"/>
                </a:lnTo>
                <a:cubicBezTo>
                  <a:pt x="7967791" y="1551908"/>
                  <a:pt x="7980948" y="1554359"/>
                  <a:pt x="7991332" y="1550231"/>
                </a:cubicBezTo>
                <a:cubicBezTo>
                  <a:pt x="8001716" y="1546103"/>
                  <a:pt x="8005586" y="1536945"/>
                  <a:pt x="7999845" y="1529915"/>
                </a:cubicBezTo>
                <a:moveTo>
                  <a:pt x="7933866" y="1450649"/>
                </a:moveTo>
                <a:lnTo>
                  <a:pt x="7931738" y="1448134"/>
                </a:lnTo>
                <a:cubicBezTo>
                  <a:pt x="7925804" y="1441168"/>
                  <a:pt x="7912646" y="1439040"/>
                  <a:pt x="7902263" y="1443297"/>
                </a:cubicBezTo>
                <a:cubicBezTo>
                  <a:pt x="7892008" y="1447618"/>
                  <a:pt x="7888525" y="1456712"/>
                  <a:pt x="7894459" y="1463806"/>
                </a:cubicBezTo>
                <a:lnTo>
                  <a:pt x="7896716" y="1466257"/>
                </a:lnTo>
                <a:cubicBezTo>
                  <a:pt x="7902650" y="1473223"/>
                  <a:pt x="7915807" y="1475351"/>
                  <a:pt x="7926062" y="1471094"/>
                </a:cubicBezTo>
                <a:cubicBezTo>
                  <a:pt x="7936446" y="1466773"/>
                  <a:pt x="7939928" y="1457679"/>
                  <a:pt x="7933866" y="1450714"/>
                </a:cubicBezTo>
                <a:moveTo>
                  <a:pt x="7865242" y="1372867"/>
                </a:moveTo>
                <a:lnTo>
                  <a:pt x="7862985" y="1370351"/>
                </a:lnTo>
                <a:cubicBezTo>
                  <a:pt x="7856793" y="1363579"/>
                  <a:pt x="7843507" y="1361580"/>
                  <a:pt x="7833381" y="1366095"/>
                </a:cubicBezTo>
                <a:cubicBezTo>
                  <a:pt x="7823255" y="1370674"/>
                  <a:pt x="7820159" y="1379832"/>
                  <a:pt x="7826351" y="1386605"/>
                </a:cubicBezTo>
                <a:lnTo>
                  <a:pt x="7828609" y="1389120"/>
                </a:lnTo>
                <a:cubicBezTo>
                  <a:pt x="7834800" y="1395956"/>
                  <a:pt x="7848086" y="1397891"/>
                  <a:pt x="7858212" y="1393377"/>
                </a:cubicBezTo>
                <a:cubicBezTo>
                  <a:pt x="7868338" y="1388926"/>
                  <a:pt x="7871562" y="1379703"/>
                  <a:pt x="7865242" y="1372867"/>
                </a:cubicBezTo>
                <a:moveTo>
                  <a:pt x="7793910" y="1296181"/>
                </a:moveTo>
                <a:lnTo>
                  <a:pt x="7791523" y="1293795"/>
                </a:lnTo>
                <a:cubicBezTo>
                  <a:pt x="7785074" y="1287022"/>
                  <a:pt x="7771658" y="1285346"/>
                  <a:pt x="7761726" y="1289989"/>
                </a:cubicBezTo>
                <a:cubicBezTo>
                  <a:pt x="7751729" y="1294633"/>
                  <a:pt x="7749020" y="1303920"/>
                  <a:pt x="7755469" y="1310693"/>
                </a:cubicBezTo>
                <a:lnTo>
                  <a:pt x="7757727" y="1313079"/>
                </a:lnTo>
                <a:cubicBezTo>
                  <a:pt x="7764305" y="1319851"/>
                  <a:pt x="7777592" y="1321528"/>
                  <a:pt x="7787525" y="1316884"/>
                </a:cubicBezTo>
                <a:cubicBezTo>
                  <a:pt x="7797521" y="1312240"/>
                  <a:pt x="7800359" y="1302953"/>
                  <a:pt x="7793910" y="1296181"/>
                </a:cubicBezTo>
                <a:moveTo>
                  <a:pt x="7719674" y="1220785"/>
                </a:moveTo>
                <a:lnTo>
                  <a:pt x="7717288" y="1218334"/>
                </a:lnTo>
                <a:cubicBezTo>
                  <a:pt x="7710580" y="1211755"/>
                  <a:pt x="7697230" y="1210208"/>
                  <a:pt x="7687362" y="1215045"/>
                </a:cubicBezTo>
                <a:cubicBezTo>
                  <a:pt x="7677494" y="1219882"/>
                  <a:pt x="7675043" y="1229105"/>
                  <a:pt x="7681751" y="1235813"/>
                </a:cubicBezTo>
                <a:lnTo>
                  <a:pt x="7684137" y="1238199"/>
                </a:lnTo>
                <a:cubicBezTo>
                  <a:pt x="7690844" y="1244842"/>
                  <a:pt x="7704324" y="1246390"/>
                  <a:pt x="7714063" y="1241617"/>
                </a:cubicBezTo>
                <a:cubicBezTo>
                  <a:pt x="7723931" y="1236780"/>
                  <a:pt x="7726382" y="1227557"/>
                  <a:pt x="7719674" y="1220849"/>
                </a:cubicBezTo>
                <a:moveTo>
                  <a:pt x="7642924" y="1146614"/>
                </a:moveTo>
                <a:lnTo>
                  <a:pt x="7640408" y="1144228"/>
                </a:lnTo>
                <a:cubicBezTo>
                  <a:pt x="7633443" y="1137714"/>
                  <a:pt x="7619963" y="1136489"/>
                  <a:pt x="7610353" y="1141390"/>
                </a:cubicBezTo>
                <a:cubicBezTo>
                  <a:pt x="7600614" y="1146356"/>
                  <a:pt x="7598421" y="1155708"/>
                  <a:pt x="7605387" y="1162222"/>
                </a:cubicBezTo>
                <a:lnTo>
                  <a:pt x="7607902" y="1164609"/>
                </a:lnTo>
                <a:cubicBezTo>
                  <a:pt x="7614868" y="1171187"/>
                  <a:pt x="7628348" y="1172477"/>
                  <a:pt x="7637958" y="1167447"/>
                </a:cubicBezTo>
                <a:cubicBezTo>
                  <a:pt x="7647697" y="1162480"/>
                  <a:pt x="7649889" y="1153193"/>
                  <a:pt x="7642924" y="1146614"/>
                </a:cubicBezTo>
                <a:moveTo>
                  <a:pt x="7563464" y="1073734"/>
                </a:moveTo>
                <a:lnTo>
                  <a:pt x="7560820" y="1071347"/>
                </a:lnTo>
                <a:cubicBezTo>
                  <a:pt x="7553726" y="1064962"/>
                  <a:pt x="7540246" y="1063866"/>
                  <a:pt x="7530830" y="1069025"/>
                </a:cubicBezTo>
                <a:cubicBezTo>
                  <a:pt x="7521220" y="1074121"/>
                  <a:pt x="7519414" y="1083537"/>
                  <a:pt x="7526508" y="1089922"/>
                </a:cubicBezTo>
                <a:lnTo>
                  <a:pt x="7529088" y="1092180"/>
                </a:lnTo>
                <a:cubicBezTo>
                  <a:pt x="7536312" y="1098629"/>
                  <a:pt x="7549791" y="1099661"/>
                  <a:pt x="7559273" y="1094630"/>
                </a:cubicBezTo>
                <a:cubicBezTo>
                  <a:pt x="7568753" y="1089471"/>
                  <a:pt x="7570688" y="1080119"/>
                  <a:pt x="7563464" y="1073734"/>
                </a:cubicBezTo>
                <a:moveTo>
                  <a:pt x="7481619" y="1002014"/>
                </a:moveTo>
                <a:lnTo>
                  <a:pt x="7478845" y="999757"/>
                </a:lnTo>
                <a:cubicBezTo>
                  <a:pt x="7471493" y="993436"/>
                  <a:pt x="7457884" y="992597"/>
                  <a:pt x="7448597" y="997886"/>
                </a:cubicBezTo>
                <a:cubicBezTo>
                  <a:pt x="7439374" y="1003110"/>
                  <a:pt x="7437826" y="1012527"/>
                  <a:pt x="7445179" y="1018847"/>
                </a:cubicBezTo>
                <a:lnTo>
                  <a:pt x="7447823" y="1021105"/>
                </a:lnTo>
                <a:cubicBezTo>
                  <a:pt x="7455305" y="1027425"/>
                  <a:pt x="7468784" y="1028199"/>
                  <a:pt x="7478071" y="1022975"/>
                </a:cubicBezTo>
                <a:cubicBezTo>
                  <a:pt x="7487424" y="1017687"/>
                  <a:pt x="7488972" y="1008335"/>
                  <a:pt x="7481619" y="1002014"/>
                </a:cubicBezTo>
                <a:moveTo>
                  <a:pt x="7397194" y="931649"/>
                </a:moveTo>
                <a:lnTo>
                  <a:pt x="7394420" y="929391"/>
                </a:lnTo>
                <a:cubicBezTo>
                  <a:pt x="7386874" y="923264"/>
                  <a:pt x="7373265" y="922619"/>
                  <a:pt x="7364043" y="928037"/>
                </a:cubicBezTo>
                <a:cubicBezTo>
                  <a:pt x="7354949" y="933455"/>
                  <a:pt x="7353659" y="942807"/>
                  <a:pt x="7361269" y="949063"/>
                </a:cubicBezTo>
                <a:lnTo>
                  <a:pt x="7364043" y="951256"/>
                </a:lnTo>
                <a:cubicBezTo>
                  <a:pt x="7371717" y="957447"/>
                  <a:pt x="7385198" y="958092"/>
                  <a:pt x="7394420" y="952739"/>
                </a:cubicBezTo>
                <a:cubicBezTo>
                  <a:pt x="7403643" y="947321"/>
                  <a:pt x="7404804" y="937969"/>
                  <a:pt x="7397194" y="931713"/>
                </a:cubicBezTo>
                <a:moveTo>
                  <a:pt x="7310381" y="862767"/>
                </a:moveTo>
                <a:lnTo>
                  <a:pt x="7307479" y="860509"/>
                </a:lnTo>
                <a:cubicBezTo>
                  <a:pt x="7299676" y="854511"/>
                  <a:pt x="7286067" y="854124"/>
                  <a:pt x="7277167" y="859671"/>
                </a:cubicBezTo>
                <a:cubicBezTo>
                  <a:pt x="7268202" y="865218"/>
                  <a:pt x="7267298" y="874634"/>
                  <a:pt x="7274973" y="880632"/>
                </a:cubicBezTo>
                <a:lnTo>
                  <a:pt x="7277811" y="882825"/>
                </a:lnTo>
                <a:cubicBezTo>
                  <a:pt x="7285615" y="888952"/>
                  <a:pt x="7299224" y="889339"/>
                  <a:pt x="7308189" y="883728"/>
                </a:cubicBezTo>
                <a:cubicBezTo>
                  <a:pt x="7317218" y="878181"/>
                  <a:pt x="7318186" y="868765"/>
                  <a:pt x="7310381" y="862767"/>
                </a:cubicBezTo>
                <a:moveTo>
                  <a:pt x="7221054" y="795175"/>
                </a:moveTo>
                <a:lnTo>
                  <a:pt x="7218217" y="792982"/>
                </a:lnTo>
                <a:cubicBezTo>
                  <a:pt x="7210155" y="787048"/>
                  <a:pt x="7196546" y="786919"/>
                  <a:pt x="7187774" y="792595"/>
                </a:cubicBezTo>
                <a:cubicBezTo>
                  <a:pt x="7179067" y="798335"/>
                  <a:pt x="7178423" y="807687"/>
                  <a:pt x="7186356" y="813621"/>
                </a:cubicBezTo>
                <a:lnTo>
                  <a:pt x="7189323" y="815685"/>
                </a:lnTo>
                <a:cubicBezTo>
                  <a:pt x="7197256" y="821618"/>
                  <a:pt x="7210864" y="821812"/>
                  <a:pt x="7219636" y="816072"/>
                </a:cubicBezTo>
                <a:cubicBezTo>
                  <a:pt x="7228407" y="810396"/>
                  <a:pt x="7229117" y="801044"/>
                  <a:pt x="7221054" y="795110"/>
                </a:cubicBezTo>
                <a:moveTo>
                  <a:pt x="7129792" y="729195"/>
                </a:moveTo>
                <a:lnTo>
                  <a:pt x="7126826" y="727131"/>
                </a:lnTo>
                <a:cubicBezTo>
                  <a:pt x="7118505" y="721327"/>
                  <a:pt x="7104961" y="721327"/>
                  <a:pt x="7096384" y="727131"/>
                </a:cubicBezTo>
                <a:cubicBezTo>
                  <a:pt x="7087741" y="733065"/>
                  <a:pt x="7087419" y="742417"/>
                  <a:pt x="7095610" y="748157"/>
                </a:cubicBezTo>
                <a:lnTo>
                  <a:pt x="7098576" y="750221"/>
                </a:lnTo>
                <a:cubicBezTo>
                  <a:pt x="7106768" y="756026"/>
                  <a:pt x="7120441" y="756026"/>
                  <a:pt x="7129018" y="750221"/>
                </a:cubicBezTo>
                <a:cubicBezTo>
                  <a:pt x="7137597" y="744416"/>
                  <a:pt x="7137983" y="734935"/>
                  <a:pt x="7129792" y="729195"/>
                </a:cubicBezTo>
                <a:moveTo>
                  <a:pt x="7036015" y="664828"/>
                </a:moveTo>
                <a:lnTo>
                  <a:pt x="7032920" y="662764"/>
                </a:lnTo>
                <a:cubicBezTo>
                  <a:pt x="7024600" y="657218"/>
                  <a:pt x="7010926" y="657411"/>
                  <a:pt x="7002477" y="663409"/>
                </a:cubicBezTo>
                <a:cubicBezTo>
                  <a:pt x="6994222" y="669407"/>
                  <a:pt x="6994158" y="678759"/>
                  <a:pt x="7002606" y="684370"/>
                </a:cubicBezTo>
                <a:lnTo>
                  <a:pt x="7005573" y="686370"/>
                </a:lnTo>
                <a:cubicBezTo>
                  <a:pt x="7014022" y="691981"/>
                  <a:pt x="7027695" y="691788"/>
                  <a:pt x="7036015" y="685789"/>
                </a:cubicBezTo>
                <a:cubicBezTo>
                  <a:pt x="7044399" y="679791"/>
                  <a:pt x="7044464" y="670439"/>
                  <a:pt x="7036015" y="664828"/>
                </a:cubicBezTo>
                <a:moveTo>
                  <a:pt x="6940045" y="602138"/>
                </a:moveTo>
                <a:lnTo>
                  <a:pt x="6936949" y="600139"/>
                </a:lnTo>
                <a:cubicBezTo>
                  <a:pt x="6928242" y="594592"/>
                  <a:pt x="6914698" y="595172"/>
                  <a:pt x="6906571" y="601235"/>
                </a:cubicBezTo>
                <a:cubicBezTo>
                  <a:pt x="6898316" y="607298"/>
                  <a:pt x="6898768" y="616714"/>
                  <a:pt x="6907345" y="622196"/>
                </a:cubicBezTo>
                <a:lnTo>
                  <a:pt x="6910441" y="624196"/>
                </a:lnTo>
                <a:cubicBezTo>
                  <a:pt x="6919019" y="629678"/>
                  <a:pt x="6932693" y="629162"/>
                  <a:pt x="6940819" y="623099"/>
                </a:cubicBezTo>
                <a:cubicBezTo>
                  <a:pt x="6949010" y="617036"/>
                  <a:pt x="6948623" y="607620"/>
                  <a:pt x="6940045" y="602138"/>
                </a:cubicBezTo>
                <a:moveTo>
                  <a:pt x="6841753" y="541125"/>
                </a:moveTo>
                <a:lnTo>
                  <a:pt x="6838657" y="539254"/>
                </a:lnTo>
                <a:cubicBezTo>
                  <a:pt x="6829692" y="533901"/>
                  <a:pt x="6816148" y="534610"/>
                  <a:pt x="6808150" y="540867"/>
                </a:cubicBezTo>
                <a:cubicBezTo>
                  <a:pt x="6800282" y="547123"/>
                  <a:pt x="6800991" y="556539"/>
                  <a:pt x="6809763" y="561828"/>
                </a:cubicBezTo>
                <a:lnTo>
                  <a:pt x="6812858" y="563763"/>
                </a:lnTo>
                <a:cubicBezTo>
                  <a:pt x="6821823" y="569116"/>
                  <a:pt x="6835368" y="568406"/>
                  <a:pt x="6843366" y="562150"/>
                </a:cubicBezTo>
                <a:cubicBezTo>
                  <a:pt x="6851234" y="555894"/>
                  <a:pt x="6850525" y="546607"/>
                  <a:pt x="6841753" y="541189"/>
                </a:cubicBezTo>
                <a:moveTo>
                  <a:pt x="6741203" y="481982"/>
                </a:moveTo>
                <a:lnTo>
                  <a:pt x="6737978" y="480111"/>
                </a:lnTo>
                <a:cubicBezTo>
                  <a:pt x="6728885" y="474951"/>
                  <a:pt x="6715276" y="475919"/>
                  <a:pt x="6707601" y="482304"/>
                </a:cubicBezTo>
                <a:cubicBezTo>
                  <a:pt x="6699862" y="488625"/>
                  <a:pt x="6700958" y="498041"/>
                  <a:pt x="6709858" y="503201"/>
                </a:cubicBezTo>
                <a:lnTo>
                  <a:pt x="6713212" y="505007"/>
                </a:lnTo>
                <a:cubicBezTo>
                  <a:pt x="6722177" y="510166"/>
                  <a:pt x="6735786" y="509199"/>
                  <a:pt x="6743461" y="502878"/>
                </a:cubicBezTo>
                <a:cubicBezTo>
                  <a:pt x="6751200" y="496493"/>
                  <a:pt x="6750233" y="487141"/>
                  <a:pt x="6741203" y="481982"/>
                </a:cubicBezTo>
                <a:moveTo>
                  <a:pt x="6638332" y="424580"/>
                </a:moveTo>
                <a:lnTo>
                  <a:pt x="6634978" y="422774"/>
                </a:lnTo>
                <a:cubicBezTo>
                  <a:pt x="6625691" y="417743"/>
                  <a:pt x="6612146" y="419033"/>
                  <a:pt x="6604665" y="425483"/>
                </a:cubicBezTo>
                <a:cubicBezTo>
                  <a:pt x="6597184" y="432062"/>
                  <a:pt x="6598602" y="441349"/>
                  <a:pt x="6607826" y="446380"/>
                </a:cubicBezTo>
                <a:lnTo>
                  <a:pt x="6611179" y="448186"/>
                </a:lnTo>
                <a:cubicBezTo>
                  <a:pt x="6620467" y="453216"/>
                  <a:pt x="6634011" y="451926"/>
                  <a:pt x="6641428" y="445477"/>
                </a:cubicBezTo>
                <a:cubicBezTo>
                  <a:pt x="6648910" y="438898"/>
                  <a:pt x="6647555" y="429611"/>
                  <a:pt x="6638397" y="424580"/>
                </a:cubicBezTo>
                <a:moveTo>
                  <a:pt x="6533075" y="369307"/>
                </a:moveTo>
                <a:lnTo>
                  <a:pt x="6529721" y="367565"/>
                </a:lnTo>
                <a:cubicBezTo>
                  <a:pt x="6520176" y="362728"/>
                  <a:pt x="6506760" y="364276"/>
                  <a:pt x="6499536" y="370919"/>
                </a:cubicBezTo>
                <a:cubicBezTo>
                  <a:pt x="6492313" y="377562"/>
                  <a:pt x="6494119" y="386850"/>
                  <a:pt x="6503600" y="391558"/>
                </a:cubicBezTo>
                <a:lnTo>
                  <a:pt x="6506954" y="393364"/>
                </a:lnTo>
                <a:cubicBezTo>
                  <a:pt x="6516370" y="398072"/>
                  <a:pt x="6529914" y="396653"/>
                  <a:pt x="6537137" y="390010"/>
                </a:cubicBezTo>
                <a:cubicBezTo>
                  <a:pt x="6544362" y="383367"/>
                  <a:pt x="6542555" y="374080"/>
                  <a:pt x="6533075" y="369242"/>
                </a:cubicBezTo>
                <a:moveTo>
                  <a:pt x="6425366" y="316033"/>
                </a:moveTo>
                <a:lnTo>
                  <a:pt x="6421883" y="314421"/>
                </a:lnTo>
                <a:cubicBezTo>
                  <a:pt x="6412209" y="309777"/>
                  <a:pt x="6398793" y="311583"/>
                  <a:pt x="6391828" y="318355"/>
                </a:cubicBezTo>
                <a:cubicBezTo>
                  <a:pt x="6384991" y="325127"/>
                  <a:pt x="6387055" y="334350"/>
                  <a:pt x="6396729" y="338994"/>
                </a:cubicBezTo>
                <a:lnTo>
                  <a:pt x="6400212" y="340606"/>
                </a:lnTo>
                <a:cubicBezTo>
                  <a:pt x="6409887" y="345250"/>
                  <a:pt x="6423431" y="343444"/>
                  <a:pt x="6430268" y="336672"/>
                </a:cubicBezTo>
                <a:cubicBezTo>
                  <a:pt x="6437233" y="329964"/>
                  <a:pt x="6435040" y="320677"/>
                  <a:pt x="6425366" y="316033"/>
                </a:cubicBezTo>
                <a:moveTo>
                  <a:pt x="6315335" y="265210"/>
                </a:moveTo>
                <a:lnTo>
                  <a:pt x="6311724" y="263598"/>
                </a:lnTo>
                <a:cubicBezTo>
                  <a:pt x="6301920" y="259212"/>
                  <a:pt x="6288570" y="261276"/>
                  <a:pt x="6281926" y="268241"/>
                </a:cubicBezTo>
                <a:cubicBezTo>
                  <a:pt x="6275219" y="275142"/>
                  <a:pt x="6277928" y="284301"/>
                  <a:pt x="6287731" y="288687"/>
                </a:cubicBezTo>
                <a:lnTo>
                  <a:pt x="6291343" y="290299"/>
                </a:lnTo>
                <a:cubicBezTo>
                  <a:pt x="6301146" y="294685"/>
                  <a:pt x="6314497" y="292621"/>
                  <a:pt x="6321140" y="285720"/>
                </a:cubicBezTo>
                <a:cubicBezTo>
                  <a:pt x="6327848" y="278754"/>
                  <a:pt x="6325268" y="269596"/>
                  <a:pt x="6315335" y="265210"/>
                </a:cubicBezTo>
                <a:moveTo>
                  <a:pt x="6202854" y="216838"/>
                </a:moveTo>
                <a:lnTo>
                  <a:pt x="6199242" y="215290"/>
                </a:lnTo>
                <a:cubicBezTo>
                  <a:pt x="6189052" y="211162"/>
                  <a:pt x="6175830" y="213484"/>
                  <a:pt x="6169510" y="220643"/>
                </a:cubicBezTo>
                <a:cubicBezTo>
                  <a:pt x="6163318" y="227673"/>
                  <a:pt x="6166285" y="236767"/>
                  <a:pt x="6176475" y="240959"/>
                </a:cubicBezTo>
                <a:lnTo>
                  <a:pt x="6180087" y="242378"/>
                </a:lnTo>
                <a:cubicBezTo>
                  <a:pt x="6190149" y="246571"/>
                  <a:pt x="6203370" y="244249"/>
                  <a:pt x="6209691" y="237219"/>
                </a:cubicBezTo>
                <a:cubicBezTo>
                  <a:pt x="6216012" y="230060"/>
                  <a:pt x="6212915" y="221030"/>
                  <a:pt x="6202854" y="216838"/>
                </a:cubicBezTo>
                <a:moveTo>
                  <a:pt x="6087922" y="171175"/>
                </a:moveTo>
                <a:lnTo>
                  <a:pt x="6084181" y="169756"/>
                </a:lnTo>
                <a:cubicBezTo>
                  <a:pt x="6073926" y="165950"/>
                  <a:pt x="6060640" y="168595"/>
                  <a:pt x="6054707" y="175818"/>
                </a:cubicBezTo>
                <a:cubicBezTo>
                  <a:pt x="6048773" y="183042"/>
                  <a:pt x="6052385" y="192007"/>
                  <a:pt x="6062640" y="195941"/>
                </a:cubicBezTo>
                <a:lnTo>
                  <a:pt x="6066380" y="197360"/>
                </a:lnTo>
                <a:cubicBezTo>
                  <a:pt x="6076635" y="201294"/>
                  <a:pt x="6089793" y="198650"/>
                  <a:pt x="6095726" y="191426"/>
                </a:cubicBezTo>
                <a:cubicBezTo>
                  <a:pt x="6101660" y="184203"/>
                  <a:pt x="6098177" y="175173"/>
                  <a:pt x="6087922" y="171239"/>
                </a:cubicBezTo>
                <a:moveTo>
                  <a:pt x="5970475" y="128543"/>
                </a:moveTo>
                <a:lnTo>
                  <a:pt x="5966734" y="127188"/>
                </a:lnTo>
                <a:cubicBezTo>
                  <a:pt x="5956221" y="123512"/>
                  <a:pt x="5943128" y="126608"/>
                  <a:pt x="5937517" y="133896"/>
                </a:cubicBezTo>
                <a:cubicBezTo>
                  <a:pt x="5932099" y="141248"/>
                  <a:pt x="5936098" y="150213"/>
                  <a:pt x="5946482" y="153890"/>
                </a:cubicBezTo>
                <a:lnTo>
                  <a:pt x="5950352" y="155180"/>
                </a:lnTo>
                <a:cubicBezTo>
                  <a:pt x="5960865" y="158856"/>
                  <a:pt x="5973828" y="155825"/>
                  <a:pt x="5979439" y="148472"/>
                </a:cubicBezTo>
                <a:cubicBezTo>
                  <a:pt x="5984986" y="141119"/>
                  <a:pt x="5980988" y="132219"/>
                  <a:pt x="5970475" y="128607"/>
                </a:cubicBezTo>
                <a:moveTo>
                  <a:pt x="5849480" y="89781"/>
                </a:moveTo>
                <a:lnTo>
                  <a:pt x="5845481" y="88620"/>
                </a:lnTo>
                <a:cubicBezTo>
                  <a:pt x="5834581" y="85524"/>
                  <a:pt x="5821940" y="89200"/>
                  <a:pt x="5817103" y="96811"/>
                </a:cubicBezTo>
                <a:cubicBezTo>
                  <a:pt x="5812266" y="104357"/>
                  <a:pt x="5817167" y="113064"/>
                  <a:pt x="5828067" y="116095"/>
                </a:cubicBezTo>
                <a:lnTo>
                  <a:pt x="5832066" y="117256"/>
                </a:lnTo>
                <a:cubicBezTo>
                  <a:pt x="5842837" y="120352"/>
                  <a:pt x="5855672" y="116740"/>
                  <a:pt x="5860444" y="109129"/>
                </a:cubicBezTo>
                <a:cubicBezTo>
                  <a:pt x="5865217" y="101519"/>
                  <a:pt x="5860380" y="92876"/>
                  <a:pt x="5849480" y="89781"/>
                </a:cubicBezTo>
                <a:moveTo>
                  <a:pt x="5723777" y="57855"/>
                </a:moveTo>
                <a:lnTo>
                  <a:pt x="5719714" y="56952"/>
                </a:lnTo>
                <a:cubicBezTo>
                  <a:pt x="5708491" y="54437"/>
                  <a:pt x="5696172" y="58758"/>
                  <a:pt x="5692303" y="66562"/>
                </a:cubicBezTo>
                <a:cubicBezTo>
                  <a:pt x="5688497" y="74366"/>
                  <a:pt x="5694367" y="82750"/>
                  <a:pt x="5705654" y="85266"/>
                </a:cubicBezTo>
                <a:lnTo>
                  <a:pt x="5709652" y="86169"/>
                </a:lnTo>
                <a:cubicBezTo>
                  <a:pt x="5720875" y="88620"/>
                  <a:pt x="5733193" y="84298"/>
                  <a:pt x="5737063" y="76430"/>
                </a:cubicBezTo>
                <a:cubicBezTo>
                  <a:pt x="5740997" y="68690"/>
                  <a:pt x="5735064" y="60306"/>
                  <a:pt x="5723842" y="57855"/>
                </a:cubicBezTo>
                <a:moveTo>
                  <a:pt x="5594591" y="33153"/>
                </a:moveTo>
                <a:lnTo>
                  <a:pt x="5590399" y="32443"/>
                </a:lnTo>
                <a:cubicBezTo>
                  <a:pt x="5578919" y="30573"/>
                  <a:pt x="5567180" y="35604"/>
                  <a:pt x="5564149" y="43601"/>
                </a:cubicBezTo>
                <a:cubicBezTo>
                  <a:pt x="5561118" y="51599"/>
                  <a:pt x="5568148" y="59532"/>
                  <a:pt x="5579628" y="61402"/>
                </a:cubicBezTo>
                <a:lnTo>
                  <a:pt x="5583691" y="62047"/>
                </a:lnTo>
                <a:cubicBezTo>
                  <a:pt x="5595172" y="63918"/>
                  <a:pt x="5606910" y="58951"/>
                  <a:pt x="5609941" y="50954"/>
                </a:cubicBezTo>
                <a:cubicBezTo>
                  <a:pt x="5612973" y="42956"/>
                  <a:pt x="5606072" y="35023"/>
                  <a:pt x="5594591" y="33153"/>
                </a:cubicBezTo>
                <a:moveTo>
                  <a:pt x="5462826" y="15481"/>
                </a:moveTo>
                <a:lnTo>
                  <a:pt x="5458504" y="15029"/>
                </a:lnTo>
                <a:cubicBezTo>
                  <a:pt x="5446895" y="13804"/>
                  <a:pt x="5435673" y="19351"/>
                  <a:pt x="5433544" y="27477"/>
                </a:cubicBezTo>
                <a:cubicBezTo>
                  <a:pt x="5431416" y="35604"/>
                  <a:pt x="5439156" y="43214"/>
                  <a:pt x="5450894" y="44440"/>
                </a:cubicBezTo>
                <a:lnTo>
                  <a:pt x="5455086" y="44891"/>
                </a:lnTo>
                <a:cubicBezTo>
                  <a:pt x="5466824" y="46117"/>
                  <a:pt x="5478047" y="40570"/>
                  <a:pt x="5480110" y="32443"/>
                </a:cubicBezTo>
                <a:cubicBezTo>
                  <a:pt x="5482239" y="24317"/>
                  <a:pt x="5474499" y="16706"/>
                  <a:pt x="5462761" y="15481"/>
                </a:cubicBezTo>
                <a:moveTo>
                  <a:pt x="5329318" y="4581"/>
                </a:moveTo>
                <a:lnTo>
                  <a:pt x="5324997" y="4323"/>
                </a:lnTo>
                <a:cubicBezTo>
                  <a:pt x="5313194" y="3678"/>
                  <a:pt x="5302617" y="9741"/>
                  <a:pt x="5301263" y="17932"/>
                </a:cubicBezTo>
                <a:cubicBezTo>
                  <a:pt x="5300037" y="26123"/>
                  <a:pt x="5308551" y="33346"/>
                  <a:pt x="5320354" y="33927"/>
                </a:cubicBezTo>
                <a:lnTo>
                  <a:pt x="5324546" y="34120"/>
                </a:lnTo>
                <a:cubicBezTo>
                  <a:pt x="5336478" y="34830"/>
                  <a:pt x="5347055" y="28767"/>
                  <a:pt x="5348409" y="20576"/>
                </a:cubicBezTo>
                <a:cubicBezTo>
                  <a:pt x="5349635" y="12385"/>
                  <a:pt x="5341121" y="5162"/>
                  <a:pt x="5329318" y="4581"/>
                </a:cubicBezTo>
                <a:moveTo>
                  <a:pt x="5194973" y="2"/>
                </a:moveTo>
                <a:lnTo>
                  <a:pt x="5190652" y="2"/>
                </a:lnTo>
                <a:cubicBezTo>
                  <a:pt x="5178720" y="-127"/>
                  <a:pt x="5168659" y="6387"/>
                  <a:pt x="5168207" y="14578"/>
                </a:cubicBezTo>
                <a:cubicBezTo>
                  <a:pt x="5167756" y="22834"/>
                  <a:pt x="5176979" y="29477"/>
                  <a:pt x="5188782" y="29670"/>
                </a:cubicBezTo>
                <a:lnTo>
                  <a:pt x="5193103" y="29670"/>
                </a:lnTo>
                <a:cubicBezTo>
                  <a:pt x="5204906" y="29799"/>
                  <a:pt x="5214967" y="23349"/>
                  <a:pt x="5215548" y="15094"/>
                </a:cubicBezTo>
                <a:cubicBezTo>
                  <a:pt x="5215999" y="6838"/>
                  <a:pt x="5206776" y="131"/>
                  <a:pt x="5194973" y="2"/>
                </a:cubicBezTo>
                <a:moveTo>
                  <a:pt x="5060305" y="1292"/>
                </a:moveTo>
                <a:lnTo>
                  <a:pt x="5055855" y="1421"/>
                </a:lnTo>
                <a:cubicBezTo>
                  <a:pt x="5044052" y="1872"/>
                  <a:pt x="5034571" y="8773"/>
                  <a:pt x="5034829" y="16964"/>
                </a:cubicBezTo>
                <a:cubicBezTo>
                  <a:pt x="5035023" y="25155"/>
                  <a:pt x="5044891" y="31476"/>
                  <a:pt x="5056758" y="31154"/>
                </a:cubicBezTo>
                <a:lnTo>
                  <a:pt x="5060950" y="31025"/>
                </a:lnTo>
                <a:cubicBezTo>
                  <a:pt x="5072882" y="30702"/>
                  <a:pt x="5082363" y="23672"/>
                  <a:pt x="5082105" y="15481"/>
                </a:cubicBezTo>
                <a:cubicBezTo>
                  <a:pt x="5081976" y="7354"/>
                  <a:pt x="5072172" y="969"/>
                  <a:pt x="5060305" y="1292"/>
                </a:cubicBezTo>
                <a:moveTo>
                  <a:pt x="4925831" y="8064"/>
                </a:moveTo>
                <a:lnTo>
                  <a:pt x="4921510" y="8322"/>
                </a:lnTo>
                <a:cubicBezTo>
                  <a:pt x="4909642" y="9160"/>
                  <a:pt x="4900742" y="16513"/>
                  <a:pt x="4901645" y="24575"/>
                </a:cubicBezTo>
                <a:cubicBezTo>
                  <a:pt x="4902548" y="32766"/>
                  <a:pt x="4912803" y="38700"/>
                  <a:pt x="4924670" y="37926"/>
                </a:cubicBezTo>
                <a:lnTo>
                  <a:pt x="4928991" y="37603"/>
                </a:lnTo>
                <a:cubicBezTo>
                  <a:pt x="4940729" y="36765"/>
                  <a:pt x="4949759" y="29541"/>
                  <a:pt x="4948856" y="21350"/>
                </a:cubicBezTo>
                <a:cubicBezTo>
                  <a:pt x="4947953" y="13159"/>
                  <a:pt x="4937698" y="7225"/>
                  <a:pt x="4925831" y="8064"/>
                </a:cubicBezTo>
                <a:moveTo>
                  <a:pt x="4792066" y="19738"/>
                </a:moveTo>
                <a:lnTo>
                  <a:pt x="4787745" y="20125"/>
                </a:lnTo>
                <a:cubicBezTo>
                  <a:pt x="4776006" y="21415"/>
                  <a:pt x="4767622" y="28961"/>
                  <a:pt x="4769105" y="37087"/>
                </a:cubicBezTo>
                <a:cubicBezTo>
                  <a:pt x="4770653" y="45149"/>
                  <a:pt x="4781360" y="50760"/>
                  <a:pt x="4793162" y="49535"/>
                </a:cubicBezTo>
                <a:lnTo>
                  <a:pt x="4797484" y="49148"/>
                </a:lnTo>
                <a:cubicBezTo>
                  <a:pt x="4809222" y="47858"/>
                  <a:pt x="4817606" y="40312"/>
                  <a:pt x="4816187" y="32185"/>
                </a:cubicBezTo>
                <a:cubicBezTo>
                  <a:pt x="4814639" y="23994"/>
                  <a:pt x="4803933" y="18448"/>
                  <a:pt x="4792130" y="19738"/>
                </a:cubicBezTo>
                <a:moveTo>
                  <a:pt x="4659139" y="35862"/>
                </a:moveTo>
                <a:lnTo>
                  <a:pt x="4654818" y="36442"/>
                </a:lnTo>
                <a:cubicBezTo>
                  <a:pt x="4643209" y="38055"/>
                  <a:pt x="4635340" y="45988"/>
                  <a:pt x="4637404" y="53921"/>
                </a:cubicBezTo>
                <a:cubicBezTo>
                  <a:pt x="4639339" y="61983"/>
                  <a:pt x="4650561" y="67207"/>
                  <a:pt x="4662300" y="65530"/>
                </a:cubicBezTo>
                <a:lnTo>
                  <a:pt x="4666427" y="64949"/>
                </a:lnTo>
                <a:cubicBezTo>
                  <a:pt x="4678166" y="63402"/>
                  <a:pt x="4686034" y="55533"/>
                  <a:pt x="4683970" y="47536"/>
                </a:cubicBezTo>
                <a:cubicBezTo>
                  <a:pt x="4681906" y="39474"/>
                  <a:pt x="4670813" y="34249"/>
                  <a:pt x="4659075" y="35797"/>
                </a:cubicBezTo>
                <a:moveTo>
                  <a:pt x="4527245" y="56049"/>
                </a:moveTo>
                <a:lnTo>
                  <a:pt x="4523052" y="56823"/>
                </a:lnTo>
                <a:cubicBezTo>
                  <a:pt x="4511443" y="58822"/>
                  <a:pt x="4504026" y="66884"/>
                  <a:pt x="4506541" y="74817"/>
                </a:cubicBezTo>
                <a:cubicBezTo>
                  <a:pt x="4509121" y="82750"/>
                  <a:pt x="4520602" y="87588"/>
                  <a:pt x="4532146" y="85653"/>
                </a:cubicBezTo>
                <a:lnTo>
                  <a:pt x="4536338" y="85008"/>
                </a:lnTo>
                <a:cubicBezTo>
                  <a:pt x="4548077" y="83008"/>
                  <a:pt x="4555365" y="74946"/>
                  <a:pt x="4552850" y="67013"/>
                </a:cubicBezTo>
                <a:cubicBezTo>
                  <a:pt x="4550270" y="59080"/>
                  <a:pt x="4538789" y="54243"/>
                  <a:pt x="4527245" y="56114"/>
                </a:cubicBezTo>
                <a:moveTo>
                  <a:pt x="4396705" y="80106"/>
                </a:moveTo>
                <a:lnTo>
                  <a:pt x="4392577" y="80945"/>
                </a:lnTo>
                <a:cubicBezTo>
                  <a:pt x="4380967" y="83202"/>
                  <a:pt x="4374195" y="91457"/>
                  <a:pt x="4377098" y="99326"/>
                </a:cubicBezTo>
                <a:cubicBezTo>
                  <a:pt x="4380129" y="107194"/>
                  <a:pt x="4391867" y="111774"/>
                  <a:pt x="4403347" y="109516"/>
                </a:cubicBezTo>
                <a:lnTo>
                  <a:pt x="4407475" y="108678"/>
                </a:lnTo>
                <a:cubicBezTo>
                  <a:pt x="4418956" y="106421"/>
                  <a:pt x="4425857" y="98165"/>
                  <a:pt x="4422955" y="90296"/>
                </a:cubicBezTo>
                <a:cubicBezTo>
                  <a:pt x="4419858" y="82428"/>
                  <a:pt x="4408185" y="77849"/>
                  <a:pt x="4396705" y="80106"/>
                </a:cubicBezTo>
                <a:moveTo>
                  <a:pt x="4267390" y="107452"/>
                </a:moveTo>
                <a:lnTo>
                  <a:pt x="4263262" y="108420"/>
                </a:lnTo>
                <a:cubicBezTo>
                  <a:pt x="4251911" y="111000"/>
                  <a:pt x="4245396" y="119384"/>
                  <a:pt x="4248815" y="127188"/>
                </a:cubicBezTo>
                <a:cubicBezTo>
                  <a:pt x="4252233" y="134928"/>
                  <a:pt x="4264230" y="139249"/>
                  <a:pt x="4275645" y="136669"/>
                </a:cubicBezTo>
                <a:lnTo>
                  <a:pt x="4279708" y="135766"/>
                </a:lnTo>
                <a:cubicBezTo>
                  <a:pt x="4291189" y="133186"/>
                  <a:pt x="4297574" y="124802"/>
                  <a:pt x="4294285" y="116998"/>
                </a:cubicBezTo>
                <a:cubicBezTo>
                  <a:pt x="4290866" y="109258"/>
                  <a:pt x="4278870" y="105066"/>
                  <a:pt x="4267454" y="107517"/>
                </a:cubicBezTo>
                <a:moveTo>
                  <a:pt x="4139558" y="137959"/>
                </a:moveTo>
                <a:lnTo>
                  <a:pt x="4135560" y="138991"/>
                </a:lnTo>
                <a:cubicBezTo>
                  <a:pt x="4124208" y="141829"/>
                  <a:pt x="4118210" y="150342"/>
                  <a:pt x="4122015" y="158082"/>
                </a:cubicBezTo>
                <a:cubicBezTo>
                  <a:pt x="4125821" y="165757"/>
                  <a:pt x="4138011" y="169691"/>
                  <a:pt x="4149362" y="166789"/>
                </a:cubicBezTo>
                <a:lnTo>
                  <a:pt x="4153361" y="165757"/>
                </a:lnTo>
                <a:cubicBezTo>
                  <a:pt x="4164583" y="162984"/>
                  <a:pt x="4170710" y="154470"/>
                  <a:pt x="4166905" y="146731"/>
                </a:cubicBezTo>
                <a:cubicBezTo>
                  <a:pt x="4163099" y="138991"/>
                  <a:pt x="4150910" y="135057"/>
                  <a:pt x="4139558" y="137895"/>
                </a:cubicBezTo>
                <a:moveTo>
                  <a:pt x="4013146" y="171175"/>
                </a:moveTo>
                <a:lnTo>
                  <a:pt x="4009147" y="172271"/>
                </a:lnTo>
                <a:cubicBezTo>
                  <a:pt x="3997989" y="175302"/>
                  <a:pt x="3992314" y="183945"/>
                  <a:pt x="3996506" y="191620"/>
                </a:cubicBezTo>
                <a:cubicBezTo>
                  <a:pt x="4000569" y="199166"/>
                  <a:pt x="4013017" y="202842"/>
                  <a:pt x="4024175" y="199811"/>
                </a:cubicBezTo>
                <a:lnTo>
                  <a:pt x="4028173" y="198715"/>
                </a:lnTo>
                <a:cubicBezTo>
                  <a:pt x="4039202" y="195619"/>
                  <a:pt x="4045007" y="186976"/>
                  <a:pt x="4040815" y="179366"/>
                </a:cubicBezTo>
                <a:cubicBezTo>
                  <a:pt x="4036752" y="171755"/>
                  <a:pt x="4024304" y="168079"/>
                  <a:pt x="4013146" y="171175"/>
                </a:cubicBezTo>
                <a:moveTo>
                  <a:pt x="3888217" y="206906"/>
                </a:moveTo>
                <a:lnTo>
                  <a:pt x="3884218" y="208066"/>
                </a:lnTo>
                <a:cubicBezTo>
                  <a:pt x="3873189" y="211420"/>
                  <a:pt x="3867901" y="220192"/>
                  <a:pt x="3872351" y="227673"/>
                </a:cubicBezTo>
                <a:cubicBezTo>
                  <a:pt x="3876801" y="235219"/>
                  <a:pt x="3889378" y="238638"/>
                  <a:pt x="3900407" y="235348"/>
                </a:cubicBezTo>
                <a:lnTo>
                  <a:pt x="3904405" y="234187"/>
                </a:lnTo>
                <a:cubicBezTo>
                  <a:pt x="3915305" y="230898"/>
                  <a:pt x="3920723" y="222127"/>
                  <a:pt x="3916273" y="214581"/>
                </a:cubicBezTo>
                <a:cubicBezTo>
                  <a:pt x="3911823" y="207099"/>
                  <a:pt x="3899246" y="203616"/>
                  <a:pt x="3888217" y="206906"/>
                </a:cubicBezTo>
                <a:moveTo>
                  <a:pt x="3764642" y="245152"/>
                </a:moveTo>
                <a:lnTo>
                  <a:pt x="3760644" y="246442"/>
                </a:lnTo>
                <a:cubicBezTo>
                  <a:pt x="3749873" y="249860"/>
                  <a:pt x="3744842" y="258696"/>
                  <a:pt x="3749679" y="266177"/>
                </a:cubicBezTo>
                <a:cubicBezTo>
                  <a:pt x="3754387" y="273595"/>
                  <a:pt x="3767029" y="276819"/>
                  <a:pt x="3777993" y="273272"/>
                </a:cubicBezTo>
                <a:lnTo>
                  <a:pt x="3781863" y="271982"/>
                </a:lnTo>
                <a:cubicBezTo>
                  <a:pt x="3792763" y="268564"/>
                  <a:pt x="3797793" y="259728"/>
                  <a:pt x="3793085" y="252246"/>
                </a:cubicBezTo>
                <a:cubicBezTo>
                  <a:pt x="3788248" y="244829"/>
                  <a:pt x="3775607" y="241604"/>
                  <a:pt x="3764707" y="245152"/>
                </a:cubicBezTo>
                <a:moveTo>
                  <a:pt x="3642616" y="285526"/>
                </a:moveTo>
                <a:lnTo>
                  <a:pt x="3638746" y="286881"/>
                </a:lnTo>
                <a:cubicBezTo>
                  <a:pt x="3627975" y="290557"/>
                  <a:pt x="3623331" y="299522"/>
                  <a:pt x="3628427" y="306810"/>
                </a:cubicBezTo>
                <a:cubicBezTo>
                  <a:pt x="3633392" y="314098"/>
                  <a:pt x="3646292" y="317129"/>
                  <a:pt x="3656934" y="313389"/>
                </a:cubicBezTo>
                <a:lnTo>
                  <a:pt x="3660803" y="312034"/>
                </a:lnTo>
                <a:cubicBezTo>
                  <a:pt x="3671574" y="308422"/>
                  <a:pt x="3676347" y="299393"/>
                  <a:pt x="3671252" y="292040"/>
                </a:cubicBezTo>
                <a:cubicBezTo>
                  <a:pt x="3666157" y="284817"/>
                  <a:pt x="3653387" y="281721"/>
                  <a:pt x="3642616" y="285462"/>
                </a:cubicBezTo>
                <a:moveTo>
                  <a:pt x="3521943" y="327900"/>
                </a:moveTo>
                <a:lnTo>
                  <a:pt x="3518074" y="329319"/>
                </a:lnTo>
                <a:cubicBezTo>
                  <a:pt x="3507432" y="333189"/>
                  <a:pt x="3503046" y="342154"/>
                  <a:pt x="3508399" y="349442"/>
                </a:cubicBezTo>
                <a:cubicBezTo>
                  <a:pt x="3513752" y="356601"/>
                  <a:pt x="3526651" y="359374"/>
                  <a:pt x="3537293" y="355505"/>
                </a:cubicBezTo>
                <a:lnTo>
                  <a:pt x="3541163" y="354150"/>
                </a:lnTo>
                <a:cubicBezTo>
                  <a:pt x="3551805" y="350280"/>
                  <a:pt x="3556062" y="341315"/>
                  <a:pt x="3550837" y="334027"/>
                </a:cubicBezTo>
                <a:cubicBezTo>
                  <a:pt x="3545485" y="326804"/>
                  <a:pt x="3532585" y="324095"/>
                  <a:pt x="3521943" y="327900"/>
                </a:cubicBezTo>
                <a:moveTo>
                  <a:pt x="3402626" y="372274"/>
                </a:moveTo>
                <a:lnTo>
                  <a:pt x="3398885" y="373693"/>
                </a:lnTo>
                <a:cubicBezTo>
                  <a:pt x="3388372" y="377756"/>
                  <a:pt x="3384373" y="386785"/>
                  <a:pt x="3389855" y="393944"/>
                </a:cubicBezTo>
                <a:cubicBezTo>
                  <a:pt x="3395402" y="401103"/>
                  <a:pt x="3408430" y="403619"/>
                  <a:pt x="3418943" y="399556"/>
                </a:cubicBezTo>
                <a:lnTo>
                  <a:pt x="3422684" y="398137"/>
                </a:lnTo>
                <a:cubicBezTo>
                  <a:pt x="3433197" y="394202"/>
                  <a:pt x="3437195" y="385108"/>
                  <a:pt x="3431713" y="377949"/>
                </a:cubicBezTo>
                <a:cubicBezTo>
                  <a:pt x="3426102" y="370790"/>
                  <a:pt x="3413074" y="368210"/>
                  <a:pt x="3402561" y="372274"/>
                </a:cubicBezTo>
                <a:moveTo>
                  <a:pt x="3284726" y="418388"/>
                </a:moveTo>
                <a:lnTo>
                  <a:pt x="3280986" y="419936"/>
                </a:lnTo>
                <a:cubicBezTo>
                  <a:pt x="3270602" y="424064"/>
                  <a:pt x="3266861" y="433222"/>
                  <a:pt x="3272601" y="440253"/>
                </a:cubicBezTo>
                <a:cubicBezTo>
                  <a:pt x="3278406" y="447283"/>
                  <a:pt x="3291434" y="449669"/>
                  <a:pt x="3301947" y="445477"/>
                </a:cubicBezTo>
                <a:lnTo>
                  <a:pt x="3305688" y="443929"/>
                </a:lnTo>
                <a:cubicBezTo>
                  <a:pt x="3316072" y="439801"/>
                  <a:pt x="3319812" y="430643"/>
                  <a:pt x="3313943" y="423613"/>
                </a:cubicBezTo>
                <a:cubicBezTo>
                  <a:pt x="3308268" y="416582"/>
                  <a:pt x="3295239" y="414196"/>
                  <a:pt x="3284726" y="418324"/>
                </a:cubicBezTo>
                <a:moveTo>
                  <a:pt x="3168311" y="466116"/>
                </a:moveTo>
                <a:lnTo>
                  <a:pt x="3164570" y="467728"/>
                </a:lnTo>
                <a:cubicBezTo>
                  <a:pt x="3154315" y="472049"/>
                  <a:pt x="3150833" y="481143"/>
                  <a:pt x="3156766" y="488109"/>
                </a:cubicBezTo>
                <a:cubicBezTo>
                  <a:pt x="3162700" y="495074"/>
                  <a:pt x="3175857" y="497203"/>
                  <a:pt x="3186241" y="492946"/>
                </a:cubicBezTo>
                <a:lnTo>
                  <a:pt x="3189853" y="491398"/>
                </a:lnTo>
                <a:cubicBezTo>
                  <a:pt x="3200108" y="487077"/>
                  <a:pt x="3203591" y="477983"/>
                  <a:pt x="3197592" y="470953"/>
                </a:cubicBezTo>
                <a:cubicBezTo>
                  <a:pt x="3191659" y="463987"/>
                  <a:pt x="3178501" y="461859"/>
                  <a:pt x="3168246" y="466116"/>
                </a:cubicBezTo>
                <a:moveTo>
                  <a:pt x="3053443" y="515391"/>
                </a:moveTo>
                <a:lnTo>
                  <a:pt x="3049703" y="517003"/>
                </a:lnTo>
                <a:cubicBezTo>
                  <a:pt x="3039577" y="521389"/>
                  <a:pt x="3036352" y="530612"/>
                  <a:pt x="3042543" y="537577"/>
                </a:cubicBezTo>
                <a:cubicBezTo>
                  <a:pt x="3048606" y="544478"/>
                  <a:pt x="3061892" y="546413"/>
                  <a:pt x="3072018" y="541963"/>
                </a:cubicBezTo>
                <a:lnTo>
                  <a:pt x="3075759" y="540351"/>
                </a:lnTo>
                <a:cubicBezTo>
                  <a:pt x="3085885" y="535900"/>
                  <a:pt x="3089110" y="526742"/>
                  <a:pt x="3082918" y="519776"/>
                </a:cubicBezTo>
                <a:cubicBezTo>
                  <a:pt x="3076855" y="512875"/>
                  <a:pt x="3063569" y="510940"/>
                  <a:pt x="3053443" y="515391"/>
                </a:cubicBezTo>
                <a:moveTo>
                  <a:pt x="2939801" y="566149"/>
                </a:moveTo>
                <a:lnTo>
                  <a:pt x="2936189" y="567826"/>
                </a:lnTo>
                <a:cubicBezTo>
                  <a:pt x="2926064" y="572405"/>
                  <a:pt x="2923097" y="581564"/>
                  <a:pt x="2929546" y="588465"/>
                </a:cubicBezTo>
                <a:cubicBezTo>
                  <a:pt x="2935867" y="595237"/>
                  <a:pt x="2949153" y="597043"/>
                  <a:pt x="2959279" y="592463"/>
                </a:cubicBezTo>
                <a:lnTo>
                  <a:pt x="2962762" y="590787"/>
                </a:lnTo>
                <a:cubicBezTo>
                  <a:pt x="2972888" y="586207"/>
                  <a:pt x="2975855" y="577049"/>
                  <a:pt x="2969534" y="570148"/>
                </a:cubicBezTo>
                <a:cubicBezTo>
                  <a:pt x="2963084" y="563376"/>
                  <a:pt x="2949798" y="561570"/>
                  <a:pt x="2939801" y="566149"/>
                </a:cubicBezTo>
                <a:moveTo>
                  <a:pt x="2827384" y="618455"/>
                </a:moveTo>
                <a:lnTo>
                  <a:pt x="2823773" y="620132"/>
                </a:lnTo>
                <a:cubicBezTo>
                  <a:pt x="2813905" y="624841"/>
                  <a:pt x="2811196" y="634128"/>
                  <a:pt x="2817646" y="640836"/>
                </a:cubicBezTo>
                <a:cubicBezTo>
                  <a:pt x="2824224" y="647608"/>
                  <a:pt x="2837639" y="649220"/>
                  <a:pt x="2847572" y="644512"/>
                </a:cubicBezTo>
                <a:lnTo>
                  <a:pt x="2851055" y="642835"/>
                </a:lnTo>
                <a:cubicBezTo>
                  <a:pt x="2861051" y="638127"/>
                  <a:pt x="2863760" y="628839"/>
                  <a:pt x="2857182" y="622132"/>
                </a:cubicBezTo>
                <a:cubicBezTo>
                  <a:pt x="2850603" y="615360"/>
                  <a:pt x="2837317" y="613747"/>
                  <a:pt x="2827384" y="618455"/>
                </a:cubicBezTo>
                <a:moveTo>
                  <a:pt x="2716258" y="672116"/>
                </a:moveTo>
                <a:lnTo>
                  <a:pt x="2712646" y="673922"/>
                </a:lnTo>
                <a:cubicBezTo>
                  <a:pt x="2702907" y="678759"/>
                  <a:pt x="2700327" y="687982"/>
                  <a:pt x="2707164" y="694690"/>
                </a:cubicBezTo>
                <a:cubicBezTo>
                  <a:pt x="2713871" y="701268"/>
                  <a:pt x="2727222" y="702816"/>
                  <a:pt x="2737090" y="697915"/>
                </a:cubicBezTo>
                <a:lnTo>
                  <a:pt x="2740573" y="696238"/>
                </a:lnTo>
                <a:cubicBezTo>
                  <a:pt x="2750441" y="691401"/>
                  <a:pt x="2752892" y="682178"/>
                  <a:pt x="2746184" y="675470"/>
                </a:cubicBezTo>
                <a:cubicBezTo>
                  <a:pt x="2739476" y="668827"/>
                  <a:pt x="2726125" y="667343"/>
                  <a:pt x="2716258" y="672181"/>
                </a:cubicBezTo>
                <a:moveTo>
                  <a:pt x="2606356" y="727260"/>
                </a:moveTo>
                <a:lnTo>
                  <a:pt x="2602745" y="729066"/>
                </a:lnTo>
                <a:cubicBezTo>
                  <a:pt x="2593134" y="733968"/>
                  <a:pt x="2590813" y="743320"/>
                  <a:pt x="2597778" y="749770"/>
                </a:cubicBezTo>
                <a:cubicBezTo>
                  <a:pt x="2604615" y="756348"/>
                  <a:pt x="2618094" y="757703"/>
                  <a:pt x="2627705" y="752736"/>
                </a:cubicBezTo>
                <a:lnTo>
                  <a:pt x="2631316" y="750931"/>
                </a:lnTo>
                <a:cubicBezTo>
                  <a:pt x="2640926" y="746029"/>
                  <a:pt x="2643248" y="736677"/>
                  <a:pt x="2636282" y="730098"/>
                </a:cubicBezTo>
                <a:cubicBezTo>
                  <a:pt x="2629446" y="723584"/>
                  <a:pt x="2615966" y="722230"/>
                  <a:pt x="2606356" y="727260"/>
                </a:cubicBezTo>
                <a:moveTo>
                  <a:pt x="2497616" y="783501"/>
                </a:moveTo>
                <a:lnTo>
                  <a:pt x="2494133" y="785371"/>
                </a:lnTo>
                <a:cubicBezTo>
                  <a:pt x="2484523" y="790467"/>
                  <a:pt x="2482588" y="799754"/>
                  <a:pt x="2489554" y="806268"/>
                </a:cubicBezTo>
                <a:cubicBezTo>
                  <a:pt x="2496648" y="812653"/>
                  <a:pt x="2510128" y="813814"/>
                  <a:pt x="2519738" y="808783"/>
                </a:cubicBezTo>
                <a:lnTo>
                  <a:pt x="2523221" y="806978"/>
                </a:lnTo>
                <a:cubicBezTo>
                  <a:pt x="2532702" y="801947"/>
                  <a:pt x="2534766" y="792595"/>
                  <a:pt x="2527671" y="786081"/>
                </a:cubicBezTo>
                <a:cubicBezTo>
                  <a:pt x="2520705" y="779567"/>
                  <a:pt x="2507226" y="778470"/>
                  <a:pt x="2497616" y="783501"/>
                </a:cubicBezTo>
                <a:moveTo>
                  <a:pt x="2390423" y="840903"/>
                </a:moveTo>
                <a:lnTo>
                  <a:pt x="2387069" y="842773"/>
                </a:lnTo>
                <a:cubicBezTo>
                  <a:pt x="2377589" y="847933"/>
                  <a:pt x="2375783" y="857220"/>
                  <a:pt x="2383006" y="863670"/>
                </a:cubicBezTo>
                <a:cubicBezTo>
                  <a:pt x="2390230" y="870055"/>
                  <a:pt x="2403709" y="871087"/>
                  <a:pt x="2413126" y="865927"/>
                </a:cubicBezTo>
                <a:lnTo>
                  <a:pt x="2416609" y="864057"/>
                </a:lnTo>
                <a:cubicBezTo>
                  <a:pt x="2426090" y="858897"/>
                  <a:pt x="2427895" y="849545"/>
                  <a:pt x="2420672" y="843160"/>
                </a:cubicBezTo>
                <a:cubicBezTo>
                  <a:pt x="2413319" y="836775"/>
                  <a:pt x="2399840" y="835743"/>
                  <a:pt x="2390423" y="840903"/>
                </a:cubicBezTo>
                <a:moveTo>
                  <a:pt x="2284714" y="899530"/>
                </a:moveTo>
                <a:lnTo>
                  <a:pt x="2281360" y="901400"/>
                </a:lnTo>
                <a:cubicBezTo>
                  <a:pt x="2272008" y="906689"/>
                  <a:pt x="2270460" y="916041"/>
                  <a:pt x="2277813" y="922361"/>
                </a:cubicBezTo>
                <a:cubicBezTo>
                  <a:pt x="2285165" y="928682"/>
                  <a:pt x="2298710" y="929456"/>
                  <a:pt x="2308062" y="924232"/>
                </a:cubicBezTo>
                <a:lnTo>
                  <a:pt x="2311415" y="922361"/>
                </a:lnTo>
                <a:cubicBezTo>
                  <a:pt x="2320767" y="917073"/>
                  <a:pt x="2322315" y="907721"/>
                  <a:pt x="2314963" y="901400"/>
                </a:cubicBezTo>
                <a:cubicBezTo>
                  <a:pt x="2307610" y="895079"/>
                  <a:pt x="2294001" y="894305"/>
                  <a:pt x="2284714" y="899530"/>
                </a:cubicBezTo>
                <a:moveTo>
                  <a:pt x="2180295" y="959189"/>
                </a:moveTo>
                <a:lnTo>
                  <a:pt x="2176941" y="961123"/>
                </a:lnTo>
                <a:cubicBezTo>
                  <a:pt x="2167783" y="966541"/>
                  <a:pt x="2166428" y="975829"/>
                  <a:pt x="2173910" y="982020"/>
                </a:cubicBezTo>
                <a:cubicBezTo>
                  <a:pt x="2181520" y="988212"/>
                  <a:pt x="2194935" y="988986"/>
                  <a:pt x="2204158" y="983568"/>
                </a:cubicBezTo>
                <a:lnTo>
                  <a:pt x="2207512" y="981698"/>
                </a:lnTo>
                <a:cubicBezTo>
                  <a:pt x="2216735" y="976280"/>
                  <a:pt x="2218154" y="966993"/>
                  <a:pt x="2210543" y="960801"/>
                </a:cubicBezTo>
                <a:cubicBezTo>
                  <a:pt x="2203062" y="954480"/>
                  <a:pt x="2189518" y="953835"/>
                  <a:pt x="2180295" y="959189"/>
                </a:cubicBezTo>
                <a:moveTo>
                  <a:pt x="2077294" y="1020073"/>
                </a:moveTo>
                <a:lnTo>
                  <a:pt x="2073941" y="1022137"/>
                </a:lnTo>
                <a:cubicBezTo>
                  <a:pt x="2064847" y="1027554"/>
                  <a:pt x="2063686" y="1036906"/>
                  <a:pt x="2071361" y="1043034"/>
                </a:cubicBezTo>
                <a:cubicBezTo>
                  <a:pt x="2079036" y="1049161"/>
                  <a:pt x="2092515" y="1049677"/>
                  <a:pt x="2101738" y="1044194"/>
                </a:cubicBezTo>
                <a:lnTo>
                  <a:pt x="2104963" y="1042260"/>
                </a:lnTo>
                <a:cubicBezTo>
                  <a:pt x="2114057" y="1036842"/>
                  <a:pt x="2115218" y="1027490"/>
                  <a:pt x="2107543" y="1021363"/>
                </a:cubicBezTo>
                <a:cubicBezTo>
                  <a:pt x="2099933" y="1015171"/>
                  <a:pt x="2086388" y="1014655"/>
                  <a:pt x="2077294" y="1020073"/>
                </a:cubicBezTo>
                <a:moveTo>
                  <a:pt x="1975584" y="1082054"/>
                </a:moveTo>
                <a:lnTo>
                  <a:pt x="1972230" y="1084118"/>
                </a:lnTo>
                <a:cubicBezTo>
                  <a:pt x="1963265" y="1089664"/>
                  <a:pt x="1962362" y="1099081"/>
                  <a:pt x="1970166" y="1105079"/>
                </a:cubicBezTo>
                <a:cubicBezTo>
                  <a:pt x="1977970" y="1111077"/>
                  <a:pt x="1991579" y="1111464"/>
                  <a:pt x="2000544" y="1105917"/>
                </a:cubicBezTo>
                <a:lnTo>
                  <a:pt x="2003769" y="1103982"/>
                </a:lnTo>
                <a:cubicBezTo>
                  <a:pt x="2012798" y="1098436"/>
                  <a:pt x="2013766" y="1089019"/>
                  <a:pt x="2005962" y="1083021"/>
                </a:cubicBezTo>
                <a:cubicBezTo>
                  <a:pt x="1998158" y="1077023"/>
                  <a:pt x="1984549" y="1076636"/>
                  <a:pt x="1975584" y="1082118"/>
                </a:cubicBezTo>
                <a:moveTo>
                  <a:pt x="1875357" y="1145260"/>
                </a:moveTo>
                <a:lnTo>
                  <a:pt x="1872132" y="1147324"/>
                </a:lnTo>
                <a:cubicBezTo>
                  <a:pt x="1863361" y="1153000"/>
                  <a:pt x="1862651" y="1162351"/>
                  <a:pt x="1870455" y="1168285"/>
                </a:cubicBezTo>
                <a:cubicBezTo>
                  <a:pt x="1878517" y="1174283"/>
                  <a:pt x="1892126" y="1174541"/>
                  <a:pt x="1900898" y="1168865"/>
                </a:cubicBezTo>
                <a:lnTo>
                  <a:pt x="1904122" y="1166802"/>
                </a:lnTo>
                <a:cubicBezTo>
                  <a:pt x="1912894" y="1161126"/>
                  <a:pt x="1913603" y="1151774"/>
                  <a:pt x="1905670" y="1145776"/>
                </a:cubicBezTo>
                <a:cubicBezTo>
                  <a:pt x="1897737" y="1139842"/>
                  <a:pt x="1884129" y="1139649"/>
                  <a:pt x="1875357" y="1145260"/>
                </a:cubicBezTo>
                <a:moveTo>
                  <a:pt x="1776549" y="1209369"/>
                </a:moveTo>
                <a:lnTo>
                  <a:pt x="1773453" y="1211497"/>
                </a:lnTo>
                <a:cubicBezTo>
                  <a:pt x="1764682" y="1217238"/>
                  <a:pt x="1764230" y="1226719"/>
                  <a:pt x="1772292" y="1232523"/>
                </a:cubicBezTo>
                <a:cubicBezTo>
                  <a:pt x="1780354" y="1238328"/>
                  <a:pt x="1794092" y="1238392"/>
                  <a:pt x="1802734" y="1232652"/>
                </a:cubicBezTo>
                <a:lnTo>
                  <a:pt x="1805830" y="1230588"/>
                </a:lnTo>
                <a:cubicBezTo>
                  <a:pt x="1814537" y="1224848"/>
                  <a:pt x="1815053" y="1215367"/>
                  <a:pt x="1806991" y="1209563"/>
                </a:cubicBezTo>
                <a:cubicBezTo>
                  <a:pt x="1798929" y="1203758"/>
                  <a:pt x="1785191" y="1203629"/>
                  <a:pt x="1776549" y="1209305"/>
                </a:cubicBezTo>
                <a:moveTo>
                  <a:pt x="1679289" y="1274575"/>
                </a:moveTo>
                <a:lnTo>
                  <a:pt x="1676193" y="1276768"/>
                </a:lnTo>
                <a:cubicBezTo>
                  <a:pt x="1667680" y="1282572"/>
                  <a:pt x="1667357" y="1291924"/>
                  <a:pt x="1675677" y="1297664"/>
                </a:cubicBezTo>
                <a:cubicBezTo>
                  <a:pt x="1683868" y="1303404"/>
                  <a:pt x="1697477" y="1303340"/>
                  <a:pt x="1706119" y="1297535"/>
                </a:cubicBezTo>
                <a:lnTo>
                  <a:pt x="1709086" y="1295407"/>
                </a:lnTo>
                <a:cubicBezTo>
                  <a:pt x="1717729" y="1289473"/>
                  <a:pt x="1717922" y="1280121"/>
                  <a:pt x="1709731" y="1274381"/>
                </a:cubicBezTo>
                <a:cubicBezTo>
                  <a:pt x="1701540" y="1268641"/>
                  <a:pt x="1687867" y="1268706"/>
                  <a:pt x="1679289" y="1274510"/>
                </a:cubicBezTo>
                <a:moveTo>
                  <a:pt x="1583576" y="1340941"/>
                </a:moveTo>
                <a:lnTo>
                  <a:pt x="1580610" y="1343070"/>
                </a:lnTo>
                <a:cubicBezTo>
                  <a:pt x="1572225" y="1349068"/>
                  <a:pt x="1572161" y="1358420"/>
                  <a:pt x="1580481" y="1364095"/>
                </a:cubicBezTo>
                <a:cubicBezTo>
                  <a:pt x="1588930" y="1369706"/>
                  <a:pt x="1602474" y="1369513"/>
                  <a:pt x="1610923" y="1363644"/>
                </a:cubicBezTo>
                <a:lnTo>
                  <a:pt x="1614019" y="1361451"/>
                </a:lnTo>
                <a:cubicBezTo>
                  <a:pt x="1622403" y="1355582"/>
                  <a:pt x="1622468" y="1346101"/>
                  <a:pt x="1614019" y="1340490"/>
                </a:cubicBezTo>
                <a:cubicBezTo>
                  <a:pt x="1605699" y="1334814"/>
                  <a:pt x="1592025" y="1335072"/>
                  <a:pt x="1583576" y="1341070"/>
                </a:cubicBezTo>
                <a:moveTo>
                  <a:pt x="1489606" y="1408598"/>
                </a:moveTo>
                <a:lnTo>
                  <a:pt x="1486639" y="1410791"/>
                </a:lnTo>
                <a:cubicBezTo>
                  <a:pt x="1478383" y="1416853"/>
                  <a:pt x="1478706" y="1426270"/>
                  <a:pt x="1487155" y="1431752"/>
                </a:cubicBezTo>
                <a:cubicBezTo>
                  <a:pt x="1495733" y="1437299"/>
                  <a:pt x="1509406" y="1436912"/>
                  <a:pt x="1517597" y="1430849"/>
                </a:cubicBezTo>
                <a:lnTo>
                  <a:pt x="1520693" y="1428656"/>
                </a:lnTo>
                <a:cubicBezTo>
                  <a:pt x="1528948" y="1422658"/>
                  <a:pt x="1528626" y="1413241"/>
                  <a:pt x="1520048" y="1407695"/>
                </a:cubicBezTo>
                <a:cubicBezTo>
                  <a:pt x="1511599" y="1402148"/>
                  <a:pt x="1497926" y="1402535"/>
                  <a:pt x="1489670" y="1408598"/>
                </a:cubicBezTo>
                <a:moveTo>
                  <a:pt x="1397505" y="1477415"/>
                </a:moveTo>
                <a:lnTo>
                  <a:pt x="1394538" y="1479608"/>
                </a:lnTo>
                <a:cubicBezTo>
                  <a:pt x="1386541" y="1485735"/>
                  <a:pt x="1386992" y="1495152"/>
                  <a:pt x="1395635" y="1500569"/>
                </a:cubicBezTo>
                <a:cubicBezTo>
                  <a:pt x="1404342" y="1506051"/>
                  <a:pt x="1418015" y="1505471"/>
                  <a:pt x="1426012" y="1499215"/>
                </a:cubicBezTo>
                <a:lnTo>
                  <a:pt x="1428979" y="1497022"/>
                </a:lnTo>
                <a:cubicBezTo>
                  <a:pt x="1437106" y="1490895"/>
                  <a:pt x="1436654" y="1481543"/>
                  <a:pt x="1427818" y="1476061"/>
                </a:cubicBezTo>
                <a:cubicBezTo>
                  <a:pt x="1419111" y="1470707"/>
                  <a:pt x="1405567" y="1471288"/>
                  <a:pt x="1397441" y="1477415"/>
                </a:cubicBezTo>
                <a:moveTo>
                  <a:pt x="1307211" y="1547329"/>
                </a:moveTo>
                <a:lnTo>
                  <a:pt x="1304373" y="1549586"/>
                </a:lnTo>
                <a:cubicBezTo>
                  <a:pt x="1296504" y="1555907"/>
                  <a:pt x="1297214" y="1565259"/>
                  <a:pt x="1305985" y="1570548"/>
                </a:cubicBezTo>
                <a:cubicBezTo>
                  <a:pt x="1314950" y="1575836"/>
                  <a:pt x="1328494" y="1575062"/>
                  <a:pt x="1336363" y="1568742"/>
                </a:cubicBezTo>
                <a:lnTo>
                  <a:pt x="1339330" y="1566549"/>
                </a:lnTo>
                <a:cubicBezTo>
                  <a:pt x="1347198" y="1560228"/>
                  <a:pt x="1346360" y="1550876"/>
                  <a:pt x="1337588" y="1545652"/>
                </a:cubicBezTo>
                <a:cubicBezTo>
                  <a:pt x="1328752" y="1540299"/>
                  <a:pt x="1315079" y="1541137"/>
                  <a:pt x="1307211" y="1547329"/>
                </a:cubicBezTo>
                <a:moveTo>
                  <a:pt x="1219044" y="1618597"/>
                </a:moveTo>
                <a:lnTo>
                  <a:pt x="1216207" y="1620919"/>
                </a:lnTo>
                <a:cubicBezTo>
                  <a:pt x="1208467" y="1627304"/>
                  <a:pt x="1209563" y="1636720"/>
                  <a:pt x="1218593" y="1641816"/>
                </a:cubicBezTo>
                <a:cubicBezTo>
                  <a:pt x="1227622" y="1646976"/>
                  <a:pt x="1241167" y="1646008"/>
                  <a:pt x="1248971" y="1639623"/>
                </a:cubicBezTo>
                <a:lnTo>
                  <a:pt x="1251808" y="1637301"/>
                </a:lnTo>
                <a:cubicBezTo>
                  <a:pt x="1259419" y="1630916"/>
                  <a:pt x="1258323" y="1621564"/>
                  <a:pt x="1249422" y="1616404"/>
                </a:cubicBezTo>
                <a:cubicBezTo>
                  <a:pt x="1240328" y="1611245"/>
                  <a:pt x="1226719" y="1612212"/>
                  <a:pt x="1219044" y="1618597"/>
                </a:cubicBezTo>
                <a:moveTo>
                  <a:pt x="1133071" y="1691155"/>
                </a:moveTo>
                <a:lnTo>
                  <a:pt x="1130362" y="1693542"/>
                </a:lnTo>
                <a:cubicBezTo>
                  <a:pt x="1122881" y="1700120"/>
                  <a:pt x="1124300" y="1709408"/>
                  <a:pt x="1133522" y="1714438"/>
                </a:cubicBezTo>
                <a:cubicBezTo>
                  <a:pt x="1142810" y="1719405"/>
                  <a:pt x="1156354" y="1718179"/>
                  <a:pt x="1163900" y="1711665"/>
                </a:cubicBezTo>
                <a:lnTo>
                  <a:pt x="1166609" y="1709279"/>
                </a:lnTo>
                <a:cubicBezTo>
                  <a:pt x="1174091" y="1702829"/>
                  <a:pt x="1172672" y="1693477"/>
                  <a:pt x="1163449" y="1688511"/>
                </a:cubicBezTo>
                <a:cubicBezTo>
                  <a:pt x="1154290" y="1683480"/>
                  <a:pt x="1140617" y="1684706"/>
                  <a:pt x="1133071" y="1691155"/>
                </a:cubicBezTo>
                <a:moveTo>
                  <a:pt x="1049807" y="1765326"/>
                </a:moveTo>
                <a:lnTo>
                  <a:pt x="1047227" y="1767712"/>
                </a:lnTo>
                <a:cubicBezTo>
                  <a:pt x="1040003" y="1774355"/>
                  <a:pt x="1041680" y="1783643"/>
                  <a:pt x="1051161" y="1788480"/>
                </a:cubicBezTo>
                <a:cubicBezTo>
                  <a:pt x="1060577" y="1793317"/>
                  <a:pt x="1074122" y="1791834"/>
                  <a:pt x="1081345" y="1785191"/>
                </a:cubicBezTo>
                <a:lnTo>
                  <a:pt x="1083925" y="1782740"/>
                </a:lnTo>
                <a:cubicBezTo>
                  <a:pt x="1091149" y="1776161"/>
                  <a:pt x="1089472" y="1766874"/>
                  <a:pt x="1079991" y="1762037"/>
                </a:cubicBezTo>
                <a:cubicBezTo>
                  <a:pt x="1070574" y="1757135"/>
                  <a:pt x="1057030" y="1758683"/>
                  <a:pt x="1049807" y="1765326"/>
                </a:cubicBezTo>
                <a:moveTo>
                  <a:pt x="969573" y="1840915"/>
                </a:moveTo>
                <a:lnTo>
                  <a:pt x="967123" y="1843366"/>
                </a:lnTo>
                <a:cubicBezTo>
                  <a:pt x="960157" y="1850203"/>
                  <a:pt x="962350" y="1859426"/>
                  <a:pt x="971895" y="1864005"/>
                </a:cubicBezTo>
                <a:cubicBezTo>
                  <a:pt x="981570" y="1868649"/>
                  <a:pt x="994920" y="1866843"/>
                  <a:pt x="1001950" y="1860135"/>
                </a:cubicBezTo>
                <a:lnTo>
                  <a:pt x="1004530" y="1857684"/>
                </a:lnTo>
                <a:cubicBezTo>
                  <a:pt x="1011367" y="1850848"/>
                  <a:pt x="1009303" y="1841689"/>
                  <a:pt x="999629" y="1837045"/>
                </a:cubicBezTo>
                <a:cubicBezTo>
                  <a:pt x="990083" y="1832402"/>
                  <a:pt x="976539" y="1834208"/>
                  <a:pt x="969573" y="1840915"/>
                </a:cubicBezTo>
                <a:moveTo>
                  <a:pt x="882955" y="1895608"/>
                </a:moveTo>
                <a:lnTo>
                  <a:pt x="878827" y="1896834"/>
                </a:lnTo>
                <a:cubicBezTo>
                  <a:pt x="867927" y="1900123"/>
                  <a:pt x="862510" y="1908894"/>
                  <a:pt x="866960" y="1916440"/>
                </a:cubicBezTo>
                <a:cubicBezTo>
                  <a:pt x="871539" y="1923986"/>
                  <a:pt x="884116" y="1927405"/>
                  <a:pt x="895016" y="1924115"/>
                </a:cubicBezTo>
                <a:lnTo>
                  <a:pt x="899015" y="1922954"/>
                </a:lnTo>
                <a:cubicBezTo>
                  <a:pt x="909914" y="1919665"/>
                  <a:pt x="915332" y="1910894"/>
                  <a:pt x="910882" y="1903348"/>
                </a:cubicBezTo>
                <a:cubicBezTo>
                  <a:pt x="906432" y="1895866"/>
                  <a:pt x="893984" y="1892383"/>
                  <a:pt x="882955" y="1895673"/>
                </a:cubicBezTo>
                <a:moveTo>
                  <a:pt x="760025" y="1937982"/>
                </a:moveTo>
                <a:lnTo>
                  <a:pt x="756156" y="1939530"/>
                </a:lnTo>
                <a:cubicBezTo>
                  <a:pt x="745772" y="1943658"/>
                  <a:pt x="741902" y="1952687"/>
                  <a:pt x="747642" y="1959782"/>
                </a:cubicBezTo>
                <a:cubicBezTo>
                  <a:pt x="753318" y="1966941"/>
                  <a:pt x="766475" y="1969263"/>
                  <a:pt x="776859" y="1965135"/>
                </a:cubicBezTo>
                <a:lnTo>
                  <a:pt x="780600" y="1963716"/>
                </a:lnTo>
                <a:cubicBezTo>
                  <a:pt x="790984" y="1959588"/>
                  <a:pt x="794853" y="1950559"/>
                  <a:pt x="789242" y="1943464"/>
                </a:cubicBezTo>
                <a:cubicBezTo>
                  <a:pt x="783566" y="1936305"/>
                  <a:pt x="770538" y="1933919"/>
                  <a:pt x="760025" y="1938046"/>
                </a:cubicBezTo>
                <a:moveTo>
                  <a:pt x="644384" y="1989063"/>
                </a:moveTo>
                <a:lnTo>
                  <a:pt x="640772" y="1990869"/>
                </a:lnTo>
                <a:cubicBezTo>
                  <a:pt x="631033" y="1995771"/>
                  <a:pt x="628582" y="2005058"/>
                  <a:pt x="635290" y="2011637"/>
                </a:cubicBezTo>
                <a:cubicBezTo>
                  <a:pt x="642126" y="2018280"/>
                  <a:pt x="655477" y="2019763"/>
                  <a:pt x="665216" y="2014861"/>
                </a:cubicBezTo>
                <a:lnTo>
                  <a:pt x="668699" y="2013185"/>
                </a:lnTo>
                <a:cubicBezTo>
                  <a:pt x="678567" y="2008347"/>
                  <a:pt x="681018" y="1999124"/>
                  <a:pt x="674310" y="1992417"/>
                </a:cubicBezTo>
                <a:cubicBezTo>
                  <a:pt x="667602" y="1985838"/>
                  <a:pt x="654252" y="1984290"/>
                  <a:pt x="644384" y="1989127"/>
                </a:cubicBezTo>
                <a:moveTo>
                  <a:pt x="536482" y="2047819"/>
                </a:moveTo>
                <a:lnTo>
                  <a:pt x="533257" y="2049754"/>
                </a:lnTo>
                <a:cubicBezTo>
                  <a:pt x="524163" y="2055236"/>
                  <a:pt x="523002" y="2064652"/>
                  <a:pt x="530677" y="2070780"/>
                </a:cubicBezTo>
                <a:cubicBezTo>
                  <a:pt x="538352" y="2076907"/>
                  <a:pt x="551961" y="2077487"/>
                  <a:pt x="561055" y="2071941"/>
                </a:cubicBezTo>
                <a:lnTo>
                  <a:pt x="564280" y="2070006"/>
                </a:lnTo>
                <a:cubicBezTo>
                  <a:pt x="573374" y="2064523"/>
                  <a:pt x="574534" y="2055107"/>
                  <a:pt x="566859" y="2048980"/>
                </a:cubicBezTo>
                <a:cubicBezTo>
                  <a:pt x="559313" y="2042853"/>
                  <a:pt x="545705" y="2042272"/>
                  <a:pt x="536482" y="2047819"/>
                </a:cubicBezTo>
                <a:moveTo>
                  <a:pt x="437222" y="2113218"/>
                </a:moveTo>
                <a:lnTo>
                  <a:pt x="434126" y="2115411"/>
                </a:lnTo>
                <a:cubicBezTo>
                  <a:pt x="425871" y="2121409"/>
                  <a:pt x="426064" y="2130826"/>
                  <a:pt x="434513" y="2136372"/>
                </a:cubicBezTo>
                <a:cubicBezTo>
                  <a:pt x="443091" y="2141919"/>
                  <a:pt x="456636" y="2141532"/>
                  <a:pt x="464956" y="2135534"/>
                </a:cubicBezTo>
                <a:lnTo>
                  <a:pt x="467922" y="2133341"/>
                </a:lnTo>
                <a:cubicBezTo>
                  <a:pt x="476307" y="2127343"/>
                  <a:pt x="476113" y="2117926"/>
                  <a:pt x="467664" y="2112380"/>
                </a:cubicBezTo>
                <a:cubicBezTo>
                  <a:pt x="459215" y="2106833"/>
                  <a:pt x="445542" y="2107155"/>
                  <a:pt x="437222" y="2113218"/>
                </a:cubicBezTo>
                <a:moveTo>
                  <a:pt x="347057" y="2184551"/>
                </a:moveTo>
                <a:lnTo>
                  <a:pt x="344348" y="2186937"/>
                </a:lnTo>
                <a:cubicBezTo>
                  <a:pt x="336866" y="2193516"/>
                  <a:pt x="338285" y="2202803"/>
                  <a:pt x="347637" y="2207834"/>
                </a:cubicBezTo>
                <a:cubicBezTo>
                  <a:pt x="356796" y="2212736"/>
                  <a:pt x="370340" y="2211510"/>
                  <a:pt x="377886" y="2204996"/>
                </a:cubicBezTo>
                <a:lnTo>
                  <a:pt x="380595" y="2202610"/>
                </a:lnTo>
                <a:cubicBezTo>
                  <a:pt x="388012" y="2196160"/>
                  <a:pt x="386657" y="2186808"/>
                  <a:pt x="377434" y="2181842"/>
                </a:cubicBezTo>
                <a:cubicBezTo>
                  <a:pt x="368147" y="2176811"/>
                  <a:pt x="354603" y="2178101"/>
                  <a:pt x="347121" y="2184615"/>
                </a:cubicBezTo>
                <a:moveTo>
                  <a:pt x="266888" y="2261301"/>
                </a:moveTo>
                <a:lnTo>
                  <a:pt x="264437" y="2263946"/>
                </a:lnTo>
                <a:cubicBezTo>
                  <a:pt x="257858" y="2270911"/>
                  <a:pt x="260567" y="2280005"/>
                  <a:pt x="270500" y="2284391"/>
                </a:cubicBezTo>
                <a:cubicBezTo>
                  <a:pt x="280432" y="2288777"/>
                  <a:pt x="293783" y="2286648"/>
                  <a:pt x="300361" y="2279683"/>
                </a:cubicBezTo>
                <a:lnTo>
                  <a:pt x="302683" y="2277232"/>
                </a:lnTo>
                <a:cubicBezTo>
                  <a:pt x="309262" y="2270266"/>
                  <a:pt x="306553" y="2261108"/>
                  <a:pt x="296750" y="2256722"/>
                </a:cubicBezTo>
                <a:cubicBezTo>
                  <a:pt x="286817" y="2252336"/>
                  <a:pt x="273467" y="2254465"/>
                  <a:pt x="266888" y="2261366"/>
                </a:cubicBezTo>
                <a:moveTo>
                  <a:pt x="197103" y="2342631"/>
                </a:moveTo>
                <a:lnTo>
                  <a:pt x="195039" y="2345340"/>
                </a:lnTo>
                <a:cubicBezTo>
                  <a:pt x="189364" y="2352692"/>
                  <a:pt x="193362" y="2361593"/>
                  <a:pt x="203746" y="2365333"/>
                </a:cubicBezTo>
                <a:cubicBezTo>
                  <a:pt x="214259" y="2369010"/>
                  <a:pt x="227223" y="2366043"/>
                  <a:pt x="232963" y="2358690"/>
                </a:cubicBezTo>
                <a:lnTo>
                  <a:pt x="234898" y="2356111"/>
                </a:lnTo>
                <a:cubicBezTo>
                  <a:pt x="240638" y="2348822"/>
                  <a:pt x="236704" y="2339858"/>
                  <a:pt x="226320" y="2336246"/>
                </a:cubicBezTo>
                <a:cubicBezTo>
                  <a:pt x="215807" y="2332505"/>
                  <a:pt x="202714" y="2335407"/>
                  <a:pt x="197103" y="2342695"/>
                </a:cubicBezTo>
                <a:moveTo>
                  <a:pt x="137960" y="2427766"/>
                </a:moveTo>
                <a:lnTo>
                  <a:pt x="136283" y="2430539"/>
                </a:lnTo>
                <a:cubicBezTo>
                  <a:pt x="131575" y="2438150"/>
                  <a:pt x="136606" y="2446792"/>
                  <a:pt x="147635" y="2449823"/>
                </a:cubicBezTo>
                <a:cubicBezTo>
                  <a:pt x="158534" y="2452855"/>
                  <a:pt x="171176" y="2449178"/>
                  <a:pt x="175884" y="2441503"/>
                </a:cubicBezTo>
                <a:lnTo>
                  <a:pt x="177561" y="2438795"/>
                </a:lnTo>
                <a:cubicBezTo>
                  <a:pt x="182269" y="2431184"/>
                  <a:pt x="177238" y="2422542"/>
                  <a:pt x="166338" y="2419510"/>
                </a:cubicBezTo>
                <a:cubicBezTo>
                  <a:pt x="155439" y="2416415"/>
                  <a:pt x="142797" y="2420091"/>
                  <a:pt x="137960" y="2427766"/>
                </a:cubicBezTo>
                <a:moveTo>
                  <a:pt x="89846" y="2515803"/>
                </a:moveTo>
                <a:lnTo>
                  <a:pt x="88427" y="2518641"/>
                </a:lnTo>
                <a:cubicBezTo>
                  <a:pt x="84751" y="2526445"/>
                  <a:pt x="90878" y="2534829"/>
                  <a:pt x="102165" y="2537151"/>
                </a:cubicBezTo>
                <a:cubicBezTo>
                  <a:pt x="113387" y="2539538"/>
                  <a:pt x="125706" y="2535087"/>
                  <a:pt x="129318" y="2527154"/>
                </a:cubicBezTo>
                <a:lnTo>
                  <a:pt x="130608" y="2524381"/>
                </a:lnTo>
                <a:cubicBezTo>
                  <a:pt x="134413" y="2516577"/>
                  <a:pt x="128415" y="2508193"/>
                  <a:pt x="116999" y="2505871"/>
                </a:cubicBezTo>
                <a:cubicBezTo>
                  <a:pt x="105777" y="2503484"/>
                  <a:pt x="93587" y="2507870"/>
                  <a:pt x="89846" y="2515739"/>
                </a:cubicBezTo>
                <a:moveTo>
                  <a:pt x="52309" y="2605904"/>
                </a:moveTo>
                <a:lnTo>
                  <a:pt x="51406" y="2608806"/>
                </a:lnTo>
                <a:cubicBezTo>
                  <a:pt x="48504" y="2616868"/>
                  <a:pt x="55663" y="2624737"/>
                  <a:pt x="67143" y="2626414"/>
                </a:cubicBezTo>
                <a:cubicBezTo>
                  <a:pt x="78753" y="2628155"/>
                  <a:pt x="90362" y="2623060"/>
                  <a:pt x="93264" y="2614998"/>
                </a:cubicBezTo>
                <a:lnTo>
                  <a:pt x="94167" y="2612160"/>
                </a:lnTo>
                <a:cubicBezTo>
                  <a:pt x="97070" y="2604163"/>
                  <a:pt x="89911" y="2596230"/>
                  <a:pt x="78430" y="2594553"/>
                </a:cubicBezTo>
                <a:cubicBezTo>
                  <a:pt x="66821" y="2592747"/>
                  <a:pt x="55212" y="2597907"/>
                  <a:pt x="52309" y="2605904"/>
                </a:cubicBezTo>
                <a:moveTo>
                  <a:pt x="25285" y="2697618"/>
                </a:moveTo>
                <a:lnTo>
                  <a:pt x="24640" y="2700584"/>
                </a:lnTo>
                <a:cubicBezTo>
                  <a:pt x="22770" y="2708711"/>
                  <a:pt x="30639" y="2716193"/>
                  <a:pt x="42377" y="2717289"/>
                </a:cubicBezTo>
                <a:cubicBezTo>
                  <a:pt x="54180" y="2718385"/>
                  <a:pt x="65273" y="2712710"/>
                  <a:pt x="67143" y="2704519"/>
                </a:cubicBezTo>
                <a:lnTo>
                  <a:pt x="67788" y="2701681"/>
                </a:lnTo>
                <a:cubicBezTo>
                  <a:pt x="69788" y="2693490"/>
                  <a:pt x="61790" y="2686008"/>
                  <a:pt x="50052" y="2684912"/>
                </a:cubicBezTo>
                <a:cubicBezTo>
                  <a:pt x="38314" y="2683751"/>
                  <a:pt x="27285" y="2689491"/>
                  <a:pt x="25285" y="2697618"/>
                </a:cubicBezTo>
                <a:moveTo>
                  <a:pt x="8129" y="2790234"/>
                </a:moveTo>
                <a:lnTo>
                  <a:pt x="7742" y="2793201"/>
                </a:lnTo>
                <a:cubicBezTo>
                  <a:pt x="6646" y="2801392"/>
                  <a:pt x="15418" y="2808422"/>
                  <a:pt x="27220" y="2808938"/>
                </a:cubicBezTo>
                <a:cubicBezTo>
                  <a:pt x="39023" y="2809454"/>
                  <a:pt x="49471" y="2803262"/>
                  <a:pt x="50568" y="2795071"/>
                </a:cubicBezTo>
                <a:lnTo>
                  <a:pt x="50955" y="2792105"/>
                </a:lnTo>
                <a:cubicBezTo>
                  <a:pt x="52051" y="2783914"/>
                  <a:pt x="43409" y="2776883"/>
                  <a:pt x="31477" y="2776367"/>
                </a:cubicBezTo>
                <a:cubicBezTo>
                  <a:pt x="19674" y="2775852"/>
                  <a:pt x="9226" y="2781979"/>
                  <a:pt x="8129" y="2790234"/>
                </a:cubicBezTo>
                <a:moveTo>
                  <a:pt x="132" y="2883108"/>
                </a:moveTo>
                <a:lnTo>
                  <a:pt x="3" y="2886075"/>
                </a:lnTo>
                <a:cubicBezTo>
                  <a:pt x="-191" y="2894331"/>
                  <a:pt x="9161" y="2900974"/>
                  <a:pt x="21093" y="2900909"/>
                </a:cubicBezTo>
                <a:cubicBezTo>
                  <a:pt x="32896" y="2900909"/>
                  <a:pt x="42828" y="2894266"/>
                  <a:pt x="43022" y="2886075"/>
                </a:cubicBezTo>
                <a:lnTo>
                  <a:pt x="43151" y="2883108"/>
                </a:lnTo>
                <a:cubicBezTo>
                  <a:pt x="43473" y="2874982"/>
                  <a:pt x="34121" y="2868274"/>
                  <a:pt x="22190" y="2868274"/>
                </a:cubicBezTo>
                <a:cubicBezTo>
                  <a:pt x="10387" y="2868274"/>
                  <a:pt x="454" y="2874918"/>
                  <a:pt x="132" y="2883173"/>
                </a:cubicBezTo>
                <a:moveTo>
                  <a:pt x="648" y="2976112"/>
                </a:moveTo>
                <a:lnTo>
                  <a:pt x="906" y="2979079"/>
                </a:lnTo>
                <a:cubicBezTo>
                  <a:pt x="1357" y="2987270"/>
                  <a:pt x="11290" y="2993461"/>
                  <a:pt x="23093" y="2993010"/>
                </a:cubicBezTo>
                <a:cubicBezTo>
                  <a:pt x="35024" y="2992494"/>
                  <a:pt x="44247" y="2985464"/>
                  <a:pt x="43860" y="2977209"/>
                </a:cubicBezTo>
                <a:lnTo>
                  <a:pt x="43731" y="2974242"/>
                </a:lnTo>
                <a:cubicBezTo>
                  <a:pt x="43280" y="2966051"/>
                  <a:pt x="33347" y="2959859"/>
                  <a:pt x="21416" y="2960375"/>
                </a:cubicBezTo>
                <a:cubicBezTo>
                  <a:pt x="9613" y="2960891"/>
                  <a:pt x="261" y="2967921"/>
                  <a:pt x="648" y="2976177"/>
                </a:cubicBezTo>
                <a:moveTo>
                  <a:pt x="9161" y="3068664"/>
                </a:moveTo>
                <a:lnTo>
                  <a:pt x="9548" y="3071631"/>
                </a:lnTo>
                <a:cubicBezTo>
                  <a:pt x="10580" y="3079822"/>
                  <a:pt x="21093" y="3085627"/>
                  <a:pt x="32960" y="3084595"/>
                </a:cubicBezTo>
                <a:cubicBezTo>
                  <a:pt x="44699" y="3083627"/>
                  <a:pt x="53470" y="3076275"/>
                  <a:pt x="52438" y="3068084"/>
                </a:cubicBezTo>
                <a:lnTo>
                  <a:pt x="52051" y="3065181"/>
                </a:lnTo>
                <a:cubicBezTo>
                  <a:pt x="50890" y="3056990"/>
                  <a:pt x="40507" y="3051185"/>
                  <a:pt x="28639" y="3052088"/>
                </a:cubicBezTo>
                <a:cubicBezTo>
                  <a:pt x="16772" y="3053120"/>
                  <a:pt x="8129" y="3060409"/>
                  <a:pt x="9161" y="3068599"/>
                </a:cubicBezTo>
                <a:moveTo>
                  <a:pt x="24705" y="3160506"/>
                </a:moveTo>
                <a:lnTo>
                  <a:pt x="25285" y="3163473"/>
                </a:lnTo>
                <a:cubicBezTo>
                  <a:pt x="26962" y="3171535"/>
                  <a:pt x="37798" y="3177017"/>
                  <a:pt x="49536" y="3175534"/>
                </a:cubicBezTo>
                <a:cubicBezTo>
                  <a:pt x="61274" y="3174180"/>
                  <a:pt x="69530" y="3166505"/>
                  <a:pt x="67853" y="3158443"/>
                </a:cubicBezTo>
                <a:lnTo>
                  <a:pt x="67208" y="3155476"/>
                </a:lnTo>
                <a:cubicBezTo>
                  <a:pt x="65531" y="3147414"/>
                  <a:pt x="54696" y="3141932"/>
                  <a:pt x="42957" y="3143286"/>
                </a:cubicBezTo>
                <a:cubicBezTo>
                  <a:pt x="31090" y="3144640"/>
                  <a:pt x="22964" y="3152380"/>
                  <a:pt x="24640" y="3160442"/>
                </a:cubicBezTo>
                <a:moveTo>
                  <a:pt x="46634" y="3251510"/>
                </a:moveTo>
                <a:lnTo>
                  <a:pt x="47472" y="3254477"/>
                </a:lnTo>
                <a:cubicBezTo>
                  <a:pt x="49665" y="3262475"/>
                  <a:pt x="61016" y="3267570"/>
                  <a:pt x="72626" y="3265764"/>
                </a:cubicBezTo>
                <a:cubicBezTo>
                  <a:pt x="84364" y="3264023"/>
                  <a:pt x="91910" y="3256154"/>
                  <a:pt x="89782" y="3248092"/>
                </a:cubicBezTo>
                <a:lnTo>
                  <a:pt x="88943" y="3245254"/>
                </a:lnTo>
                <a:cubicBezTo>
                  <a:pt x="86750" y="3237192"/>
                  <a:pt x="75528" y="3232162"/>
                  <a:pt x="63790" y="3233903"/>
                </a:cubicBezTo>
                <a:cubicBezTo>
                  <a:pt x="52180" y="3235645"/>
                  <a:pt x="44505" y="3243578"/>
                  <a:pt x="46634" y="3251575"/>
                </a:cubicBezTo>
                <a:moveTo>
                  <a:pt x="74560" y="3341676"/>
                </a:moveTo>
                <a:lnTo>
                  <a:pt x="75528" y="3344514"/>
                </a:lnTo>
                <a:cubicBezTo>
                  <a:pt x="78366" y="3352447"/>
                  <a:pt x="89911" y="3357220"/>
                  <a:pt x="101520" y="3355027"/>
                </a:cubicBezTo>
                <a:cubicBezTo>
                  <a:pt x="113000" y="3352963"/>
                  <a:pt x="120159" y="3344837"/>
                  <a:pt x="117515" y="3336903"/>
                </a:cubicBezTo>
                <a:lnTo>
                  <a:pt x="116547" y="3334065"/>
                </a:lnTo>
                <a:cubicBezTo>
                  <a:pt x="113839" y="3326133"/>
                  <a:pt x="102294" y="3321424"/>
                  <a:pt x="90685" y="3323553"/>
                </a:cubicBezTo>
                <a:cubicBezTo>
                  <a:pt x="79075" y="3325616"/>
                  <a:pt x="71916" y="3333743"/>
                  <a:pt x="74560" y="3341676"/>
                </a:cubicBezTo>
                <a:moveTo>
                  <a:pt x="107905" y="3430745"/>
                </a:moveTo>
                <a:lnTo>
                  <a:pt x="109001" y="3433583"/>
                </a:lnTo>
                <a:cubicBezTo>
                  <a:pt x="112226" y="3441452"/>
                  <a:pt x="124158" y="3445837"/>
                  <a:pt x="135638" y="3443386"/>
                </a:cubicBezTo>
                <a:cubicBezTo>
                  <a:pt x="147119" y="3441065"/>
                  <a:pt x="153762" y="3432680"/>
                  <a:pt x="150601" y="3424812"/>
                </a:cubicBezTo>
                <a:lnTo>
                  <a:pt x="149505" y="3422038"/>
                </a:lnTo>
                <a:cubicBezTo>
                  <a:pt x="146280" y="3414170"/>
                  <a:pt x="134348" y="3409720"/>
                  <a:pt x="122997" y="3412106"/>
                </a:cubicBezTo>
                <a:cubicBezTo>
                  <a:pt x="111517" y="3414492"/>
                  <a:pt x="104745" y="3422812"/>
                  <a:pt x="107905" y="3430681"/>
                </a:cubicBezTo>
                <a:moveTo>
                  <a:pt x="146022" y="3518718"/>
                </a:moveTo>
                <a:lnTo>
                  <a:pt x="147377" y="3521556"/>
                </a:lnTo>
                <a:cubicBezTo>
                  <a:pt x="150924" y="3529295"/>
                  <a:pt x="163049" y="3533423"/>
                  <a:pt x="174465" y="3530714"/>
                </a:cubicBezTo>
                <a:cubicBezTo>
                  <a:pt x="185816" y="3528005"/>
                  <a:pt x="191943" y="3519492"/>
                  <a:pt x="188396" y="3511753"/>
                </a:cubicBezTo>
                <a:lnTo>
                  <a:pt x="187171" y="3508979"/>
                </a:lnTo>
                <a:cubicBezTo>
                  <a:pt x="183623" y="3501240"/>
                  <a:pt x="171498" y="3497112"/>
                  <a:pt x="160082" y="3499821"/>
                </a:cubicBezTo>
                <a:cubicBezTo>
                  <a:pt x="148731" y="3502530"/>
                  <a:pt x="142475" y="3510914"/>
                  <a:pt x="146151" y="3518654"/>
                </a:cubicBezTo>
                <a:lnTo>
                  <a:pt x="146022" y="3518654"/>
                </a:lnTo>
                <a:close/>
                <a:moveTo>
                  <a:pt x="188719" y="3605724"/>
                </a:moveTo>
                <a:lnTo>
                  <a:pt x="190202" y="3608497"/>
                </a:lnTo>
                <a:cubicBezTo>
                  <a:pt x="194136" y="3616172"/>
                  <a:pt x="206455" y="3619977"/>
                  <a:pt x="217677" y="3617075"/>
                </a:cubicBezTo>
                <a:cubicBezTo>
                  <a:pt x="228835" y="3614173"/>
                  <a:pt x="234769" y="3605530"/>
                  <a:pt x="230835" y="3597919"/>
                </a:cubicBezTo>
                <a:lnTo>
                  <a:pt x="229351" y="3595146"/>
                </a:lnTo>
                <a:cubicBezTo>
                  <a:pt x="225417" y="3587406"/>
                  <a:pt x="213098" y="3583666"/>
                  <a:pt x="201876" y="3586568"/>
                </a:cubicBezTo>
                <a:cubicBezTo>
                  <a:pt x="190654" y="3589470"/>
                  <a:pt x="184784" y="3598113"/>
                  <a:pt x="188719" y="3605724"/>
                </a:cubicBezTo>
                <a:moveTo>
                  <a:pt x="235414" y="3691503"/>
                </a:moveTo>
                <a:lnTo>
                  <a:pt x="236897" y="3694341"/>
                </a:lnTo>
                <a:cubicBezTo>
                  <a:pt x="241218" y="3701887"/>
                  <a:pt x="253666" y="3705370"/>
                  <a:pt x="264824" y="3702274"/>
                </a:cubicBezTo>
                <a:cubicBezTo>
                  <a:pt x="275853" y="3699114"/>
                  <a:pt x="281271" y="3690342"/>
                  <a:pt x="277078" y="3682796"/>
                </a:cubicBezTo>
                <a:lnTo>
                  <a:pt x="275466" y="3680087"/>
                </a:lnTo>
                <a:cubicBezTo>
                  <a:pt x="271145" y="3672541"/>
                  <a:pt x="258697" y="3668994"/>
                  <a:pt x="247668" y="3672154"/>
                </a:cubicBezTo>
                <a:cubicBezTo>
                  <a:pt x="236639" y="3675315"/>
                  <a:pt x="231093" y="3684022"/>
                  <a:pt x="235414" y="3691568"/>
                </a:cubicBezTo>
                <a:moveTo>
                  <a:pt x="285592" y="3776380"/>
                </a:moveTo>
                <a:lnTo>
                  <a:pt x="287333" y="3779089"/>
                </a:lnTo>
                <a:cubicBezTo>
                  <a:pt x="291912" y="3786506"/>
                  <a:pt x="304618" y="3789860"/>
                  <a:pt x="315518" y="3786506"/>
                </a:cubicBezTo>
                <a:cubicBezTo>
                  <a:pt x="326418" y="3783088"/>
                  <a:pt x="331578" y="3774316"/>
                  <a:pt x="326998" y="3766835"/>
                </a:cubicBezTo>
                <a:lnTo>
                  <a:pt x="325257" y="3764126"/>
                </a:lnTo>
                <a:cubicBezTo>
                  <a:pt x="320678" y="3756709"/>
                  <a:pt x="308101" y="3753355"/>
                  <a:pt x="297072" y="3756709"/>
                </a:cubicBezTo>
                <a:cubicBezTo>
                  <a:pt x="286172" y="3760063"/>
                  <a:pt x="281013" y="3768899"/>
                  <a:pt x="285592" y="3776380"/>
                </a:cubicBezTo>
                <a:moveTo>
                  <a:pt x="332223" y="3849390"/>
                </a:moveTo>
                <a:lnTo>
                  <a:pt x="333964" y="3852098"/>
                </a:lnTo>
                <a:cubicBezTo>
                  <a:pt x="338930" y="3859451"/>
                  <a:pt x="351571" y="3862611"/>
                  <a:pt x="362471" y="3858935"/>
                </a:cubicBezTo>
                <a:cubicBezTo>
                  <a:pt x="373242" y="3855388"/>
                  <a:pt x="378144" y="3846487"/>
                  <a:pt x="373178" y="3839135"/>
                </a:cubicBezTo>
                <a:lnTo>
                  <a:pt x="371436" y="3836491"/>
                </a:lnTo>
                <a:cubicBezTo>
                  <a:pt x="366599" y="3829073"/>
                  <a:pt x="353829" y="3825913"/>
                  <a:pt x="342993" y="3829525"/>
                </a:cubicBezTo>
                <a:cubicBezTo>
                  <a:pt x="332094" y="3833072"/>
                  <a:pt x="327321" y="3841908"/>
                  <a:pt x="332158" y="3849325"/>
                </a:cubicBezTo>
              </a:path>
            </a:pathLst>
          </a:custGeom>
          <a:solidFill>
            <a:srgbClr val="ED688E"/>
          </a:solidFill>
          <a:ln w="6448" cap="flat">
            <a:noFill/>
            <a:prstDash val="solid"/>
            <a:miter/>
          </a:ln>
        </p:spPr>
        <p:txBody>
          <a:bodyPr rtlCol="0" anchor="ctr"/>
          <a:lstStyle/>
          <a:p>
            <a:endParaRPr lang="de-DE"/>
          </a:p>
        </p:txBody>
      </p:sp>
      <p:pic>
        <p:nvPicPr>
          <p:cNvPr id="4" name="Grafik 3">
            <a:extLst>
              <a:ext uri="{FF2B5EF4-FFF2-40B4-BE49-F238E27FC236}">
                <a16:creationId xmlns:a16="http://schemas.microsoft.com/office/drawing/2014/main" id="{8DF4DC0B-BB95-E0B6-4335-F85CD44D8079}"/>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7664780" y="3731783"/>
            <a:ext cx="1238591" cy="1238591"/>
          </a:xfrm>
          <a:prstGeom prst="rect">
            <a:avLst/>
          </a:prstGeom>
        </p:spPr>
      </p:pic>
    </p:spTree>
    <p:extLst>
      <p:ext uri="{BB962C8B-B14F-4D97-AF65-F5344CB8AC3E}">
        <p14:creationId xmlns:p14="http://schemas.microsoft.com/office/powerpoint/2010/main" val="1512395777"/>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Aufzählung">
    <p:bg>
      <p:bgPr>
        <a:solidFill>
          <a:srgbClr val="FFFFFF"/>
        </a:solidFill>
        <a:effectLst/>
      </p:bgPr>
    </p:bg>
    <p:spTree>
      <p:nvGrpSpPr>
        <p:cNvPr id="1" name=""/>
        <p:cNvGrpSpPr/>
        <p:nvPr/>
      </p:nvGrpSpPr>
      <p:grpSpPr>
        <a:xfrm>
          <a:off x="0" y="0"/>
          <a:ext cx="0" cy="0"/>
          <a:chOff x="0" y="0"/>
          <a:chExt cx="0" cy="0"/>
        </a:xfrm>
      </p:grpSpPr>
      <p:pic>
        <p:nvPicPr>
          <p:cNvPr id="22" name="Grafik 21">
            <a:extLst>
              <a:ext uri="{FF2B5EF4-FFF2-40B4-BE49-F238E27FC236}">
                <a16:creationId xmlns:a16="http://schemas.microsoft.com/office/drawing/2014/main" id="{3BBDA1E7-CEDB-B803-B6A9-1DB78512BA7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169" t="70886" r="6167" b="-421"/>
          <a:stretch/>
        </p:blipFill>
        <p:spPr>
          <a:xfrm>
            <a:off x="0" y="-7926"/>
            <a:ext cx="12192001" cy="1552874"/>
          </a:xfrm>
          <a:prstGeom prst="rect">
            <a:avLst/>
          </a:prstGeom>
        </p:spPr>
      </p:pic>
      <p:sp>
        <p:nvSpPr>
          <p:cNvPr id="6" name="Foliennummernplatzhalter 5">
            <a:extLst>
              <a:ext uri="{FF2B5EF4-FFF2-40B4-BE49-F238E27FC236}">
                <a16:creationId xmlns:a16="http://schemas.microsoft.com/office/drawing/2014/main" id="{21BAD95F-22FB-3947-50B8-35CAD424DF17}"/>
              </a:ext>
            </a:extLst>
          </p:cNvPr>
          <p:cNvSpPr>
            <a:spLocks noGrp="1"/>
          </p:cNvSpPr>
          <p:nvPr>
            <p:ph type="sldNum" sz="quarter" idx="12"/>
          </p:nvPr>
        </p:nvSpPr>
        <p:spPr>
          <a:xfrm>
            <a:off x="5773615" y="6425582"/>
            <a:ext cx="499988" cy="324178"/>
          </a:xfrm>
        </p:spPr>
        <p:txBody>
          <a:bodyPr/>
          <a:lstStyle/>
          <a:p>
            <a:fld id="{0F014D49-C3D3-413E-8AFF-2593B252B544}" type="slidenum">
              <a:rPr lang="de-DE" smtClean="0"/>
              <a:t>‹Nr.›</a:t>
            </a:fld>
            <a:endParaRPr lang="de-DE"/>
          </a:p>
        </p:txBody>
      </p:sp>
      <p:sp>
        <p:nvSpPr>
          <p:cNvPr id="9" name="Textplatzhalter 7">
            <a:extLst>
              <a:ext uri="{FF2B5EF4-FFF2-40B4-BE49-F238E27FC236}">
                <a16:creationId xmlns:a16="http://schemas.microsoft.com/office/drawing/2014/main" id="{DF512AF3-AF16-8773-A18D-5EDD31295104}"/>
              </a:ext>
            </a:extLst>
          </p:cNvPr>
          <p:cNvSpPr>
            <a:spLocks noGrp="1"/>
          </p:cNvSpPr>
          <p:nvPr>
            <p:ph type="body" sz="quarter" idx="14" hasCustomPrompt="1"/>
          </p:nvPr>
        </p:nvSpPr>
        <p:spPr>
          <a:xfrm>
            <a:off x="804051" y="1716881"/>
            <a:ext cx="9405477" cy="4364831"/>
          </a:xfrm>
        </p:spPr>
        <p:txBody>
          <a:bodyPr>
            <a:normAutofit/>
          </a:bodyPr>
          <a:lstStyle>
            <a:lvl1pPr marL="285750" indent="-285750">
              <a:spcAft>
                <a:spcPts val="800"/>
              </a:spcAft>
              <a:buFont typeface="Arial" panose="020B0604020202020204" pitchFamily="34" charset="0"/>
              <a:buChar char="•"/>
              <a:defRPr sz="1800"/>
            </a:lvl1pPr>
            <a:lvl2pPr>
              <a:spcAft>
                <a:spcPts val="800"/>
              </a:spcAft>
              <a:defRPr/>
            </a:lvl2pPr>
            <a:lvl3pPr marL="1143000" indent="-228600">
              <a:spcAft>
                <a:spcPts val="800"/>
              </a:spcAft>
              <a:buSzPct val="100000"/>
              <a:buFont typeface="Source Sans Pro" panose="020B0503030403020204" pitchFamily="34" charset="0"/>
              <a:buChar char="•"/>
              <a:defRPr/>
            </a:lvl3pPr>
            <a:lvl4pPr marL="1657350" indent="-285750">
              <a:spcAft>
                <a:spcPts val="800"/>
              </a:spcAft>
              <a:buFont typeface="Arial" panose="020B0604020202020204" pitchFamily="34" charset="0"/>
              <a:buChar char="•"/>
              <a:defRPr/>
            </a:lvl4pPr>
          </a:lstStyle>
          <a:p>
            <a:pPr lvl="0"/>
            <a:r>
              <a:rPr lang="de-DE"/>
              <a:t>Punkt 1</a:t>
            </a:r>
          </a:p>
          <a:p>
            <a:pPr lvl="1"/>
            <a:r>
              <a:rPr lang="de-DE"/>
              <a:t>Punkt 1.1</a:t>
            </a:r>
          </a:p>
          <a:p>
            <a:pPr lvl="2"/>
            <a:r>
              <a:rPr lang="de-DE"/>
              <a:t>Punkt 1.1.1</a:t>
            </a:r>
          </a:p>
          <a:p>
            <a:pPr lvl="3"/>
            <a:r>
              <a:rPr lang="de-DE"/>
              <a:t>Punkt 1.1.1.1</a:t>
            </a:r>
          </a:p>
          <a:p>
            <a:pPr lvl="2"/>
            <a:r>
              <a:rPr lang="de-DE"/>
              <a:t>Punkt 1.1.2</a:t>
            </a:r>
          </a:p>
          <a:p>
            <a:pPr lvl="1"/>
            <a:r>
              <a:rPr lang="de-DE"/>
              <a:t>Punkt 1.2</a:t>
            </a:r>
          </a:p>
          <a:p>
            <a:pPr lvl="0"/>
            <a:r>
              <a:rPr lang="de-DE"/>
              <a:t>Punkt 2</a:t>
            </a:r>
          </a:p>
          <a:p>
            <a:pPr lvl="1"/>
            <a:r>
              <a:rPr lang="de-DE"/>
              <a:t>Punkt 2.1</a:t>
            </a:r>
          </a:p>
          <a:p>
            <a:pPr lvl="1"/>
            <a:r>
              <a:rPr lang="de-DE"/>
              <a:t>Punkt 2.2</a:t>
            </a:r>
          </a:p>
          <a:p>
            <a:pPr lvl="3"/>
            <a:endParaRPr lang="de-DE"/>
          </a:p>
        </p:txBody>
      </p:sp>
      <p:pic>
        <p:nvPicPr>
          <p:cNvPr id="2" name="Picture 2">
            <a:extLst>
              <a:ext uri="{FF2B5EF4-FFF2-40B4-BE49-F238E27FC236}">
                <a16:creationId xmlns:a16="http://schemas.microsoft.com/office/drawing/2014/main" id="{22CC23D8-E6DC-BCD9-CF99-51946D70A22F}"/>
              </a:ext>
            </a:extLst>
          </p:cNvPr>
          <p:cNvPicPr>
            <a:picLocks noChangeAspect="1" noChangeArrowheads="1"/>
          </p:cNvPicPr>
          <p:nvPr userDrawn="1"/>
        </p:nvPicPr>
        <p:blipFill>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0309122" y="-112242"/>
            <a:ext cx="1831258" cy="1732648"/>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a:extLst>
              <a:ext uri="{FF2B5EF4-FFF2-40B4-BE49-F238E27FC236}">
                <a16:creationId xmlns:a16="http://schemas.microsoft.com/office/drawing/2014/main" id="{7C3C769F-3E58-74CA-3E90-D200C565F44F}"/>
              </a:ext>
            </a:extLst>
          </p:cNvPr>
          <p:cNvSpPr>
            <a:spLocks noGrp="1"/>
          </p:cNvSpPr>
          <p:nvPr>
            <p:ph type="title" hasCustomPrompt="1"/>
          </p:nvPr>
        </p:nvSpPr>
        <p:spPr>
          <a:xfrm>
            <a:off x="804051" y="481135"/>
            <a:ext cx="9402939" cy="696155"/>
          </a:xfrm>
        </p:spPr>
        <p:txBody>
          <a:bodyPr anchor="ctr">
            <a:normAutofit/>
          </a:bodyPr>
          <a:lstStyle>
            <a:lvl1pPr>
              <a:defRPr sz="3600"/>
            </a:lvl1pPr>
          </a:lstStyle>
          <a:p>
            <a:r>
              <a:rPr lang="de-DE"/>
              <a:t>Aufzählung</a:t>
            </a:r>
          </a:p>
        </p:txBody>
      </p:sp>
      <p:pic>
        <p:nvPicPr>
          <p:cNvPr id="3" name="Grafik 2">
            <a:extLst>
              <a:ext uri="{FF2B5EF4-FFF2-40B4-BE49-F238E27FC236}">
                <a16:creationId xmlns:a16="http://schemas.microsoft.com/office/drawing/2014/main" id="{74D5FA79-EBB7-F824-6581-FB61119F322B}"/>
              </a:ext>
            </a:extLst>
          </p:cNvPr>
          <p:cNvPicPr>
            <a:picLocks noChangeAspect="1"/>
          </p:cNvPicPr>
          <p:nvPr userDrawn="1"/>
        </p:nvPicPr>
        <p:blipFill>
          <a:blip r:embed="rId5">
            <a:clrChange>
              <a:clrFrom>
                <a:srgbClr val="541C78"/>
              </a:clrFrom>
              <a:clrTo>
                <a:srgbClr val="541C78">
                  <a:alpha val="0"/>
                </a:srgbClr>
              </a:clrTo>
            </a:clrChange>
          </a:blip>
          <a:stretch>
            <a:fillRect/>
          </a:stretch>
        </p:blipFill>
        <p:spPr>
          <a:xfrm>
            <a:off x="10629765" y="5314816"/>
            <a:ext cx="1562235" cy="1543184"/>
          </a:xfrm>
          <a:prstGeom prst="rect">
            <a:avLst/>
          </a:prstGeom>
        </p:spPr>
      </p:pic>
    </p:spTree>
    <p:extLst>
      <p:ext uri="{BB962C8B-B14F-4D97-AF65-F5344CB8AC3E}">
        <p14:creationId xmlns:p14="http://schemas.microsoft.com/office/powerpoint/2010/main" val="801967338"/>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xtfolie 2">
    <p:bg>
      <p:bgPr>
        <a:solidFill>
          <a:srgbClr val="FFFFFF"/>
        </a:solidFill>
        <a:effectLst/>
      </p:bgPr>
    </p:bg>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76529C48-75F7-04AD-6EBA-7165F379C4C0}"/>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169" t="70886" r="6167" b="-421"/>
          <a:stretch/>
        </p:blipFill>
        <p:spPr>
          <a:xfrm>
            <a:off x="-1" y="-4181"/>
            <a:ext cx="12192001" cy="1552874"/>
          </a:xfrm>
          <a:prstGeom prst="rect">
            <a:avLst/>
          </a:prstGeom>
        </p:spPr>
      </p:pic>
      <p:pic>
        <p:nvPicPr>
          <p:cNvPr id="8" name="Grafik 7">
            <a:extLst>
              <a:ext uri="{FF2B5EF4-FFF2-40B4-BE49-F238E27FC236}">
                <a16:creationId xmlns:a16="http://schemas.microsoft.com/office/drawing/2014/main" id="{88B7A762-A1FB-0DF8-CDEB-FAD4D2AD1B45}"/>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30724"/>
          <a:stretch/>
        </p:blipFill>
        <p:spPr>
          <a:xfrm rot="16200000">
            <a:off x="982085" y="-982084"/>
            <a:ext cx="1337830" cy="3301999"/>
          </a:xfrm>
          <a:prstGeom prst="rect">
            <a:avLst/>
          </a:prstGeom>
        </p:spPr>
      </p:pic>
      <p:pic>
        <p:nvPicPr>
          <p:cNvPr id="9" name="Grafik 8" hidden="1">
            <a:extLst>
              <a:ext uri="{FF2B5EF4-FFF2-40B4-BE49-F238E27FC236}">
                <a16:creationId xmlns:a16="http://schemas.microsoft.com/office/drawing/2014/main" id="{EE489047-C70E-F73A-57B6-54FE881B88E1}"/>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7120" t="36045" r="18611" b="-2"/>
          <a:stretch/>
        </p:blipFill>
        <p:spPr>
          <a:xfrm>
            <a:off x="0" y="-29870"/>
            <a:ext cx="12266295" cy="1660546"/>
          </a:xfrm>
          <a:prstGeom prst="rect">
            <a:avLst/>
          </a:prstGeom>
        </p:spPr>
      </p:pic>
      <p:sp>
        <p:nvSpPr>
          <p:cNvPr id="2" name="Titel 1">
            <a:extLst>
              <a:ext uri="{FF2B5EF4-FFF2-40B4-BE49-F238E27FC236}">
                <a16:creationId xmlns:a16="http://schemas.microsoft.com/office/drawing/2014/main" id="{B3B3089D-ECD8-5DB3-C15B-70330C931FA0}"/>
              </a:ext>
            </a:extLst>
          </p:cNvPr>
          <p:cNvSpPr>
            <a:spLocks noGrp="1"/>
          </p:cNvSpPr>
          <p:nvPr>
            <p:ph type="title"/>
          </p:nvPr>
        </p:nvSpPr>
        <p:spPr>
          <a:xfrm>
            <a:off x="804051" y="481135"/>
            <a:ext cx="9402939" cy="696155"/>
          </a:xfrm>
        </p:spPr>
        <p:txBody>
          <a:bodyPr/>
          <a:lstStyle/>
          <a:p>
            <a:r>
              <a:rPr lang="de-DE"/>
              <a:t>Mastertitelformat bearbeiten</a:t>
            </a:r>
          </a:p>
        </p:txBody>
      </p:sp>
      <p:sp>
        <p:nvSpPr>
          <p:cNvPr id="3" name="Inhaltsplatzhalter 2">
            <a:extLst>
              <a:ext uri="{FF2B5EF4-FFF2-40B4-BE49-F238E27FC236}">
                <a16:creationId xmlns:a16="http://schemas.microsoft.com/office/drawing/2014/main" id="{D8CF42AF-A3B5-5AA1-E7ED-E78368498E06}"/>
              </a:ext>
            </a:extLst>
          </p:cNvPr>
          <p:cNvSpPr>
            <a:spLocks noGrp="1"/>
          </p:cNvSpPr>
          <p:nvPr>
            <p:ph idx="1"/>
          </p:nvPr>
        </p:nvSpPr>
        <p:spPr>
          <a:xfrm>
            <a:off x="804051" y="1716881"/>
            <a:ext cx="9402939" cy="4364832"/>
          </a:xfrm>
        </p:spPr>
        <p:txBody>
          <a:bodyPr/>
          <a:lstStyle>
            <a:lvl1pPr>
              <a:defRPr sz="1800"/>
            </a:lvl1pPr>
            <a:lvl2pPr>
              <a:buClr>
                <a:schemeClr val="tx2"/>
              </a:buClr>
              <a:defRPr sz="1800"/>
            </a:lvl2pPr>
            <a:lvl3pPr>
              <a:defRPr sz="1800"/>
            </a:lvl3pPr>
            <a:lvl4pPr>
              <a:defRPr sz="1800"/>
            </a:lvl4pPr>
            <a:lvl5pPr>
              <a:defRPr sz="18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oliennummernplatzhalter 5">
            <a:extLst>
              <a:ext uri="{FF2B5EF4-FFF2-40B4-BE49-F238E27FC236}">
                <a16:creationId xmlns:a16="http://schemas.microsoft.com/office/drawing/2014/main" id="{7B44E50F-D261-4B9B-F019-13C0C29D4E7D}"/>
              </a:ext>
            </a:extLst>
          </p:cNvPr>
          <p:cNvSpPr>
            <a:spLocks noGrp="1"/>
          </p:cNvSpPr>
          <p:nvPr>
            <p:ph type="sldNum" sz="quarter" idx="12"/>
          </p:nvPr>
        </p:nvSpPr>
        <p:spPr>
          <a:xfrm>
            <a:off x="5849587" y="6413867"/>
            <a:ext cx="692727" cy="365374"/>
          </a:xfrm>
        </p:spPr>
        <p:txBody>
          <a:bodyPr/>
          <a:lstStyle/>
          <a:p>
            <a:fld id="{0F014D49-C3D3-413E-8AFF-2593B252B544}" type="slidenum">
              <a:rPr lang="de-DE" smtClean="0"/>
              <a:t>‹Nr.›</a:t>
            </a:fld>
            <a:endParaRPr lang="de-DE"/>
          </a:p>
        </p:txBody>
      </p:sp>
      <p:pic>
        <p:nvPicPr>
          <p:cNvPr id="4" name="Picture 2">
            <a:extLst>
              <a:ext uri="{FF2B5EF4-FFF2-40B4-BE49-F238E27FC236}">
                <a16:creationId xmlns:a16="http://schemas.microsoft.com/office/drawing/2014/main" id="{046FC23B-56D9-0978-3926-07726B5FC9BE}"/>
              </a:ext>
            </a:extLst>
          </p:cNvPr>
          <p:cNvPicPr>
            <a:picLocks noChangeAspect="1" noChangeArrowheads="1"/>
          </p:cNvPicPr>
          <p:nvPr userDrawn="1"/>
        </p:nvPicPr>
        <p:blipFill>
          <a:blip r:embed="rId8">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0309122" y="-112242"/>
            <a:ext cx="1831258" cy="1732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3855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8CA10491-8CAF-010D-16F1-24C62515852D}"/>
              </a:ext>
            </a:extLst>
          </p:cNvPr>
          <p:cNvPicPr>
            <a:picLocks noChangeAspect="1"/>
          </p:cNvPicPr>
          <p:nvPr userDrawn="1"/>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r="30724"/>
          <a:stretch/>
        </p:blipFill>
        <p:spPr>
          <a:xfrm>
            <a:off x="9478830" y="2300434"/>
            <a:ext cx="2713170" cy="3548771"/>
          </a:xfrm>
          <a:prstGeom prst="rect">
            <a:avLst/>
          </a:prstGeom>
        </p:spPr>
      </p:pic>
      <p:pic>
        <p:nvPicPr>
          <p:cNvPr id="2050" name="Picture 2">
            <a:extLst>
              <a:ext uri="{FF2B5EF4-FFF2-40B4-BE49-F238E27FC236}">
                <a16:creationId xmlns:a16="http://schemas.microsoft.com/office/drawing/2014/main" id="{425A8318-234A-BC7B-9E95-DACF694CD565}"/>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0167938" y="-75629"/>
            <a:ext cx="1911743" cy="18088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platzhalter 1">
            <a:extLst>
              <a:ext uri="{FF2B5EF4-FFF2-40B4-BE49-F238E27FC236}">
                <a16:creationId xmlns:a16="http://schemas.microsoft.com/office/drawing/2014/main" id="{0A877DCF-96D9-92AE-C49B-F037A4538351}"/>
              </a:ext>
            </a:extLst>
          </p:cNvPr>
          <p:cNvSpPr>
            <a:spLocks noGrp="1"/>
          </p:cNvSpPr>
          <p:nvPr>
            <p:ph type="title"/>
          </p:nvPr>
        </p:nvSpPr>
        <p:spPr>
          <a:xfrm>
            <a:off x="555171" y="408763"/>
            <a:ext cx="9279293" cy="884155"/>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B412B0B0-CC30-0887-F6C1-70BA1F5150EE}"/>
              </a:ext>
            </a:extLst>
          </p:cNvPr>
          <p:cNvSpPr>
            <a:spLocks noGrp="1"/>
          </p:cNvSpPr>
          <p:nvPr>
            <p:ph type="body" idx="1"/>
          </p:nvPr>
        </p:nvSpPr>
        <p:spPr>
          <a:xfrm>
            <a:off x="555949" y="1912967"/>
            <a:ext cx="11080102" cy="3966495"/>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oliennummernplatzhalter 5">
            <a:extLst>
              <a:ext uri="{FF2B5EF4-FFF2-40B4-BE49-F238E27FC236}">
                <a16:creationId xmlns:a16="http://schemas.microsoft.com/office/drawing/2014/main" id="{BBC54081-10F4-7186-2BC0-C34E50F58E73}"/>
              </a:ext>
            </a:extLst>
          </p:cNvPr>
          <p:cNvSpPr>
            <a:spLocks noGrp="1"/>
          </p:cNvSpPr>
          <p:nvPr>
            <p:ph type="sldNum" sz="quarter" idx="4"/>
          </p:nvPr>
        </p:nvSpPr>
        <p:spPr>
          <a:xfrm>
            <a:off x="5846006" y="6387064"/>
            <a:ext cx="499988" cy="324178"/>
          </a:xfrm>
          <a:prstGeom prst="rect">
            <a:avLst/>
          </a:prstGeom>
        </p:spPr>
        <p:txBody>
          <a:bodyPr vert="horz" lIns="91440" tIns="45720" rIns="91440" bIns="45720" rtlCol="0" anchor="ctr"/>
          <a:lstStyle>
            <a:lvl1pPr algn="l">
              <a:defRPr sz="1200">
                <a:solidFill>
                  <a:schemeClr val="tx1"/>
                </a:solidFill>
              </a:defRPr>
            </a:lvl1pPr>
          </a:lstStyle>
          <a:p>
            <a:fld id="{0F014D49-C3D3-413E-8AFF-2593B252B544}" type="slidenum">
              <a:rPr lang="de-DE" smtClean="0"/>
              <a:pPr/>
              <a:t>‹Nr.›</a:t>
            </a:fld>
            <a:endParaRPr lang="de-DE"/>
          </a:p>
        </p:txBody>
      </p:sp>
      <p:sp>
        <p:nvSpPr>
          <p:cNvPr id="7" name="Rechteck 6">
            <a:extLst>
              <a:ext uri="{FF2B5EF4-FFF2-40B4-BE49-F238E27FC236}">
                <a16:creationId xmlns:a16="http://schemas.microsoft.com/office/drawing/2014/main" id="{863440F9-921F-D088-E072-B17BF7CAC291}"/>
              </a:ext>
            </a:extLst>
          </p:cNvPr>
          <p:cNvSpPr/>
          <p:nvPr userDrawn="1"/>
        </p:nvSpPr>
        <p:spPr>
          <a:xfrm>
            <a:off x="-213852" y="-1437968"/>
            <a:ext cx="2485103" cy="1025013"/>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de-DE">
                <a:solidFill>
                  <a:schemeClr val="tx1"/>
                </a:solidFill>
              </a:rPr>
              <a:t>#F0E9E5</a:t>
            </a:r>
          </a:p>
        </p:txBody>
      </p:sp>
      <p:sp>
        <p:nvSpPr>
          <p:cNvPr id="8" name="Rechteck 7">
            <a:extLst>
              <a:ext uri="{FF2B5EF4-FFF2-40B4-BE49-F238E27FC236}">
                <a16:creationId xmlns:a16="http://schemas.microsoft.com/office/drawing/2014/main" id="{ED20D387-878D-E700-0A98-CD3957A2E119}"/>
              </a:ext>
            </a:extLst>
          </p:cNvPr>
          <p:cNvSpPr/>
          <p:nvPr userDrawn="1"/>
        </p:nvSpPr>
        <p:spPr>
          <a:xfrm>
            <a:off x="2448232" y="-1437968"/>
            <a:ext cx="2411362" cy="102501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tx1"/>
                </a:solidFill>
              </a:rPr>
              <a:t>#F6688E</a:t>
            </a:r>
          </a:p>
        </p:txBody>
      </p:sp>
      <p:sp>
        <p:nvSpPr>
          <p:cNvPr id="9" name="Rechteck 8">
            <a:extLst>
              <a:ext uri="{FF2B5EF4-FFF2-40B4-BE49-F238E27FC236}">
                <a16:creationId xmlns:a16="http://schemas.microsoft.com/office/drawing/2014/main" id="{240D63A7-8430-8023-7CDA-D05B2E432CF9}"/>
              </a:ext>
            </a:extLst>
          </p:cNvPr>
          <p:cNvSpPr/>
          <p:nvPr userDrawn="1"/>
        </p:nvSpPr>
        <p:spPr>
          <a:xfrm>
            <a:off x="5110316" y="-1437968"/>
            <a:ext cx="2411362" cy="1025013"/>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bg1"/>
                </a:solidFill>
              </a:rPr>
              <a:t>#551C77</a:t>
            </a:r>
          </a:p>
        </p:txBody>
      </p:sp>
      <p:sp>
        <p:nvSpPr>
          <p:cNvPr id="10" name="Rechteck 9">
            <a:extLst>
              <a:ext uri="{FF2B5EF4-FFF2-40B4-BE49-F238E27FC236}">
                <a16:creationId xmlns:a16="http://schemas.microsoft.com/office/drawing/2014/main" id="{75775770-8A5C-B4D9-D6CB-E591C2B7CDE3}"/>
              </a:ext>
            </a:extLst>
          </p:cNvPr>
          <p:cNvSpPr/>
          <p:nvPr userDrawn="1"/>
        </p:nvSpPr>
        <p:spPr>
          <a:xfrm>
            <a:off x="7772400" y="-1404786"/>
            <a:ext cx="2204884" cy="102501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bg1"/>
                </a:solidFill>
              </a:rPr>
              <a:t>#252131</a:t>
            </a:r>
          </a:p>
        </p:txBody>
      </p:sp>
      <p:sp>
        <p:nvSpPr>
          <p:cNvPr id="11" name="Rechteck 10">
            <a:extLst>
              <a:ext uri="{FF2B5EF4-FFF2-40B4-BE49-F238E27FC236}">
                <a16:creationId xmlns:a16="http://schemas.microsoft.com/office/drawing/2014/main" id="{6E7A0DAA-1081-EBC9-98A3-204C41304030}"/>
              </a:ext>
            </a:extLst>
          </p:cNvPr>
          <p:cNvSpPr/>
          <p:nvPr userDrawn="1"/>
        </p:nvSpPr>
        <p:spPr>
          <a:xfrm>
            <a:off x="11002297" y="-1371600"/>
            <a:ext cx="1696064" cy="95864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tx1"/>
                </a:solidFill>
              </a:rPr>
              <a:t>#EBFF03</a:t>
            </a:r>
          </a:p>
        </p:txBody>
      </p:sp>
      <p:sp>
        <p:nvSpPr>
          <p:cNvPr id="12" name="Rechteck 11">
            <a:extLst>
              <a:ext uri="{FF2B5EF4-FFF2-40B4-BE49-F238E27FC236}">
                <a16:creationId xmlns:a16="http://schemas.microsoft.com/office/drawing/2014/main" id="{30C761B4-4AB7-406E-9454-84BB16BF6AB3}"/>
              </a:ext>
            </a:extLst>
          </p:cNvPr>
          <p:cNvSpPr/>
          <p:nvPr userDrawn="1"/>
        </p:nvSpPr>
        <p:spPr>
          <a:xfrm>
            <a:off x="13133439" y="-1371601"/>
            <a:ext cx="1696064" cy="958645"/>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bg1"/>
                </a:solidFill>
              </a:rPr>
              <a:t>#164194</a:t>
            </a:r>
          </a:p>
        </p:txBody>
      </p:sp>
    </p:spTree>
    <p:extLst>
      <p:ext uri="{BB962C8B-B14F-4D97-AF65-F5344CB8AC3E}">
        <p14:creationId xmlns:p14="http://schemas.microsoft.com/office/powerpoint/2010/main" val="4026156093"/>
      </p:ext>
    </p:extLst>
  </p:cSld>
  <p:clrMap bg1="lt1" tx1="dk1" bg2="lt2" tx2="dk2" accent1="accent1" accent2="accent2" accent3="accent3" accent4="accent4" accent5="accent5" accent6="accent6" hlink="hlink" folHlink="folHlink"/>
  <p:sldLayoutIdLst>
    <p:sldLayoutId id="2147483729" r:id="rId1"/>
    <p:sldLayoutId id="2147483749" r:id="rId2"/>
    <p:sldLayoutId id="2147483728" r:id="rId3"/>
    <p:sldLayoutId id="2147483731" r:id="rId4"/>
    <p:sldLayoutId id="2147483753" r:id="rId5"/>
    <p:sldLayoutId id="2147483725" r:id="rId6"/>
    <p:sldLayoutId id="2147483751" r:id="rId7"/>
    <p:sldLayoutId id="2147483750" r:id="rId8"/>
    <p:sldLayoutId id="2147483724" r:id="rId9"/>
    <p:sldLayoutId id="2147483752" r:id="rId10"/>
    <p:sldLayoutId id="2147483748" r:id="rId11"/>
  </p:sldLayoutIdLst>
  <p:hf hdr="0"/>
  <p:txStyles>
    <p:titleStyle>
      <a:lvl1pPr algn="l" defTabSz="914400" rtl="0" eaLnBrk="1" latinLnBrk="0" hangingPunct="1">
        <a:lnSpc>
          <a:spcPct val="90000"/>
        </a:lnSpc>
        <a:spcBef>
          <a:spcPct val="0"/>
        </a:spcBef>
        <a:buNone/>
        <a:defRPr sz="3600" kern="1200" cap="none" baseline="0">
          <a:solidFill>
            <a:schemeClr val="tx2">
              <a:alpha val="80000"/>
            </a:schemeClr>
          </a:solidFill>
          <a:latin typeface="Source Sans Pro SemiBold" panose="020B0603030403020204" pitchFamily="34" charset="0"/>
          <a:ea typeface="Source Sans Pro SemiBold" panose="020B0603030403020204" pitchFamily="34" charset="0"/>
          <a:cs typeface="+mj-cs"/>
        </a:defRPr>
      </a:lvl1pPr>
    </p:titleStyle>
    <p:bodyStyle>
      <a:lvl1pPr marL="228600" indent="-228600" algn="l" defTabSz="914400" rtl="0" eaLnBrk="1" latinLnBrk="0" hangingPunct="1">
        <a:lnSpc>
          <a:spcPct val="90000"/>
        </a:lnSpc>
        <a:spcBef>
          <a:spcPts val="1000"/>
        </a:spcBef>
        <a:buClr>
          <a:schemeClr val="tx2"/>
        </a:buClr>
        <a:buFont typeface="Source Sans Pro" panose="020B0503030403020204" pitchFamily="34" charset="0"/>
        <a:buChar char="•"/>
        <a:defRPr sz="1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3"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 Id="rId9" Type="http://schemas.openxmlformats.org/officeDocument/2006/relationships/image" Target="../media/image53.png"/></Relationships>
</file>

<file path=ppt/slides/_rels/slide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Layout" Target="../slideLayouts/slideLayout9.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 Id="rId9" Type="http://schemas.openxmlformats.org/officeDocument/2006/relationships/image" Target="../media/image63.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hyperlink" Target="https://www.boerse.de/renditedreieck/Dax/DE0008469008" TargetMode="External"/><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69.png"/><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3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hyperlink" Target="https://www.finanztip.schule/unterrichtsmaterial/" TargetMode="External"/><Relationship Id="rId7" Type="http://schemas.openxmlformats.org/officeDocument/2006/relationships/image" Target="../media/image68.png"/><Relationship Id="rId2" Type="http://schemas.openxmlformats.org/officeDocument/2006/relationships/hyperlink" Target="https://www.finanztip.de/" TargetMode="External"/><Relationship Id="rId1" Type="http://schemas.openxmlformats.org/officeDocument/2006/relationships/slideLayout" Target="../slideLayouts/slideLayout9.xml"/><Relationship Id="rId6" Type="http://schemas.openxmlformats.org/officeDocument/2006/relationships/hyperlink" Target="https://www.verbraucherzentrale.sh/sites/default/files/2022-11/spar-checkliste_tipps-fur-schnelle-hilfe.pdf" TargetMode="External"/><Relationship Id="rId5" Type="http://schemas.openxmlformats.org/officeDocument/2006/relationships/hyperlink" Target="https://www.bildungsserver.de/finanzerziehung-10610-de.html" TargetMode="External"/><Relationship Id="rId4" Type="http://schemas.openxmlformats.org/officeDocument/2006/relationships/hyperlink" Target="https://www.lehrer-online.de/unterricht/sekundarstufen/geisteswissenschaften/politik-sowi/unterrichtseinheit/ue/sparen-und-vorsorgen/"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hyperlink" Target="https://www.marktforschung.de/marktforschung/a/die-mehrheit-ist-der-deutschen-gluecklich-trotz-krisen-und-konflikten/"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33.pn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36.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9.xml"/><Relationship Id="rId5" Type="http://schemas.openxmlformats.org/officeDocument/2006/relationships/image" Target="../media/image40.pn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5F69BEA-75E5-8F67-6C11-B362D80509F7}"/>
              </a:ext>
            </a:extLst>
          </p:cNvPr>
          <p:cNvSpPr>
            <a:spLocks noGrp="1"/>
          </p:cNvSpPr>
          <p:nvPr>
            <p:ph type="body" sz="quarter" idx="10"/>
          </p:nvPr>
        </p:nvSpPr>
        <p:spPr>
          <a:xfrm>
            <a:off x="2247911" y="3677389"/>
            <a:ext cx="7683690" cy="1374295"/>
          </a:xfrm>
        </p:spPr>
        <p:txBody>
          <a:bodyPr vert="horz" lIns="91440" tIns="45720" rIns="91440" bIns="45720" rtlCol="0" anchor="t">
            <a:normAutofit fontScale="70000" lnSpcReduction="20000"/>
          </a:bodyPr>
          <a:lstStyle/>
          <a:p>
            <a:pPr>
              <a:lnSpc>
                <a:spcPct val="120000"/>
              </a:lnSpc>
            </a:pPr>
            <a:r>
              <a:rPr lang="de-DE" dirty="0"/>
              <a:t>Finanzwissen im Matheunterricht praxisnah vermitteln</a:t>
            </a:r>
          </a:p>
          <a:p>
            <a:pPr>
              <a:lnSpc>
                <a:spcPct val="120000"/>
              </a:lnSpc>
            </a:pPr>
            <a:r>
              <a:rPr lang="de-DE" sz="3200" dirty="0"/>
              <a:t>Präsentation für den Unterricht – Keine Anlageberatung</a:t>
            </a:r>
          </a:p>
        </p:txBody>
      </p:sp>
    </p:spTree>
    <p:extLst>
      <p:ext uri="{BB962C8B-B14F-4D97-AF65-F5344CB8AC3E}">
        <p14:creationId xmlns:p14="http://schemas.microsoft.com/office/powerpoint/2010/main" val="541567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0A1269-B931-B4C8-3DF8-35A3A652170A}"/>
              </a:ext>
            </a:extLst>
          </p:cNvPr>
          <p:cNvSpPr>
            <a:spLocks noGrp="1"/>
          </p:cNvSpPr>
          <p:nvPr>
            <p:ph type="title"/>
          </p:nvPr>
        </p:nvSpPr>
        <p:spPr/>
        <p:txBody>
          <a:bodyPr/>
          <a:lstStyle/>
          <a:p>
            <a:r>
              <a:rPr lang="de-DE"/>
              <a:t>Jetzt kommt die MATHEMATIK ins Spiel!</a:t>
            </a:r>
          </a:p>
        </p:txBody>
      </p:sp>
      <p:sp>
        <p:nvSpPr>
          <p:cNvPr id="3" name="Inhaltsplatzhalter 2">
            <a:extLst>
              <a:ext uri="{FF2B5EF4-FFF2-40B4-BE49-F238E27FC236}">
                <a16:creationId xmlns:a16="http://schemas.microsoft.com/office/drawing/2014/main" id="{1C5A79A7-0CBD-F518-EED8-BBF9795B3947}"/>
              </a:ext>
            </a:extLst>
          </p:cNvPr>
          <p:cNvSpPr>
            <a:spLocks noGrp="1"/>
          </p:cNvSpPr>
          <p:nvPr>
            <p:ph idx="1"/>
          </p:nvPr>
        </p:nvSpPr>
        <p:spPr>
          <a:xfrm>
            <a:off x="804052" y="1716881"/>
            <a:ext cx="7719164" cy="4364832"/>
          </a:xfrm>
        </p:spPr>
        <p:txBody>
          <a:bodyPr/>
          <a:lstStyle/>
          <a:p>
            <a:r>
              <a:rPr lang="de-DE"/>
              <a:t>Einnahmen – feste Ausgaben = Budget für variable Ausgaben</a:t>
            </a:r>
          </a:p>
          <a:p>
            <a:endParaRPr lang="de-DE"/>
          </a:p>
          <a:p>
            <a:r>
              <a:rPr lang="de-DE"/>
              <a:t>Hiervon müsst Ihr zum Beispiel Kleidung, Kinobesuche und Essen bezahlen. </a:t>
            </a:r>
          </a:p>
          <a:p>
            <a:endParaRPr lang="de-DE"/>
          </a:p>
          <a:p>
            <a:r>
              <a:rPr lang="de-DE" b="1"/>
              <a:t>Wie kann man das Budget optimieren?</a:t>
            </a:r>
          </a:p>
          <a:p>
            <a:pPr lvl="1"/>
            <a:r>
              <a:rPr lang="de-DE">
                <a:solidFill>
                  <a:srgbClr val="521C77"/>
                </a:solidFill>
              </a:rPr>
              <a:t>Einnahmen erhöhen </a:t>
            </a:r>
            <a:r>
              <a:rPr lang="de-DE"/>
              <a:t>– durch Nebenjobs oder neue Einkommensquellen</a:t>
            </a:r>
          </a:p>
          <a:p>
            <a:pPr lvl="1"/>
            <a:r>
              <a:rPr lang="de-DE">
                <a:solidFill>
                  <a:srgbClr val="521C77"/>
                </a:solidFill>
              </a:rPr>
              <a:t>Feste Ausgaben senken </a:t>
            </a:r>
            <a:r>
              <a:rPr lang="de-DE"/>
              <a:t>– z.B. durch günstigere Tarife oder Abos</a:t>
            </a:r>
          </a:p>
          <a:p>
            <a:pPr lvl="1"/>
            <a:r>
              <a:rPr lang="de-DE">
                <a:solidFill>
                  <a:srgbClr val="521C77"/>
                </a:solidFill>
              </a:rPr>
              <a:t>Budget effizient nutzen </a:t>
            </a:r>
            <a:r>
              <a:rPr lang="de-DE"/>
              <a:t>– z.B. durch besser Planung und Preisvergleiche</a:t>
            </a:r>
          </a:p>
          <a:p>
            <a:pPr lvl="1"/>
            <a:endParaRPr lang="de-DE"/>
          </a:p>
          <a:p>
            <a:r>
              <a:rPr lang="de-DE" b="1"/>
              <a:t>Wie könnt Ihr Euer Budget optimieren? Welche der drei Optionen passt am besten zu Euch?</a:t>
            </a:r>
          </a:p>
        </p:txBody>
      </p:sp>
      <p:sp>
        <p:nvSpPr>
          <p:cNvPr id="4" name="Foliennummernplatzhalter 3">
            <a:extLst>
              <a:ext uri="{FF2B5EF4-FFF2-40B4-BE49-F238E27FC236}">
                <a16:creationId xmlns:a16="http://schemas.microsoft.com/office/drawing/2014/main" id="{792E675E-BD26-A8C5-4C03-130E60D0F555}"/>
              </a:ext>
            </a:extLst>
          </p:cNvPr>
          <p:cNvSpPr>
            <a:spLocks noGrp="1"/>
          </p:cNvSpPr>
          <p:nvPr>
            <p:ph type="sldNum" sz="quarter" idx="12"/>
          </p:nvPr>
        </p:nvSpPr>
        <p:spPr/>
        <p:txBody>
          <a:bodyPr/>
          <a:lstStyle/>
          <a:p>
            <a:fld id="{0F014D49-C3D3-413E-8AFF-2593B252B544}" type="slidenum">
              <a:rPr lang="de-DE" smtClean="0"/>
              <a:t>10</a:t>
            </a:fld>
            <a:endParaRPr lang="de-DE"/>
          </a:p>
        </p:txBody>
      </p:sp>
      <p:pic>
        <p:nvPicPr>
          <p:cNvPr id="6" name="Grafik 5">
            <a:extLst>
              <a:ext uri="{FF2B5EF4-FFF2-40B4-BE49-F238E27FC236}">
                <a16:creationId xmlns:a16="http://schemas.microsoft.com/office/drawing/2014/main" id="{BEE6375A-3072-1BFE-9DD1-CA56E59DA7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7991" y="2053206"/>
            <a:ext cx="3277998" cy="3277998"/>
          </a:xfrm>
          <a:prstGeom prst="rect">
            <a:avLst/>
          </a:prstGeom>
        </p:spPr>
      </p:pic>
      <p:sp>
        <p:nvSpPr>
          <p:cNvPr id="7" name="Textplatzhalter 15">
            <a:extLst>
              <a:ext uri="{FF2B5EF4-FFF2-40B4-BE49-F238E27FC236}">
                <a16:creationId xmlns:a16="http://schemas.microsoft.com/office/drawing/2014/main" id="{6BEFE68C-8070-853C-6BA3-F2A10559D82C}"/>
              </a:ext>
            </a:extLst>
          </p:cNvPr>
          <p:cNvSpPr txBox="1">
            <a:spLocks/>
          </p:cNvSpPr>
          <p:nvPr/>
        </p:nvSpPr>
        <p:spPr>
          <a:xfrm>
            <a:off x="8703829" y="4728826"/>
            <a:ext cx="3006322" cy="346226"/>
          </a:xfrm>
          <a:prstGeom prst="rect">
            <a:avLst/>
          </a:prstGeom>
        </p:spPr>
        <p:txBody>
          <a:bodyPr/>
          <a:lstStyle>
            <a:lvl1pPr marL="228600" indent="-228600" algn="l" defTabSz="914400" rtl="0" eaLnBrk="1" latinLnBrk="0" hangingPunct="1">
              <a:lnSpc>
                <a:spcPct val="90000"/>
              </a:lnSpc>
              <a:spcBef>
                <a:spcPts val="1000"/>
              </a:spcBef>
              <a:buClr>
                <a:schemeClr val="tx2"/>
              </a:buClr>
              <a:buFont typeface="Source Sans Pro" panose="020B0503030403020204" pitchFamily="34" charset="0"/>
              <a:buChar char="•"/>
              <a:defRPr sz="1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000"/>
              <a:t>Quelle: Pana / storyset.com</a:t>
            </a:r>
          </a:p>
        </p:txBody>
      </p:sp>
    </p:spTree>
    <p:extLst>
      <p:ext uri="{BB962C8B-B14F-4D97-AF65-F5344CB8AC3E}">
        <p14:creationId xmlns:p14="http://schemas.microsoft.com/office/powerpoint/2010/main" val="193811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5BA138-1A79-830D-BB44-7C053DB694B8}"/>
              </a:ext>
            </a:extLst>
          </p:cNvPr>
          <p:cNvSpPr>
            <a:spLocks noGrp="1"/>
          </p:cNvSpPr>
          <p:nvPr>
            <p:ph type="title"/>
          </p:nvPr>
        </p:nvSpPr>
        <p:spPr/>
        <p:txBody>
          <a:bodyPr>
            <a:normAutofit fontScale="90000"/>
          </a:bodyPr>
          <a:lstStyle/>
          <a:p>
            <a:r>
              <a:rPr lang="de-DE"/>
              <a:t>Wie können wir unser Budget am effizientesten nutzen?</a:t>
            </a:r>
          </a:p>
        </p:txBody>
      </p:sp>
      <p:sp>
        <p:nvSpPr>
          <p:cNvPr id="3" name="Inhaltsplatzhalter 2">
            <a:extLst>
              <a:ext uri="{FF2B5EF4-FFF2-40B4-BE49-F238E27FC236}">
                <a16:creationId xmlns:a16="http://schemas.microsoft.com/office/drawing/2014/main" id="{516E58B7-477E-C0E6-225F-19B32C78BEA1}"/>
              </a:ext>
            </a:extLst>
          </p:cNvPr>
          <p:cNvSpPr>
            <a:spLocks noGrp="1"/>
          </p:cNvSpPr>
          <p:nvPr>
            <p:ph idx="1"/>
          </p:nvPr>
        </p:nvSpPr>
        <p:spPr>
          <a:xfrm>
            <a:off x="804052" y="1716881"/>
            <a:ext cx="6938988" cy="4364832"/>
          </a:xfrm>
        </p:spPr>
        <p:txBody>
          <a:bodyPr/>
          <a:lstStyle/>
          <a:p>
            <a:r>
              <a:rPr lang="de-DE" b="1"/>
              <a:t>Eure Entscheidung!</a:t>
            </a:r>
          </a:p>
          <a:p>
            <a:pPr lvl="1"/>
            <a:r>
              <a:rPr lang="de-DE"/>
              <a:t>Was Ihr mit dem Geld macht, beeinflusst Euer Budget. </a:t>
            </a:r>
          </a:p>
          <a:p>
            <a:pPr lvl="1"/>
            <a:endParaRPr lang="de-DE"/>
          </a:p>
          <a:p>
            <a:r>
              <a:rPr lang="de-DE"/>
              <a:t>Beispiel: Wo kauft Ihr Eure Getränke? Im Supermarkt oder am Kiosk? Welche Preise kennt Ihr?</a:t>
            </a:r>
          </a:p>
          <a:p>
            <a:endParaRPr lang="de-DE"/>
          </a:p>
          <a:p>
            <a:r>
              <a:rPr lang="de-DE" b="1"/>
              <a:t>Denkt darüber nach, wofür Ihr im letzten Monat Geld ausgegeben habt:</a:t>
            </a:r>
          </a:p>
          <a:p>
            <a:pPr lvl="1"/>
            <a:r>
              <a:rPr lang="de-DE"/>
              <a:t>Interaktive Aufgabe: Erstellt eine Wortwolke mit Euren Ausgaben (z.B. mit Mentimeter)</a:t>
            </a:r>
          </a:p>
          <a:p>
            <a:pPr lvl="1"/>
            <a:endParaRPr lang="de-DE"/>
          </a:p>
          <a:p>
            <a:r>
              <a:rPr lang="de-DE" b="1"/>
              <a:t>Diskussion: Wie können wir Ausgaben reduzieren, ohne unsere Lebensqualität einzuschränken?</a:t>
            </a:r>
          </a:p>
        </p:txBody>
      </p:sp>
      <p:sp>
        <p:nvSpPr>
          <p:cNvPr id="4" name="Foliennummernplatzhalter 3">
            <a:extLst>
              <a:ext uri="{FF2B5EF4-FFF2-40B4-BE49-F238E27FC236}">
                <a16:creationId xmlns:a16="http://schemas.microsoft.com/office/drawing/2014/main" id="{A1493DB1-23ED-73E3-72FF-271787E05884}"/>
              </a:ext>
            </a:extLst>
          </p:cNvPr>
          <p:cNvSpPr>
            <a:spLocks noGrp="1"/>
          </p:cNvSpPr>
          <p:nvPr>
            <p:ph type="sldNum" sz="quarter" idx="12"/>
          </p:nvPr>
        </p:nvSpPr>
        <p:spPr/>
        <p:txBody>
          <a:bodyPr/>
          <a:lstStyle/>
          <a:p>
            <a:fld id="{0F014D49-C3D3-413E-8AFF-2593B252B544}" type="slidenum">
              <a:rPr lang="de-DE" smtClean="0"/>
              <a:t>11</a:t>
            </a:fld>
            <a:endParaRPr lang="de-DE"/>
          </a:p>
        </p:txBody>
      </p:sp>
      <p:pic>
        <p:nvPicPr>
          <p:cNvPr id="6" name="Grafik 5">
            <a:extLst>
              <a:ext uri="{FF2B5EF4-FFF2-40B4-BE49-F238E27FC236}">
                <a16:creationId xmlns:a16="http://schemas.microsoft.com/office/drawing/2014/main" id="{83ECF777-8CA5-A144-BFB0-BF979EF56D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5553" y="1716881"/>
            <a:ext cx="4416105" cy="4416105"/>
          </a:xfrm>
          <a:prstGeom prst="rect">
            <a:avLst/>
          </a:prstGeom>
        </p:spPr>
      </p:pic>
      <p:sp>
        <p:nvSpPr>
          <p:cNvPr id="7" name="Textplatzhalter 15">
            <a:extLst>
              <a:ext uri="{FF2B5EF4-FFF2-40B4-BE49-F238E27FC236}">
                <a16:creationId xmlns:a16="http://schemas.microsoft.com/office/drawing/2014/main" id="{46C1ADC3-4A1D-6430-0657-BC9C4DD9573D}"/>
              </a:ext>
            </a:extLst>
          </p:cNvPr>
          <p:cNvSpPr txBox="1">
            <a:spLocks/>
          </p:cNvSpPr>
          <p:nvPr/>
        </p:nvSpPr>
        <p:spPr>
          <a:xfrm>
            <a:off x="9185678" y="5959873"/>
            <a:ext cx="3006322" cy="346226"/>
          </a:xfrm>
          <a:prstGeom prst="rect">
            <a:avLst/>
          </a:prstGeom>
        </p:spPr>
        <p:txBody>
          <a:bodyPr/>
          <a:lstStyle>
            <a:lvl1pPr marL="228600" indent="-228600" algn="l" defTabSz="914400" rtl="0" eaLnBrk="1" latinLnBrk="0" hangingPunct="1">
              <a:lnSpc>
                <a:spcPct val="90000"/>
              </a:lnSpc>
              <a:spcBef>
                <a:spcPts val="1000"/>
              </a:spcBef>
              <a:buClr>
                <a:schemeClr val="tx2"/>
              </a:buClr>
              <a:buFont typeface="Source Sans Pro" panose="020B0503030403020204" pitchFamily="34" charset="0"/>
              <a:buChar char="•"/>
              <a:defRPr sz="1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000"/>
              <a:t>Quelle: </a:t>
            </a:r>
            <a:r>
              <a:rPr lang="de-DE" sz="1000" err="1"/>
              <a:t>Amico</a:t>
            </a:r>
            <a:r>
              <a:rPr lang="de-DE" sz="1000"/>
              <a:t> / storyset.com</a:t>
            </a:r>
          </a:p>
        </p:txBody>
      </p:sp>
    </p:spTree>
    <p:extLst>
      <p:ext uri="{BB962C8B-B14F-4D97-AF65-F5344CB8AC3E}">
        <p14:creationId xmlns:p14="http://schemas.microsoft.com/office/powerpoint/2010/main" val="1591097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735F78-5992-174C-E600-461727D0E9E2}"/>
              </a:ext>
            </a:extLst>
          </p:cNvPr>
          <p:cNvSpPr>
            <a:spLocks noGrp="1"/>
          </p:cNvSpPr>
          <p:nvPr>
            <p:ph type="title"/>
          </p:nvPr>
        </p:nvSpPr>
        <p:spPr/>
        <p:txBody>
          <a:bodyPr/>
          <a:lstStyle/>
          <a:p>
            <a:r>
              <a:rPr lang="de-DE"/>
              <a:t>Ausgabenfalle - Spontankäufe</a:t>
            </a:r>
          </a:p>
        </p:txBody>
      </p:sp>
      <p:sp>
        <p:nvSpPr>
          <p:cNvPr id="3" name="Inhaltsplatzhalter 2">
            <a:extLst>
              <a:ext uri="{FF2B5EF4-FFF2-40B4-BE49-F238E27FC236}">
                <a16:creationId xmlns:a16="http://schemas.microsoft.com/office/drawing/2014/main" id="{262E9964-E699-3214-4A7E-1EC7939C2DC6}"/>
              </a:ext>
            </a:extLst>
          </p:cNvPr>
          <p:cNvSpPr>
            <a:spLocks noGrp="1"/>
          </p:cNvSpPr>
          <p:nvPr>
            <p:ph idx="1"/>
          </p:nvPr>
        </p:nvSpPr>
        <p:spPr>
          <a:xfrm>
            <a:off x="804052" y="1716881"/>
            <a:ext cx="9917078" cy="4364832"/>
          </a:xfrm>
        </p:spPr>
        <p:txBody>
          <a:bodyPr/>
          <a:lstStyle/>
          <a:p>
            <a:r>
              <a:rPr lang="de-DE" b="1"/>
              <a:t>Was sind Spontankäufe?</a:t>
            </a:r>
          </a:p>
          <a:p>
            <a:pPr lvl="1"/>
            <a:r>
              <a:rPr lang="de-DE"/>
              <a:t>Werden oft aus einer Laune heraus getätigt, weil sie in dem Moment sehr wichtig erscheinen. </a:t>
            </a:r>
          </a:p>
          <a:p>
            <a:pPr lvl="1"/>
            <a:endParaRPr lang="de-DE"/>
          </a:p>
          <a:p>
            <a:r>
              <a:rPr lang="de-DE" b="1"/>
              <a:t>Tragt Eure „bescheuertsten“ Spontankäufe in eine Wortwolke ein (z.B. mit Mentimeter).</a:t>
            </a:r>
          </a:p>
          <a:p>
            <a:pPr lvl="1"/>
            <a:r>
              <a:rPr lang="de-DE"/>
              <a:t>Wählt den „bescheuertsten“ Spontankauf aus.</a:t>
            </a:r>
          </a:p>
          <a:p>
            <a:pPr lvl="1"/>
            <a:r>
              <a:rPr lang="de-DE"/>
              <a:t>Wo befindet sich der Spontankauf jetzt? Ist er noch in Nutzung bzw. wie lange wurde er benutzt?</a:t>
            </a:r>
          </a:p>
          <a:p>
            <a:pPr lvl="1"/>
            <a:r>
              <a:rPr lang="de-DE"/>
              <a:t>Für was hättest Du das Geld lieber ausgegeben?</a:t>
            </a:r>
          </a:p>
          <a:p>
            <a:pPr lvl="1"/>
            <a:r>
              <a:rPr lang="de-DE" b="1"/>
              <a:t>Was hätte dir geholfen, den Spontankauf nicht zu tätigen?</a:t>
            </a:r>
          </a:p>
        </p:txBody>
      </p:sp>
      <p:sp>
        <p:nvSpPr>
          <p:cNvPr id="4" name="Foliennummernplatzhalter 3">
            <a:extLst>
              <a:ext uri="{FF2B5EF4-FFF2-40B4-BE49-F238E27FC236}">
                <a16:creationId xmlns:a16="http://schemas.microsoft.com/office/drawing/2014/main" id="{E19E25AA-0861-8BEB-9905-40A99A961470}"/>
              </a:ext>
            </a:extLst>
          </p:cNvPr>
          <p:cNvSpPr>
            <a:spLocks noGrp="1"/>
          </p:cNvSpPr>
          <p:nvPr>
            <p:ph type="sldNum" sz="quarter" idx="12"/>
          </p:nvPr>
        </p:nvSpPr>
        <p:spPr/>
        <p:txBody>
          <a:bodyPr/>
          <a:lstStyle/>
          <a:p>
            <a:fld id="{0F014D49-C3D3-413E-8AFF-2593B252B544}" type="slidenum">
              <a:rPr lang="de-DE" smtClean="0"/>
              <a:t>12</a:t>
            </a:fld>
            <a:endParaRPr lang="de-DE"/>
          </a:p>
        </p:txBody>
      </p:sp>
      <p:pic>
        <p:nvPicPr>
          <p:cNvPr id="6" name="Grafik 5">
            <a:extLst>
              <a:ext uri="{FF2B5EF4-FFF2-40B4-BE49-F238E27FC236}">
                <a16:creationId xmlns:a16="http://schemas.microsoft.com/office/drawing/2014/main" id="{D7548CF3-44E0-A071-B9D3-86F54131F3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9521" y="3703371"/>
            <a:ext cx="2917933" cy="2917933"/>
          </a:xfrm>
          <a:prstGeom prst="rect">
            <a:avLst/>
          </a:prstGeom>
        </p:spPr>
      </p:pic>
      <p:sp>
        <p:nvSpPr>
          <p:cNvPr id="9" name="Textplatzhalter 15">
            <a:extLst>
              <a:ext uri="{FF2B5EF4-FFF2-40B4-BE49-F238E27FC236}">
                <a16:creationId xmlns:a16="http://schemas.microsoft.com/office/drawing/2014/main" id="{53A97E15-A71F-E4BA-8D05-EC66CDCFDDA8}"/>
              </a:ext>
            </a:extLst>
          </p:cNvPr>
          <p:cNvSpPr txBox="1">
            <a:spLocks/>
          </p:cNvSpPr>
          <p:nvPr/>
        </p:nvSpPr>
        <p:spPr>
          <a:xfrm>
            <a:off x="9185678" y="6376865"/>
            <a:ext cx="3006322" cy="346226"/>
          </a:xfrm>
          <a:prstGeom prst="rect">
            <a:avLst/>
          </a:prstGeom>
        </p:spPr>
        <p:txBody>
          <a:bodyPr/>
          <a:lstStyle>
            <a:lvl1pPr marL="228600" indent="-228600" algn="l" defTabSz="914400" rtl="0" eaLnBrk="1" latinLnBrk="0" hangingPunct="1">
              <a:lnSpc>
                <a:spcPct val="90000"/>
              </a:lnSpc>
              <a:spcBef>
                <a:spcPts val="1000"/>
              </a:spcBef>
              <a:buClr>
                <a:schemeClr val="tx2"/>
              </a:buClr>
              <a:buFont typeface="Source Sans Pro" panose="020B0503030403020204" pitchFamily="34" charset="0"/>
              <a:buChar char="•"/>
              <a:defRPr sz="1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000"/>
              <a:t>Quelle: </a:t>
            </a:r>
            <a:r>
              <a:rPr lang="de-DE" sz="1000" err="1"/>
              <a:t>Amico</a:t>
            </a:r>
            <a:r>
              <a:rPr lang="de-DE" sz="1000"/>
              <a:t> / storyset.com</a:t>
            </a:r>
          </a:p>
        </p:txBody>
      </p:sp>
    </p:spTree>
    <p:extLst>
      <p:ext uri="{BB962C8B-B14F-4D97-AF65-F5344CB8AC3E}">
        <p14:creationId xmlns:p14="http://schemas.microsoft.com/office/powerpoint/2010/main" val="319577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EF93B9-FC2F-D0E6-97C7-984E5F11412B}"/>
              </a:ext>
            </a:extLst>
          </p:cNvPr>
          <p:cNvSpPr>
            <a:spLocks noGrp="1"/>
          </p:cNvSpPr>
          <p:nvPr>
            <p:ph type="title"/>
          </p:nvPr>
        </p:nvSpPr>
        <p:spPr/>
        <p:txBody>
          <a:bodyPr/>
          <a:lstStyle/>
          <a:p>
            <a:r>
              <a:rPr lang="de-DE"/>
              <a:t>Bedürfnisse vs. Wünsche</a:t>
            </a:r>
          </a:p>
        </p:txBody>
      </p:sp>
      <p:sp>
        <p:nvSpPr>
          <p:cNvPr id="3" name="Inhaltsplatzhalter 2">
            <a:extLst>
              <a:ext uri="{FF2B5EF4-FFF2-40B4-BE49-F238E27FC236}">
                <a16:creationId xmlns:a16="http://schemas.microsoft.com/office/drawing/2014/main" id="{08E7F3A0-E316-332C-5EBD-7FDDCE4E6EB6}"/>
              </a:ext>
            </a:extLst>
          </p:cNvPr>
          <p:cNvSpPr>
            <a:spLocks noGrp="1"/>
          </p:cNvSpPr>
          <p:nvPr>
            <p:ph idx="1"/>
          </p:nvPr>
        </p:nvSpPr>
        <p:spPr/>
        <p:txBody>
          <a:bodyPr/>
          <a:lstStyle/>
          <a:p>
            <a:r>
              <a:rPr lang="de-DE" b="1"/>
              <a:t>Tipp: </a:t>
            </a:r>
            <a:r>
              <a:rPr lang="de-DE"/>
              <a:t>Unterscheidet zwischen notwendigen Ausgaben (Bedürfnisse) und weniger wichtigen Ausgaben (Wünsche). Stellt Euch die Frage…</a:t>
            </a:r>
          </a:p>
          <a:p>
            <a:r>
              <a:rPr lang="de-DE" b="1"/>
              <a:t>Erfüllt der Kauf ein Bedürfnis (lebensnotwendig) oder einen Wunsch (etwas, das ich haben will)? </a:t>
            </a:r>
          </a:p>
          <a:p>
            <a:pPr lvl="1"/>
            <a:endParaRPr lang="de-DE" b="1"/>
          </a:p>
          <a:p>
            <a:r>
              <a:rPr lang="de-DE" b="1"/>
              <a:t>Was sind Eure Bedürfnisse und Wünsche für den nächsten Monat? Teilt Euer Geld entsprechend auf. </a:t>
            </a:r>
          </a:p>
          <a:p>
            <a:endParaRPr lang="de-DE" b="1"/>
          </a:p>
          <a:p>
            <a:pPr lvl="8">
              <a:buClr>
                <a:srgbClr val="521C77"/>
              </a:buClr>
            </a:pPr>
            <a:endParaRPr lang="de-DE" b="1"/>
          </a:p>
          <a:p>
            <a:pPr lvl="8">
              <a:buClr>
                <a:srgbClr val="521C77"/>
              </a:buClr>
            </a:pPr>
            <a:r>
              <a:rPr lang="de-DE" b="1"/>
              <a:t>Diskussion: </a:t>
            </a:r>
            <a:r>
              <a:rPr lang="de-DE"/>
              <a:t>Sind Eure Ausgaben der richtigen Kategorie zugeordnet? Welchen größeren Wunsch habt Ihr, für den es sich lohnt, kleinere Wünsche aufzugeben?</a:t>
            </a:r>
          </a:p>
        </p:txBody>
      </p:sp>
      <p:sp>
        <p:nvSpPr>
          <p:cNvPr id="4" name="Foliennummernplatzhalter 3">
            <a:extLst>
              <a:ext uri="{FF2B5EF4-FFF2-40B4-BE49-F238E27FC236}">
                <a16:creationId xmlns:a16="http://schemas.microsoft.com/office/drawing/2014/main" id="{DDD69D96-02D9-AA2E-2A12-9D6CBAF24533}"/>
              </a:ext>
            </a:extLst>
          </p:cNvPr>
          <p:cNvSpPr>
            <a:spLocks noGrp="1"/>
          </p:cNvSpPr>
          <p:nvPr>
            <p:ph type="sldNum" sz="quarter" idx="12"/>
          </p:nvPr>
        </p:nvSpPr>
        <p:spPr/>
        <p:txBody>
          <a:bodyPr/>
          <a:lstStyle/>
          <a:p>
            <a:fld id="{0F014D49-C3D3-413E-8AFF-2593B252B544}" type="slidenum">
              <a:rPr lang="de-DE" smtClean="0"/>
              <a:t>13</a:t>
            </a:fld>
            <a:endParaRPr lang="de-DE"/>
          </a:p>
        </p:txBody>
      </p:sp>
      <p:pic>
        <p:nvPicPr>
          <p:cNvPr id="6" name="Grafik 5">
            <a:extLst>
              <a:ext uri="{FF2B5EF4-FFF2-40B4-BE49-F238E27FC236}">
                <a16:creationId xmlns:a16="http://schemas.microsoft.com/office/drawing/2014/main" id="{24018388-6000-6575-AC93-AD716D55DC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30" y="3515779"/>
            <a:ext cx="3263462" cy="3263462"/>
          </a:xfrm>
          <a:prstGeom prst="rect">
            <a:avLst/>
          </a:prstGeom>
        </p:spPr>
      </p:pic>
      <p:sp>
        <p:nvSpPr>
          <p:cNvPr id="11" name="Textplatzhalter 15">
            <a:extLst>
              <a:ext uri="{FF2B5EF4-FFF2-40B4-BE49-F238E27FC236}">
                <a16:creationId xmlns:a16="http://schemas.microsoft.com/office/drawing/2014/main" id="{440DEFCE-7C50-0EB3-5DF3-493FCA601BA0}"/>
              </a:ext>
            </a:extLst>
          </p:cNvPr>
          <p:cNvSpPr txBox="1">
            <a:spLocks/>
          </p:cNvSpPr>
          <p:nvPr/>
        </p:nvSpPr>
        <p:spPr>
          <a:xfrm>
            <a:off x="1460574" y="6275078"/>
            <a:ext cx="3006322" cy="346226"/>
          </a:xfrm>
          <a:prstGeom prst="rect">
            <a:avLst/>
          </a:prstGeom>
        </p:spPr>
        <p:txBody>
          <a:bodyPr/>
          <a:lstStyle>
            <a:lvl1pPr marL="228600" indent="-228600" algn="l" defTabSz="914400" rtl="0" eaLnBrk="1" latinLnBrk="0" hangingPunct="1">
              <a:lnSpc>
                <a:spcPct val="90000"/>
              </a:lnSpc>
              <a:spcBef>
                <a:spcPts val="1000"/>
              </a:spcBef>
              <a:buClr>
                <a:schemeClr val="tx2"/>
              </a:buClr>
              <a:buFont typeface="Source Sans Pro" panose="020B0503030403020204" pitchFamily="34" charset="0"/>
              <a:buChar char="•"/>
              <a:defRPr sz="1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000"/>
              <a:t>Quelle: </a:t>
            </a:r>
            <a:r>
              <a:rPr lang="de-DE" sz="1000" err="1"/>
              <a:t>Rafiki</a:t>
            </a:r>
            <a:r>
              <a:rPr lang="de-DE" sz="1000"/>
              <a:t> / storyset.com</a:t>
            </a:r>
          </a:p>
        </p:txBody>
      </p:sp>
    </p:spTree>
    <p:extLst>
      <p:ext uri="{BB962C8B-B14F-4D97-AF65-F5344CB8AC3E}">
        <p14:creationId xmlns:p14="http://schemas.microsoft.com/office/powerpoint/2010/main" val="866071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98910D-B238-15E1-82FE-C55ADADF48C4}"/>
              </a:ext>
            </a:extLst>
          </p:cNvPr>
          <p:cNvSpPr>
            <a:spLocks noGrp="1"/>
          </p:cNvSpPr>
          <p:nvPr>
            <p:ph type="title"/>
          </p:nvPr>
        </p:nvSpPr>
        <p:spPr/>
        <p:txBody>
          <a:bodyPr>
            <a:normAutofit fontScale="90000"/>
          </a:bodyPr>
          <a:lstStyle/>
          <a:p>
            <a:r>
              <a:rPr lang="de-DE"/>
              <a:t>Jetzt wird es wieder Mathematisch – Bilanz ziehen!</a:t>
            </a:r>
          </a:p>
        </p:txBody>
      </p:sp>
      <p:sp>
        <p:nvSpPr>
          <p:cNvPr id="3" name="Inhaltsplatzhalter 2">
            <a:extLst>
              <a:ext uri="{FF2B5EF4-FFF2-40B4-BE49-F238E27FC236}">
                <a16:creationId xmlns:a16="http://schemas.microsoft.com/office/drawing/2014/main" id="{5C48AC64-E35A-A3FD-B0C9-3957203F23D7}"/>
              </a:ext>
            </a:extLst>
          </p:cNvPr>
          <p:cNvSpPr>
            <a:spLocks noGrp="1"/>
          </p:cNvSpPr>
          <p:nvPr>
            <p:ph idx="1"/>
          </p:nvPr>
        </p:nvSpPr>
        <p:spPr/>
        <p:txBody>
          <a:bodyPr/>
          <a:lstStyle/>
          <a:p>
            <a:r>
              <a:rPr lang="de-DE"/>
              <a:t>Formel:</a:t>
            </a:r>
          </a:p>
          <a:p>
            <a:endParaRPr lang="de-DE"/>
          </a:p>
          <a:p>
            <a:pPr marL="457200" lvl="1" indent="0">
              <a:buNone/>
            </a:pPr>
            <a:r>
              <a:rPr lang="de-DE">
                <a:solidFill>
                  <a:srgbClr val="521C77"/>
                </a:solidFill>
              </a:rPr>
              <a:t>Einnahmen – feste Ausgaben – veränderliche Ausgaben = Saldo</a:t>
            </a:r>
          </a:p>
          <a:p>
            <a:pPr lvl="1"/>
            <a:endParaRPr lang="de-DE"/>
          </a:p>
          <a:p>
            <a:r>
              <a:rPr lang="de-DE" b="1"/>
              <a:t>Wenn Ihr alle drei Variablen optimiert habt und am Ende ein positives Saldo herauskommt, was würdet Ihr mit dem Geld machen? </a:t>
            </a:r>
          </a:p>
          <a:p>
            <a:endParaRPr lang="de-DE"/>
          </a:p>
        </p:txBody>
      </p:sp>
      <p:sp>
        <p:nvSpPr>
          <p:cNvPr id="4" name="Foliennummernplatzhalter 3">
            <a:extLst>
              <a:ext uri="{FF2B5EF4-FFF2-40B4-BE49-F238E27FC236}">
                <a16:creationId xmlns:a16="http://schemas.microsoft.com/office/drawing/2014/main" id="{D0FB9B00-646A-2A16-11A1-4BCA90876FDB}"/>
              </a:ext>
            </a:extLst>
          </p:cNvPr>
          <p:cNvSpPr>
            <a:spLocks noGrp="1"/>
          </p:cNvSpPr>
          <p:nvPr>
            <p:ph type="sldNum" sz="quarter" idx="12"/>
          </p:nvPr>
        </p:nvSpPr>
        <p:spPr/>
        <p:txBody>
          <a:bodyPr/>
          <a:lstStyle/>
          <a:p>
            <a:fld id="{0F014D49-C3D3-413E-8AFF-2593B252B544}" type="slidenum">
              <a:rPr lang="de-DE" smtClean="0"/>
              <a:t>14</a:t>
            </a:fld>
            <a:endParaRPr lang="de-DE"/>
          </a:p>
        </p:txBody>
      </p:sp>
      <p:pic>
        <p:nvPicPr>
          <p:cNvPr id="6" name="Grafik 5" descr="Engelsgesichtskontur mit einfarbiger Füllung">
            <a:extLst>
              <a:ext uri="{FF2B5EF4-FFF2-40B4-BE49-F238E27FC236}">
                <a16:creationId xmlns:a16="http://schemas.microsoft.com/office/drawing/2014/main" id="{47947EB3-9432-5F5D-823F-125699749C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69030" y="2326241"/>
            <a:ext cx="457200" cy="457200"/>
          </a:xfrm>
          <a:prstGeom prst="rect">
            <a:avLst/>
          </a:prstGeom>
        </p:spPr>
      </p:pic>
      <p:pic>
        <p:nvPicPr>
          <p:cNvPr id="8" name="Grafik 7" descr="Neutrale Gesichtskontur mit einfarbiger Füllung">
            <a:extLst>
              <a:ext uri="{FF2B5EF4-FFF2-40B4-BE49-F238E27FC236}">
                <a16:creationId xmlns:a16="http://schemas.microsoft.com/office/drawing/2014/main" id="{A095FE64-E8B3-1B64-91F6-37946E50134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90776" y="2326241"/>
            <a:ext cx="457200" cy="457200"/>
          </a:xfrm>
          <a:prstGeom prst="rect">
            <a:avLst/>
          </a:prstGeom>
        </p:spPr>
      </p:pic>
      <p:pic>
        <p:nvPicPr>
          <p:cNvPr id="12" name="Grafik 11" descr="Weinende Gesichtskontur mit einfarbiger Füllung">
            <a:extLst>
              <a:ext uri="{FF2B5EF4-FFF2-40B4-BE49-F238E27FC236}">
                <a16:creationId xmlns:a16="http://schemas.microsoft.com/office/drawing/2014/main" id="{08F79237-7B9C-4544-7EBB-6EE6D24B461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12521" y="2326241"/>
            <a:ext cx="457200" cy="457200"/>
          </a:xfrm>
          <a:prstGeom prst="rect">
            <a:avLst/>
          </a:prstGeom>
        </p:spPr>
      </p:pic>
      <p:pic>
        <p:nvPicPr>
          <p:cNvPr id="14" name="Grafik 13">
            <a:extLst>
              <a:ext uri="{FF2B5EF4-FFF2-40B4-BE49-F238E27FC236}">
                <a16:creationId xmlns:a16="http://schemas.microsoft.com/office/drawing/2014/main" id="{E1E2A6E8-ACD2-994F-5493-115502B39C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26276" y="3552668"/>
            <a:ext cx="2937655" cy="2937655"/>
          </a:xfrm>
          <a:prstGeom prst="rect">
            <a:avLst/>
          </a:prstGeom>
        </p:spPr>
      </p:pic>
      <p:sp>
        <p:nvSpPr>
          <p:cNvPr id="15" name="Explosion: 14 Zacken 14">
            <a:extLst>
              <a:ext uri="{FF2B5EF4-FFF2-40B4-BE49-F238E27FC236}">
                <a16:creationId xmlns:a16="http://schemas.microsoft.com/office/drawing/2014/main" id="{420B5344-7374-DEC5-B361-0F616966BFE2}"/>
              </a:ext>
            </a:extLst>
          </p:cNvPr>
          <p:cNvSpPr/>
          <p:nvPr/>
        </p:nvSpPr>
        <p:spPr>
          <a:xfrm>
            <a:off x="2181531" y="3882687"/>
            <a:ext cx="4167266" cy="2746887"/>
          </a:xfrm>
          <a:prstGeom prst="irregularSeal2">
            <a:avLst/>
          </a:prstGeom>
          <a:solidFill>
            <a:srgbClr val="F6688E"/>
          </a:solidFill>
          <a:ln w="12700" cap="flat">
            <a:solidFill>
              <a:srgbClr val="F6688E"/>
            </a:solidFill>
            <a:prstDash val="solid"/>
            <a:miter/>
          </a:ln>
        </p:spPr>
        <p:txBody>
          <a:bodyPr rtlCol="0" anchor="ctr"/>
          <a:lstStyle/>
          <a:p>
            <a:pPr algn="ctr"/>
            <a:r>
              <a:rPr lang="de-DE" b="1">
                <a:solidFill>
                  <a:srgbClr val="F0E9E5"/>
                </a:solidFill>
              </a:rPr>
              <a:t>Finanzieller Spielraum!</a:t>
            </a:r>
          </a:p>
        </p:txBody>
      </p:sp>
      <p:sp>
        <p:nvSpPr>
          <p:cNvPr id="16" name="Textplatzhalter 15">
            <a:extLst>
              <a:ext uri="{FF2B5EF4-FFF2-40B4-BE49-F238E27FC236}">
                <a16:creationId xmlns:a16="http://schemas.microsoft.com/office/drawing/2014/main" id="{1A820716-D15B-F364-E3DF-83CF46E4739D}"/>
              </a:ext>
            </a:extLst>
          </p:cNvPr>
          <p:cNvSpPr txBox="1">
            <a:spLocks/>
          </p:cNvSpPr>
          <p:nvPr/>
        </p:nvSpPr>
        <p:spPr>
          <a:xfrm>
            <a:off x="8019376" y="6293213"/>
            <a:ext cx="3006322" cy="346226"/>
          </a:xfrm>
          <a:prstGeom prst="rect">
            <a:avLst/>
          </a:prstGeom>
        </p:spPr>
        <p:txBody>
          <a:bodyPr/>
          <a:lstStyle>
            <a:lvl1pPr marL="228600" indent="-228600" algn="l" defTabSz="914400" rtl="0" eaLnBrk="1" latinLnBrk="0" hangingPunct="1">
              <a:lnSpc>
                <a:spcPct val="90000"/>
              </a:lnSpc>
              <a:spcBef>
                <a:spcPts val="1000"/>
              </a:spcBef>
              <a:buClr>
                <a:schemeClr val="tx2"/>
              </a:buClr>
              <a:buFont typeface="Source Sans Pro" panose="020B0503030403020204" pitchFamily="34" charset="0"/>
              <a:buChar char="•"/>
              <a:defRPr sz="1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000"/>
              <a:t>Quelle: </a:t>
            </a:r>
            <a:r>
              <a:rPr lang="de-DE" sz="1000" err="1"/>
              <a:t>Cuate</a:t>
            </a:r>
            <a:r>
              <a:rPr lang="de-DE" sz="1000"/>
              <a:t> / storyset.com</a:t>
            </a:r>
          </a:p>
        </p:txBody>
      </p:sp>
    </p:spTree>
    <p:extLst>
      <p:ext uri="{BB962C8B-B14F-4D97-AF65-F5344CB8AC3E}">
        <p14:creationId xmlns:p14="http://schemas.microsoft.com/office/powerpoint/2010/main" val="1281574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C4244D-E1F2-5AB1-3ABB-B3AC0D57AB0E}"/>
              </a:ext>
            </a:extLst>
          </p:cNvPr>
          <p:cNvSpPr>
            <a:spLocks noGrp="1"/>
          </p:cNvSpPr>
          <p:nvPr>
            <p:ph type="title"/>
          </p:nvPr>
        </p:nvSpPr>
        <p:spPr/>
        <p:txBody>
          <a:bodyPr/>
          <a:lstStyle/>
          <a:p>
            <a:r>
              <a:rPr lang="de-DE"/>
              <a:t>Weitere Tipps für die Budgetplanung</a:t>
            </a:r>
          </a:p>
        </p:txBody>
      </p:sp>
      <p:sp>
        <p:nvSpPr>
          <p:cNvPr id="3" name="Inhaltsplatzhalter 2">
            <a:extLst>
              <a:ext uri="{FF2B5EF4-FFF2-40B4-BE49-F238E27FC236}">
                <a16:creationId xmlns:a16="http://schemas.microsoft.com/office/drawing/2014/main" id="{47712935-29B6-65EE-8E68-8B41CB541D86}"/>
              </a:ext>
            </a:extLst>
          </p:cNvPr>
          <p:cNvSpPr>
            <a:spLocks noGrp="1"/>
          </p:cNvSpPr>
          <p:nvPr>
            <p:ph idx="1"/>
          </p:nvPr>
        </p:nvSpPr>
        <p:spPr>
          <a:xfrm>
            <a:off x="804051" y="2231722"/>
            <a:ext cx="9402939" cy="4364832"/>
          </a:xfrm>
        </p:spPr>
        <p:txBody>
          <a:bodyPr/>
          <a:lstStyle/>
          <a:p>
            <a:r>
              <a:rPr lang="de-DE" b="1"/>
              <a:t>Festlegen von Budgets </a:t>
            </a:r>
            <a:r>
              <a:rPr lang="de-DE"/>
              <a:t>für Zeiträume oder Kategorien</a:t>
            </a:r>
          </a:p>
          <a:p>
            <a:pPr lvl="1"/>
            <a:r>
              <a:rPr lang="de-DE"/>
              <a:t>Umschlagmethode </a:t>
            </a:r>
            <a:r>
              <a:rPr lang="de-DE">
                <a:sym typeface="Wingdings" panose="05000000000000000000" pitchFamily="2" charset="2"/>
              </a:rPr>
              <a:t> </a:t>
            </a:r>
            <a:r>
              <a:rPr lang="de-DE" err="1">
                <a:sym typeface="Wingdings" panose="05000000000000000000" pitchFamily="2" charset="2"/>
              </a:rPr>
              <a:t>TikTok</a:t>
            </a:r>
            <a:r>
              <a:rPr lang="de-DE">
                <a:sym typeface="Wingdings" panose="05000000000000000000" pitchFamily="2" charset="2"/>
              </a:rPr>
              <a:t>-Trend „Cash </a:t>
            </a:r>
            <a:r>
              <a:rPr lang="de-DE" err="1">
                <a:sym typeface="Wingdings" panose="05000000000000000000" pitchFamily="2" charset="2"/>
              </a:rPr>
              <a:t>Stuffing</a:t>
            </a:r>
            <a:r>
              <a:rPr lang="de-DE">
                <a:sym typeface="Wingdings" panose="05000000000000000000" pitchFamily="2" charset="2"/>
              </a:rPr>
              <a:t>“</a:t>
            </a:r>
          </a:p>
          <a:p>
            <a:pPr lvl="1"/>
            <a:endParaRPr lang="de-DE"/>
          </a:p>
          <a:p>
            <a:r>
              <a:rPr lang="de-DE" b="1"/>
              <a:t>Festlegen von Sparzielen</a:t>
            </a:r>
          </a:p>
          <a:p>
            <a:pPr lvl="1"/>
            <a:r>
              <a:rPr lang="de-DE"/>
              <a:t>3-Monats-Regel</a:t>
            </a:r>
          </a:p>
          <a:p>
            <a:pPr lvl="1"/>
            <a:endParaRPr lang="de-DE"/>
          </a:p>
          <a:p>
            <a:r>
              <a:rPr lang="de-DE" b="1"/>
              <a:t>Rücklagen bilden/ Sparen </a:t>
            </a:r>
          </a:p>
          <a:p>
            <a:endParaRPr lang="de-DE" b="1"/>
          </a:p>
          <a:p>
            <a:r>
              <a:rPr lang="de-DE" b="1"/>
              <a:t>Anschaffungen und Vorhaben planen</a:t>
            </a:r>
          </a:p>
          <a:p>
            <a:pPr lvl="1"/>
            <a:r>
              <a:rPr lang="de-DE"/>
              <a:t>z.B. Kosten für Ausflüge/ Reisen/ Freizeitaktivitäten  </a:t>
            </a:r>
          </a:p>
        </p:txBody>
      </p:sp>
      <p:sp>
        <p:nvSpPr>
          <p:cNvPr id="4" name="Foliennummernplatzhalter 3">
            <a:extLst>
              <a:ext uri="{FF2B5EF4-FFF2-40B4-BE49-F238E27FC236}">
                <a16:creationId xmlns:a16="http://schemas.microsoft.com/office/drawing/2014/main" id="{B7CF0AE1-AADB-62C5-2237-7B74DC3D9803}"/>
              </a:ext>
            </a:extLst>
          </p:cNvPr>
          <p:cNvSpPr>
            <a:spLocks noGrp="1"/>
          </p:cNvSpPr>
          <p:nvPr>
            <p:ph type="sldNum" sz="quarter" idx="12"/>
          </p:nvPr>
        </p:nvSpPr>
        <p:spPr/>
        <p:txBody>
          <a:bodyPr/>
          <a:lstStyle/>
          <a:p>
            <a:fld id="{0F014D49-C3D3-413E-8AFF-2593B252B544}" type="slidenum">
              <a:rPr lang="de-DE" smtClean="0"/>
              <a:t>15</a:t>
            </a:fld>
            <a:endParaRPr lang="de-DE"/>
          </a:p>
        </p:txBody>
      </p:sp>
      <p:pic>
        <p:nvPicPr>
          <p:cNvPr id="6" name="Grafik 5">
            <a:extLst>
              <a:ext uri="{FF2B5EF4-FFF2-40B4-BE49-F238E27FC236}">
                <a16:creationId xmlns:a16="http://schemas.microsoft.com/office/drawing/2014/main" id="{8CE1F27A-805A-B457-B723-ADC2A086E8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8960" y="2049035"/>
            <a:ext cx="4091940" cy="4091940"/>
          </a:xfrm>
          <a:prstGeom prst="rect">
            <a:avLst/>
          </a:prstGeom>
        </p:spPr>
      </p:pic>
      <p:sp>
        <p:nvSpPr>
          <p:cNvPr id="7" name="Textplatzhalter 15">
            <a:extLst>
              <a:ext uri="{FF2B5EF4-FFF2-40B4-BE49-F238E27FC236}">
                <a16:creationId xmlns:a16="http://schemas.microsoft.com/office/drawing/2014/main" id="{524778C6-CD25-3E02-AF69-7DE54E88FAA7}"/>
              </a:ext>
            </a:extLst>
          </p:cNvPr>
          <p:cNvSpPr txBox="1">
            <a:spLocks/>
          </p:cNvSpPr>
          <p:nvPr/>
        </p:nvSpPr>
        <p:spPr>
          <a:xfrm>
            <a:off x="7461769" y="5794749"/>
            <a:ext cx="3006322" cy="346226"/>
          </a:xfrm>
          <a:prstGeom prst="rect">
            <a:avLst/>
          </a:prstGeom>
        </p:spPr>
        <p:txBody>
          <a:bodyPr/>
          <a:lstStyle>
            <a:lvl1pPr marL="228600" indent="-228600" algn="l" defTabSz="914400" rtl="0" eaLnBrk="1" latinLnBrk="0" hangingPunct="1">
              <a:lnSpc>
                <a:spcPct val="90000"/>
              </a:lnSpc>
              <a:spcBef>
                <a:spcPts val="1000"/>
              </a:spcBef>
              <a:buClr>
                <a:schemeClr val="tx2"/>
              </a:buClr>
              <a:buFont typeface="Source Sans Pro" panose="020B0503030403020204" pitchFamily="34" charset="0"/>
              <a:buChar char="•"/>
              <a:defRPr sz="1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000"/>
              <a:t>Quelle: </a:t>
            </a:r>
            <a:r>
              <a:rPr lang="de-DE" sz="1000" err="1"/>
              <a:t>Amico</a:t>
            </a:r>
            <a:r>
              <a:rPr lang="de-DE" sz="1000"/>
              <a:t> / storyset.com</a:t>
            </a:r>
          </a:p>
        </p:txBody>
      </p:sp>
    </p:spTree>
    <p:extLst>
      <p:ext uri="{BB962C8B-B14F-4D97-AF65-F5344CB8AC3E}">
        <p14:creationId xmlns:p14="http://schemas.microsoft.com/office/powerpoint/2010/main" val="42736418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9D8D5F-5486-FB5F-3B1F-8D2091C89BD9}"/>
              </a:ext>
            </a:extLst>
          </p:cNvPr>
          <p:cNvSpPr>
            <a:spLocks noGrp="1"/>
          </p:cNvSpPr>
          <p:nvPr>
            <p:ph type="title"/>
          </p:nvPr>
        </p:nvSpPr>
        <p:spPr/>
        <p:txBody>
          <a:bodyPr/>
          <a:lstStyle/>
          <a:p>
            <a:r>
              <a:rPr lang="de-DE"/>
              <a:t>Tipps</a:t>
            </a:r>
          </a:p>
        </p:txBody>
      </p:sp>
      <p:sp>
        <p:nvSpPr>
          <p:cNvPr id="3" name="Inhaltsplatzhalter 2">
            <a:extLst>
              <a:ext uri="{FF2B5EF4-FFF2-40B4-BE49-F238E27FC236}">
                <a16:creationId xmlns:a16="http://schemas.microsoft.com/office/drawing/2014/main" id="{434CE481-716E-26CA-C6F7-B721BB27A9AB}"/>
              </a:ext>
            </a:extLst>
          </p:cNvPr>
          <p:cNvSpPr>
            <a:spLocks noGrp="1"/>
          </p:cNvSpPr>
          <p:nvPr>
            <p:ph idx="1"/>
          </p:nvPr>
        </p:nvSpPr>
        <p:spPr>
          <a:xfrm>
            <a:off x="1118845" y="2413036"/>
            <a:ext cx="7747838" cy="3447230"/>
          </a:xfrm>
        </p:spPr>
        <p:txBody>
          <a:bodyPr/>
          <a:lstStyle/>
          <a:p>
            <a:r>
              <a:rPr lang="de-DE" dirty="0"/>
              <a:t>Belege aufheben und sammeln</a:t>
            </a:r>
          </a:p>
          <a:p>
            <a:r>
              <a:rPr lang="de-DE" dirty="0"/>
              <a:t>Notizen machen, wenn es keine Belege gibt</a:t>
            </a:r>
          </a:p>
          <a:p>
            <a:r>
              <a:rPr lang="de-DE" dirty="0"/>
              <a:t>Festen Rhythmus nutzen (z.B. immer Samstags oder nach dem Großeinkauf)</a:t>
            </a:r>
          </a:p>
          <a:p>
            <a:r>
              <a:rPr lang="de-DE" dirty="0"/>
              <a:t>Haushaltsbuch griffbereit halten </a:t>
            </a:r>
          </a:p>
          <a:p>
            <a:r>
              <a:rPr lang="de-DE" dirty="0"/>
              <a:t>App nutzen und sofort Einkäufe eintragen</a:t>
            </a:r>
          </a:p>
          <a:p>
            <a:r>
              <a:rPr lang="de-DE" dirty="0"/>
              <a:t>Kontobuchungen regelmäßig prüfen und erfassen</a:t>
            </a:r>
          </a:p>
          <a:p>
            <a:r>
              <a:rPr lang="de-DE" dirty="0"/>
              <a:t>Nicht aufgeben, wenn ein Monat mal Lücken hat</a:t>
            </a:r>
          </a:p>
          <a:p>
            <a:r>
              <a:rPr lang="de-DE" dirty="0"/>
              <a:t>Ehrlich zu sich sein – auch „Kleinigkeiten“ berücksichtigen</a:t>
            </a:r>
          </a:p>
          <a:p>
            <a:r>
              <a:rPr lang="de-DE" dirty="0"/>
              <a:t>Familienangehörige und Freunde zum Mitmachen motivieren</a:t>
            </a:r>
          </a:p>
        </p:txBody>
      </p:sp>
      <p:sp>
        <p:nvSpPr>
          <p:cNvPr id="4" name="Foliennummernplatzhalter 3">
            <a:extLst>
              <a:ext uri="{FF2B5EF4-FFF2-40B4-BE49-F238E27FC236}">
                <a16:creationId xmlns:a16="http://schemas.microsoft.com/office/drawing/2014/main" id="{E6185C63-D9A0-CA9C-8A3C-96A5FF928047}"/>
              </a:ext>
            </a:extLst>
          </p:cNvPr>
          <p:cNvSpPr>
            <a:spLocks noGrp="1"/>
          </p:cNvSpPr>
          <p:nvPr>
            <p:ph type="sldNum" sz="quarter" idx="12"/>
          </p:nvPr>
        </p:nvSpPr>
        <p:spPr/>
        <p:txBody>
          <a:bodyPr/>
          <a:lstStyle/>
          <a:p>
            <a:fld id="{0F014D49-C3D3-413E-8AFF-2593B252B544}" type="slidenum">
              <a:rPr lang="de-DE" smtClean="0"/>
              <a:t>16</a:t>
            </a:fld>
            <a:endParaRPr lang="de-DE"/>
          </a:p>
        </p:txBody>
      </p:sp>
      <p:pic>
        <p:nvPicPr>
          <p:cNvPr id="6" name="Grafik 5">
            <a:extLst>
              <a:ext uri="{FF2B5EF4-FFF2-40B4-BE49-F238E27FC236}">
                <a16:creationId xmlns:a16="http://schemas.microsoft.com/office/drawing/2014/main" id="{638C4C3A-BF80-5061-47C2-A48E42DCF8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9724" y="3045410"/>
            <a:ext cx="3642610" cy="3642610"/>
          </a:xfrm>
          <a:prstGeom prst="rect">
            <a:avLst/>
          </a:prstGeom>
        </p:spPr>
      </p:pic>
      <p:sp>
        <p:nvSpPr>
          <p:cNvPr id="7" name="Textplatzhalter 15">
            <a:extLst>
              <a:ext uri="{FF2B5EF4-FFF2-40B4-BE49-F238E27FC236}">
                <a16:creationId xmlns:a16="http://schemas.microsoft.com/office/drawing/2014/main" id="{E0C72B6E-D3C1-318E-FA83-728C54D6BF1D}"/>
              </a:ext>
            </a:extLst>
          </p:cNvPr>
          <p:cNvSpPr txBox="1">
            <a:spLocks/>
          </p:cNvSpPr>
          <p:nvPr/>
        </p:nvSpPr>
        <p:spPr>
          <a:xfrm>
            <a:off x="8077343" y="5915217"/>
            <a:ext cx="3006322" cy="346226"/>
          </a:xfrm>
          <a:prstGeom prst="rect">
            <a:avLst/>
          </a:prstGeom>
        </p:spPr>
        <p:txBody>
          <a:bodyPr/>
          <a:lstStyle>
            <a:lvl1pPr marL="228600" indent="-228600" algn="l" defTabSz="914400" rtl="0" eaLnBrk="1" latinLnBrk="0" hangingPunct="1">
              <a:lnSpc>
                <a:spcPct val="90000"/>
              </a:lnSpc>
              <a:spcBef>
                <a:spcPts val="1000"/>
              </a:spcBef>
              <a:buClr>
                <a:schemeClr val="tx2"/>
              </a:buClr>
              <a:buFont typeface="Source Sans Pro" panose="020B0503030403020204" pitchFamily="34" charset="0"/>
              <a:buChar char="•"/>
              <a:defRPr sz="1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000"/>
              <a:t>Quelle: </a:t>
            </a:r>
            <a:r>
              <a:rPr lang="de-DE" sz="1000" err="1"/>
              <a:t>Cuate</a:t>
            </a:r>
            <a:r>
              <a:rPr lang="de-DE" sz="1000"/>
              <a:t> / storyset.com</a:t>
            </a:r>
          </a:p>
        </p:txBody>
      </p:sp>
    </p:spTree>
    <p:extLst>
      <p:ext uri="{BB962C8B-B14F-4D97-AF65-F5344CB8AC3E}">
        <p14:creationId xmlns:p14="http://schemas.microsoft.com/office/powerpoint/2010/main" val="1511034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375191-D18F-5F33-1ED0-99F339C61EBC}"/>
              </a:ext>
            </a:extLst>
          </p:cNvPr>
          <p:cNvSpPr>
            <a:spLocks noGrp="1"/>
          </p:cNvSpPr>
          <p:nvPr>
            <p:ph type="title"/>
          </p:nvPr>
        </p:nvSpPr>
        <p:spPr/>
        <p:txBody>
          <a:bodyPr/>
          <a:lstStyle/>
          <a:p>
            <a:r>
              <a:rPr lang="de-DE"/>
              <a:t>Vorteile von Budgetierung</a:t>
            </a:r>
          </a:p>
        </p:txBody>
      </p:sp>
      <p:sp>
        <p:nvSpPr>
          <p:cNvPr id="3" name="Inhaltsplatzhalter 2">
            <a:extLst>
              <a:ext uri="{FF2B5EF4-FFF2-40B4-BE49-F238E27FC236}">
                <a16:creationId xmlns:a16="http://schemas.microsoft.com/office/drawing/2014/main" id="{E0592ED3-B049-2547-C06D-034930C52B4E}"/>
              </a:ext>
            </a:extLst>
          </p:cNvPr>
          <p:cNvSpPr>
            <a:spLocks noGrp="1"/>
          </p:cNvSpPr>
          <p:nvPr>
            <p:ph idx="1"/>
          </p:nvPr>
        </p:nvSpPr>
        <p:spPr>
          <a:xfrm>
            <a:off x="804051" y="2049035"/>
            <a:ext cx="9402939" cy="4364832"/>
          </a:xfrm>
        </p:spPr>
        <p:txBody>
          <a:bodyPr/>
          <a:lstStyle/>
          <a:p>
            <a:pPr marL="457200" lvl="1" indent="0">
              <a:buNone/>
            </a:pPr>
            <a:r>
              <a:rPr lang="de-DE" b="1"/>
              <a:t>Sparen </a:t>
            </a:r>
            <a:r>
              <a:rPr lang="de-DE"/>
              <a:t>– Budgetierung hilft, Geld für zukünftige Ziele zurückzulegen.</a:t>
            </a:r>
          </a:p>
          <a:p>
            <a:pPr lvl="1"/>
            <a:endParaRPr lang="de-DE"/>
          </a:p>
          <a:p>
            <a:pPr lvl="1"/>
            <a:endParaRPr lang="de-DE"/>
          </a:p>
          <a:p>
            <a:pPr marL="457200" lvl="1" indent="0">
              <a:buNone/>
            </a:pPr>
            <a:r>
              <a:rPr lang="de-DE" b="1"/>
              <a:t>Kontrolle </a:t>
            </a:r>
            <a:r>
              <a:rPr lang="de-DE"/>
              <a:t>– Schüler:innen erlangen mehr Kontrolle über ihre finanziellen Entscheidungen.</a:t>
            </a:r>
          </a:p>
          <a:p>
            <a:pPr lvl="1"/>
            <a:endParaRPr lang="de-DE"/>
          </a:p>
          <a:p>
            <a:pPr lvl="1"/>
            <a:endParaRPr lang="de-DE"/>
          </a:p>
          <a:p>
            <a:pPr marL="457200" lvl="1" indent="0">
              <a:buNone/>
            </a:pPr>
            <a:r>
              <a:rPr lang="de-DE" b="1"/>
              <a:t>Sicherheit </a:t>
            </a:r>
            <a:r>
              <a:rPr lang="de-DE"/>
              <a:t>– Budgetierung  vermindert Stress und fördert ein Gefühl der finanziellen Sicherheit.</a:t>
            </a:r>
          </a:p>
          <a:p>
            <a:pPr lvl="1"/>
            <a:endParaRPr lang="de-DE"/>
          </a:p>
          <a:p>
            <a:pPr lvl="1"/>
            <a:endParaRPr lang="de-DE"/>
          </a:p>
          <a:p>
            <a:pPr marL="457200" lvl="1" indent="0">
              <a:buNone/>
            </a:pPr>
            <a:r>
              <a:rPr lang="de-DE" b="1"/>
              <a:t>Zukunftsplanung </a:t>
            </a:r>
            <a:r>
              <a:rPr lang="de-DE"/>
              <a:t>– Budgetierung ermöglicht es, langfristige Ziele zu verfolgen und vorzusorgen</a:t>
            </a:r>
          </a:p>
        </p:txBody>
      </p:sp>
      <p:sp>
        <p:nvSpPr>
          <p:cNvPr id="4" name="Foliennummernplatzhalter 3">
            <a:extLst>
              <a:ext uri="{FF2B5EF4-FFF2-40B4-BE49-F238E27FC236}">
                <a16:creationId xmlns:a16="http://schemas.microsoft.com/office/drawing/2014/main" id="{8F64B73B-D785-0AEA-9BE2-21D5ED722D5F}"/>
              </a:ext>
            </a:extLst>
          </p:cNvPr>
          <p:cNvSpPr>
            <a:spLocks noGrp="1"/>
          </p:cNvSpPr>
          <p:nvPr>
            <p:ph type="sldNum" sz="quarter" idx="12"/>
          </p:nvPr>
        </p:nvSpPr>
        <p:spPr/>
        <p:txBody>
          <a:bodyPr/>
          <a:lstStyle/>
          <a:p>
            <a:fld id="{0F014D49-C3D3-413E-8AFF-2593B252B544}" type="slidenum">
              <a:rPr lang="de-DE" smtClean="0"/>
              <a:t>17</a:t>
            </a:fld>
            <a:endParaRPr lang="de-DE"/>
          </a:p>
        </p:txBody>
      </p:sp>
      <p:pic>
        <p:nvPicPr>
          <p:cNvPr id="6" name="Grafik 5" descr="Sparschwein Silhouette">
            <a:extLst>
              <a:ext uri="{FF2B5EF4-FFF2-40B4-BE49-F238E27FC236}">
                <a16:creationId xmlns:a16="http://schemas.microsoft.com/office/drawing/2014/main" id="{DB08BEA5-BBE7-D879-9A40-1B732F8FA28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5016" y="1858927"/>
            <a:ext cx="703613" cy="703613"/>
          </a:xfrm>
          <a:prstGeom prst="rect">
            <a:avLst/>
          </a:prstGeom>
        </p:spPr>
      </p:pic>
      <p:pic>
        <p:nvPicPr>
          <p:cNvPr id="8" name="Grafik 7" descr="Balkendiagramm Silhouette">
            <a:extLst>
              <a:ext uri="{FF2B5EF4-FFF2-40B4-BE49-F238E27FC236}">
                <a16:creationId xmlns:a16="http://schemas.microsoft.com/office/drawing/2014/main" id="{B94BDD33-A17E-F7BB-C40E-3AB483DD6E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1119" y="2839673"/>
            <a:ext cx="589327" cy="589327"/>
          </a:xfrm>
          <a:prstGeom prst="rect">
            <a:avLst/>
          </a:prstGeom>
        </p:spPr>
      </p:pic>
      <p:pic>
        <p:nvPicPr>
          <p:cNvPr id="12" name="Grafik 11" descr="Friedenszeichen Silhouette">
            <a:extLst>
              <a:ext uri="{FF2B5EF4-FFF2-40B4-BE49-F238E27FC236}">
                <a16:creationId xmlns:a16="http://schemas.microsoft.com/office/drawing/2014/main" id="{020927BB-BE34-C868-FA2F-719721B22CD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7562" y="3793113"/>
            <a:ext cx="656439" cy="656439"/>
          </a:xfrm>
          <a:prstGeom prst="rect">
            <a:avLst/>
          </a:prstGeom>
        </p:spPr>
      </p:pic>
      <p:pic>
        <p:nvPicPr>
          <p:cNvPr id="14" name="Grafik 13" descr="Künstliche Intelligenz Silhouette">
            <a:extLst>
              <a:ext uri="{FF2B5EF4-FFF2-40B4-BE49-F238E27FC236}">
                <a16:creationId xmlns:a16="http://schemas.microsoft.com/office/drawing/2014/main" id="{94CAAF17-A3C3-C63A-E7C4-DF1BCF296A3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6961" y="4969490"/>
            <a:ext cx="703613" cy="703613"/>
          </a:xfrm>
          <a:prstGeom prst="rect">
            <a:avLst/>
          </a:prstGeom>
        </p:spPr>
      </p:pic>
    </p:spTree>
    <p:extLst>
      <p:ext uri="{BB962C8B-B14F-4D97-AF65-F5344CB8AC3E}">
        <p14:creationId xmlns:p14="http://schemas.microsoft.com/office/powerpoint/2010/main" val="2964851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B419ECC-0818-49A7-9E98-48D302FF99C5}"/>
              </a:ext>
            </a:extLst>
          </p:cNvPr>
          <p:cNvSpPr>
            <a:spLocks noGrp="1"/>
          </p:cNvSpPr>
          <p:nvPr>
            <p:ph type="body" sz="quarter" idx="10"/>
          </p:nvPr>
        </p:nvSpPr>
        <p:spPr/>
        <p:txBody>
          <a:bodyPr/>
          <a:lstStyle/>
          <a:p>
            <a:pPr algn="ctr"/>
            <a:r>
              <a:rPr lang="de-DE" b="1"/>
              <a:t>2. Zinseszins</a:t>
            </a:r>
          </a:p>
        </p:txBody>
      </p:sp>
      <p:sp>
        <p:nvSpPr>
          <p:cNvPr id="3" name="Foliennummernplatzhalter 2">
            <a:extLst>
              <a:ext uri="{FF2B5EF4-FFF2-40B4-BE49-F238E27FC236}">
                <a16:creationId xmlns:a16="http://schemas.microsoft.com/office/drawing/2014/main" id="{111BEA89-1AFE-2C78-26FB-57E76538F014}"/>
              </a:ext>
            </a:extLst>
          </p:cNvPr>
          <p:cNvSpPr>
            <a:spLocks noGrp="1"/>
          </p:cNvSpPr>
          <p:nvPr>
            <p:ph type="sldNum" sz="quarter" idx="12"/>
          </p:nvPr>
        </p:nvSpPr>
        <p:spPr/>
        <p:txBody>
          <a:bodyPr/>
          <a:lstStyle/>
          <a:p>
            <a:fld id="{0F014D49-C3D3-413E-8AFF-2593B252B544}" type="slidenum">
              <a:rPr lang="de-DE" smtClean="0"/>
              <a:pPr/>
              <a:t>18</a:t>
            </a:fld>
            <a:endParaRPr lang="de-DE"/>
          </a:p>
        </p:txBody>
      </p:sp>
    </p:spTree>
    <p:extLst>
      <p:ext uri="{BB962C8B-B14F-4D97-AF65-F5344CB8AC3E}">
        <p14:creationId xmlns:p14="http://schemas.microsoft.com/office/powerpoint/2010/main" val="1233224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35F45B-3630-596D-7933-C4DFE7C38F0F}"/>
              </a:ext>
            </a:extLst>
          </p:cNvPr>
          <p:cNvSpPr>
            <a:spLocks noGrp="1"/>
          </p:cNvSpPr>
          <p:nvPr>
            <p:ph type="title"/>
          </p:nvPr>
        </p:nvSpPr>
        <p:spPr/>
        <p:txBody>
          <a:bodyPr/>
          <a:lstStyle/>
          <a:p>
            <a:r>
              <a:rPr lang="de-DE"/>
              <a:t>Exponentielles Wachstum – Der Zinseszins </a:t>
            </a:r>
          </a:p>
        </p:txBody>
      </p:sp>
      <p:sp>
        <p:nvSpPr>
          <p:cNvPr id="3" name="Inhaltsplatzhalter 2">
            <a:extLst>
              <a:ext uri="{FF2B5EF4-FFF2-40B4-BE49-F238E27FC236}">
                <a16:creationId xmlns:a16="http://schemas.microsoft.com/office/drawing/2014/main" id="{96B159EE-D6B5-28B2-D9B8-C90F4877BEB3}"/>
              </a:ext>
            </a:extLst>
          </p:cNvPr>
          <p:cNvSpPr>
            <a:spLocks noGrp="1"/>
          </p:cNvSpPr>
          <p:nvPr>
            <p:ph idx="1"/>
          </p:nvPr>
        </p:nvSpPr>
        <p:spPr>
          <a:xfrm>
            <a:off x="6604000" y="2318014"/>
            <a:ext cx="3602990" cy="4364832"/>
          </a:xfrm>
        </p:spPr>
        <p:txBody>
          <a:bodyPr/>
          <a:lstStyle/>
          <a:p>
            <a:r>
              <a:rPr lang="de-DE" b="1"/>
              <a:t>Exponentielles Wachstum </a:t>
            </a:r>
          </a:p>
          <a:p>
            <a:pPr lvl="1"/>
            <a:r>
              <a:rPr lang="de-DE"/>
              <a:t>Ein Begriff, den wir aus der Pandemie kennen, der aber auch positive Seiten hat, wie z.B. bei der Geldvermehrung durch Zinseszins. </a:t>
            </a:r>
          </a:p>
          <a:p>
            <a:pPr lvl="1"/>
            <a:endParaRPr lang="de-DE"/>
          </a:p>
          <a:p>
            <a:r>
              <a:rPr lang="de-DE" b="1"/>
              <a:t>Zinseszins</a:t>
            </a:r>
          </a:p>
          <a:p>
            <a:pPr lvl="1"/>
            <a:r>
              <a:rPr lang="de-DE"/>
              <a:t>Zinsen auf bereits erhaltene Zinsen – So verdient Geld </a:t>
            </a:r>
            <a:r>
              <a:rPr lang="de-DE" err="1"/>
              <a:t>Geld</a:t>
            </a:r>
            <a:r>
              <a:rPr lang="de-DE"/>
              <a:t>!</a:t>
            </a:r>
          </a:p>
        </p:txBody>
      </p:sp>
      <p:sp>
        <p:nvSpPr>
          <p:cNvPr id="4" name="Foliennummernplatzhalter 3">
            <a:extLst>
              <a:ext uri="{FF2B5EF4-FFF2-40B4-BE49-F238E27FC236}">
                <a16:creationId xmlns:a16="http://schemas.microsoft.com/office/drawing/2014/main" id="{5AA75DE1-C7E7-29AE-DDC6-9DB89D430BF7}"/>
              </a:ext>
            </a:extLst>
          </p:cNvPr>
          <p:cNvSpPr>
            <a:spLocks noGrp="1"/>
          </p:cNvSpPr>
          <p:nvPr>
            <p:ph type="sldNum" sz="quarter" idx="12"/>
          </p:nvPr>
        </p:nvSpPr>
        <p:spPr/>
        <p:txBody>
          <a:bodyPr/>
          <a:lstStyle/>
          <a:p>
            <a:fld id="{0F014D49-C3D3-413E-8AFF-2593B252B544}" type="slidenum">
              <a:rPr lang="de-DE" smtClean="0"/>
              <a:t>19</a:t>
            </a:fld>
            <a:endParaRPr lang="de-DE"/>
          </a:p>
        </p:txBody>
      </p:sp>
      <p:pic>
        <p:nvPicPr>
          <p:cNvPr id="6" name="Grafik 5">
            <a:extLst>
              <a:ext uri="{FF2B5EF4-FFF2-40B4-BE49-F238E27FC236}">
                <a16:creationId xmlns:a16="http://schemas.microsoft.com/office/drawing/2014/main" id="{C25BCE82-2F89-ACB9-CF79-01A13CDA35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623878"/>
            <a:ext cx="4343400" cy="4343400"/>
          </a:xfrm>
          <a:prstGeom prst="rect">
            <a:avLst/>
          </a:prstGeom>
        </p:spPr>
      </p:pic>
      <p:sp>
        <p:nvSpPr>
          <p:cNvPr id="7" name="Textplatzhalter 15">
            <a:extLst>
              <a:ext uri="{FF2B5EF4-FFF2-40B4-BE49-F238E27FC236}">
                <a16:creationId xmlns:a16="http://schemas.microsoft.com/office/drawing/2014/main" id="{31F54C87-051B-E7F1-3AE6-7617CCEA1FFF}"/>
              </a:ext>
            </a:extLst>
          </p:cNvPr>
          <p:cNvSpPr txBox="1">
            <a:spLocks/>
          </p:cNvSpPr>
          <p:nvPr/>
        </p:nvSpPr>
        <p:spPr>
          <a:xfrm>
            <a:off x="2988829" y="5877145"/>
            <a:ext cx="3006322" cy="346226"/>
          </a:xfrm>
          <a:prstGeom prst="rect">
            <a:avLst/>
          </a:prstGeom>
        </p:spPr>
        <p:txBody>
          <a:bodyPr/>
          <a:lstStyle>
            <a:lvl1pPr marL="228600" indent="-228600" algn="l" defTabSz="914400" rtl="0" eaLnBrk="1" latinLnBrk="0" hangingPunct="1">
              <a:lnSpc>
                <a:spcPct val="90000"/>
              </a:lnSpc>
              <a:spcBef>
                <a:spcPts val="1000"/>
              </a:spcBef>
              <a:buClr>
                <a:schemeClr val="tx2"/>
              </a:buClr>
              <a:buFont typeface="Source Sans Pro" panose="020B0503030403020204" pitchFamily="34" charset="0"/>
              <a:buChar char="•"/>
              <a:defRPr sz="1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000"/>
              <a:t>Quelle: </a:t>
            </a:r>
            <a:r>
              <a:rPr lang="de-DE" sz="1000" err="1"/>
              <a:t>Amico</a:t>
            </a:r>
            <a:r>
              <a:rPr lang="de-DE" sz="1000"/>
              <a:t> / storyset.com</a:t>
            </a:r>
          </a:p>
        </p:txBody>
      </p:sp>
    </p:spTree>
    <p:extLst>
      <p:ext uri="{BB962C8B-B14F-4D97-AF65-F5344CB8AC3E}">
        <p14:creationId xmlns:p14="http://schemas.microsoft.com/office/powerpoint/2010/main" val="2432481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7A73592-0A92-02D9-5F1F-937F1B8D6334}"/>
              </a:ext>
            </a:extLst>
          </p:cNvPr>
          <p:cNvSpPr>
            <a:spLocks noGrp="1"/>
          </p:cNvSpPr>
          <p:nvPr>
            <p:ph type="body" sz="quarter" idx="10"/>
          </p:nvPr>
        </p:nvSpPr>
        <p:spPr>
          <a:xfrm>
            <a:off x="615193" y="4835979"/>
            <a:ext cx="5480807" cy="633644"/>
          </a:xfrm>
        </p:spPr>
        <p:txBody>
          <a:bodyPr/>
          <a:lstStyle/>
          <a:p>
            <a:pPr algn="ctr"/>
            <a:r>
              <a:rPr lang="de-DE" b="1"/>
              <a:t>1. Budgetierung</a:t>
            </a:r>
          </a:p>
          <a:p>
            <a:pPr algn="ctr"/>
            <a:endParaRPr lang="de-DE" sz="2000" b="1"/>
          </a:p>
        </p:txBody>
      </p:sp>
      <p:sp>
        <p:nvSpPr>
          <p:cNvPr id="3" name="Foliennummernplatzhalter 2">
            <a:extLst>
              <a:ext uri="{FF2B5EF4-FFF2-40B4-BE49-F238E27FC236}">
                <a16:creationId xmlns:a16="http://schemas.microsoft.com/office/drawing/2014/main" id="{CE707BD2-09FB-1EE8-8A23-5DBF7FD9F6DA}"/>
              </a:ext>
            </a:extLst>
          </p:cNvPr>
          <p:cNvSpPr>
            <a:spLocks noGrp="1"/>
          </p:cNvSpPr>
          <p:nvPr>
            <p:ph type="sldNum" sz="quarter" idx="12"/>
          </p:nvPr>
        </p:nvSpPr>
        <p:spPr/>
        <p:txBody>
          <a:bodyPr/>
          <a:lstStyle/>
          <a:p>
            <a:fld id="{0F014D49-C3D3-413E-8AFF-2593B252B544}" type="slidenum">
              <a:rPr lang="de-DE" smtClean="0"/>
              <a:pPr/>
              <a:t>2</a:t>
            </a:fld>
            <a:endParaRPr lang="de-DE"/>
          </a:p>
        </p:txBody>
      </p:sp>
    </p:spTree>
    <p:extLst>
      <p:ext uri="{BB962C8B-B14F-4D97-AF65-F5344CB8AC3E}">
        <p14:creationId xmlns:p14="http://schemas.microsoft.com/office/powerpoint/2010/main" val="41378494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8EA139-BBF2-B02F-2D14-4C0EC0FB16A1}"/>
              </a:ext>
            </a:extLst>
          </p:cNvPr>
          <p:cNvSpPr>
            <a:spLocks noGrp="1"/>
          </p:cNvSpPr>
          <p:nvPr>
            <p:ph type="title"/>
          </p:nvPr>
        </p:nvSpPr>
        <p:spPr/>
        <p:txBody>
          <a:bodyPr/>
          <a:lstStyle/>
          <a:p>
            <a:r>
              <a:rPr lang="de-DE"/>
              <a:t>Beispiel: Der Zinseszins</a:t>
            </a:r>
          </a:p>
        </p:txBody>
      </p:sp>
      <p:sp>
        <p:nvSpPr>
          <p:cNvPr id="3" name="Inhaltsplatzhalter 2">
            <a:extLst>
              <a:ext uri="{FF2B5EF4-FFF2-40B4-BE49-F238E27FC236}">
                <a16:creationId xmlns:a16="http://schemas.microsoft.com/office/drawing/2014/main" id="{AD3557B9-447C-62D2-E7BC-F8500C1FC920}"/>
              </a:ext>
            </a:extLst>
          </p:cNvPr>
          <p:cNvSpPr>
            <a:spLocks noGrp="1"/>
          </p:cNvSpPr>
          <p:nvPr>
            <p:ph idx="1"/>
          </p:nvPr>
        </p:nvSpPr>
        <p:spPr>
          <a:xfrm>
            <a:off x="804051" y="2049035"/>
            <a:ext cx="4496082" cy="4364832"/>
          </a:xfrm>
        </p:spPr>
        <p:txBody>
          <a:bodyPr/>
          <a:lstStyle/>
          <a:p>
            <a:r>
              <a:rPr lang="de-DE"/>
              <a:t>Alex hat durch ihre Budgetierung monatlich 10 Euro übrig. </a:t>
            </a:r>
          </a:p>
          <a:p>
            <a:r>
              <a:rPr lang="de-DE"/>
              <a:t>Sie investiert diese Summe mit einer erwarteten Rendite von 7% pro Jahr.</a:t>
            </a:r>
          </a:p>
          <a:p>
            <a:pPr marL="0" indent="0">
              <a:buNone/>
            </a:pPr>
            <a:endParaRPr lang="de-DE"/>
          </a:p>
          <a:p>
            <a:r>
              <a:rPr lang="de-DE" b="1"/>
              <a:t>Nach 10 Jahren </a:t>
            </a:r>
            <a:r>
              <a:rPr lang="de-DE"/>
              <a:t>(120 Monate) erwartet sie 1.657 Euro.</a:t>
            </a:r>
          </a:p>
          <a:p>
            <a:r>
              <a:rPr lang="de-DE" b="1"/>
              <a:t>Nach 20 Jahren </a:t>
            </a:r>
            <a:r>
              <a:rPr lang="de-DE"/>
              <a:t>(240 Monate) hat sie 4.919 Euro angespart – mehr als doppelt so viel wie sie eingezahlt hat. </a:t>
            </a:r>
          </a:p>
        </p:txBody>
      </p:sp>
      <p:sp>
        <p:nvSpPr>
          <p:cNvPr id="4" name="Foliennummernplatzhalter 3">
            <a:extLst>
              <a:ext uri="{FF2B5EF4-FFF2-40B4-BE49-F238E27FC236}">
                <a16:creationId xmlns:a16="http://schemas.microsoft.com/office/drawing/2014/main" id="{6565D9EA-0C5B-2C94-D151-2391C0B505DA}"/>
              </a:ext>
            </a:extLst>
          </p:cNvPr>
          <p:cNvSpPr>
            <a:spLocks noGrp="1"/>
          </p:cNvSpPr>
          <p:nvPr>
            <p:ph type="sldNum" sz="quarter" idx="12"/>
          </p:nvPr>
        </p:nvSpPr>
        <p:spPr/>
        <p:txBody>
          <a:bodyPr/>
          <a:lstStyle/>
          <a:p>
            <a:fld id="{0F014D49-C3D3-413E-8AFF-2593B252B544}" type="slidenum">
              <a:rPr lang="de-DE" smtClean="0"/>
              <a:t>20</a:t>
            </a:fld>
            <a:endParaRPr lang="de-DE"/>
          </a:p>
        </p:txBody>
      </p:sp>
      <p:pic>
        <p:nvPicPr>
          <p:cNvPr id="6" name="Grafik 5">
            <a:extLst>
              <a:ext uri="{FF2B5EF4-FFF2-40B4-BE49-F238E27FC236}">
                <a16:creationId xmlns:a16="http://schemas.microsoft.com/office/drawing/2014/main" id="{8B5EC90B-3FBE-8586-333F-1C6FFEFB97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711" y="2001179"/>
            <a:ext cx="3796236" cy="3796236"/>
          </a:xfrm>
          <a:prstGeom prst="rect">
            <a:avLst/>
          </a:prstGeom>
        </p:spPr>
      </p:pic>
      <p:sp>
        <p:nvSpPr>
          <p:cNvPr id="7" name="Textplatzhalter 15">
            <a:extLst>
              <a:ext uri="{FF2B5EF4-FFF2-40B4-BE49-F238E27FC236}">
                <a16:creationId xmlns:a16="http://schemas.microsoft.com/office/drawing/2014/main" id="{13467255-8E5D-0CAE-CBF4-8396C016CB3A}"/>
              </a:ext>
            </a:extLst>
          </p:cNvPr>
          <p:cNvSpPr txBox="1">
            <a:spLocks/>
          </p:cNvSpPr>
          <p:nvPr/>
        </p:nvSpPr>
        <p:spPr>
          <a:xfrm>
            <a:off x="8195829" y="5797415"/>
            <a:ext cx="3006322" cy="346226"/>
          </a:xfrm>
          <a:prstGeom prst="rect">
            <a:avLst/>
          </a:prstGeom>
        </p:spPr>
        <p:txBody>
          <a:bodyPr/>
          <a:lstStyle>
            <a:lvl1pPr marL="228600" indent="-228600" algn="l" defTabSz="914400" rtl="0" eaLnBrk="1" latinLnBrk="0" hangingPunct="1">
              <a:lnSpc>
                <a:spcPct val="90000"/>
              </a:lnSpc>
              <a:spcBef>
                <a:spcPts val="1000"/>
              </a:spcBef>
              <a:buClr>
                <a:schemeClr val="tx2"/>
              </a:buClr>
              <a:buFont typeface="Source Sans Pro" panose="020B0503030403020204" pitchFamily="34" charset="0"/>
              <a:buChar char="•"/>
              <a:defRPr sz="1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000"/>
              <a:t>Quelle: </a:t>
            </a:r>
            <a:r>
              <a:rPr lang="de-DE" sz="1000" err="1"/>
              <a:t>Amico</a:t>
            </a:r>
            <a:r>
              <a:rPr lang="de-DE" sz="1000"/>
              <a:t> / storyset.com</a:t>
            </a:r>
          </a:p>
        </p:txBody>
      </p:sp>
    </p:spTree>
    <p:extLst>
      <p:ext uri="{BB962C8B-B14F-4D97-AF65-F5344CB8AC3E}">
        <p14:creationId xmlns:p14="http://schemas.microsoft.com/office/powerpoint/2010/main" val="1991170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04E2BF-C4BC-0080-56E4-0FDD4B83192B}"/>
              </a:ext>
            </a:extLst>
          </p:cNvPr>
          <p:cNvSpPr>
            <a:spLocks noGrp="1"/>
          </p:cNvSpPr>
          <p:nvPr>
            <p:ph type="title"/>
          </p:nvPr>
        </p:nvSpPr>
        <p:spPr/>
        <p:txBody>
          <a:bodyPr/>
          <a:lstStyle/>
          <a:p>
            <a:r>
              <a:rPr lang="de-DE"/>
              <a:t>Schauen wir uns die Zahlen an</a:t>
            </a:r>
          </a:p>
        </p:txBody>
      </p:sp>
      <p:sp>
        <p:nvSpPr>
          <p:cNvPr id="4" name="Foliennummernplatzhalter 3">
            <a:extLst>
              <a:ext uri="{FF2B5EF4-FFF2-40B4-BE49-F238E27FC236}">
                <a16:creationId xmlns:a16="http://schemas.microsoft.com/office/drawing/2014/main" id="{541668FF-E555-5F7E-54A5-93995771637A}"/>
              </a:ext>
            </a:extLst>
          </p:cNvPr>
          <p:cNvSpPr>
            <a:spLocks noGrp="1"/>
          </p:cNvSpPr>
          <p:nvPr>
            <p:ph type="sldNum" sz="quarter" idx="12"/>
          </p:nvPr>
        </p:nvSpPr>
        <p:spPr/>
        <p:txBody>
          <a:bodyPr/>
          <a:lstStyle/>
          <a:p>
            <a:fld id="{0F014D49-C3D3-413E-8AFF-2593B252B544}" type="slidenum">
              <a:rPr lang="de-DE" smtClean="0"/>
              <a:t>21</a:t>
            </a:fld>
            <a:endParaRPr lang="de-DE"/>
          </a:p>
        </p:txBody>
      </p:sp>
      <p:graphicFrame>
        <p:nvGraphicFramePr>
          <p:cNvPr id="5" name="Diagramm 4">
            <a:extLst>
              <a:ext uri="{FF2B5EF4-FFF2-40B4-BE49-F238E27FC236}">
                <a16:creationId xmlns:a16="http://schemas.microsoft.com/office/drawing/2014/main" id="{92A55170-2070-F600-4738-887EED4B570B}"/>
              </a:ext>
            </a:extLst>
          </p:cNvPr>
          <p:cNvGraphicFramePr/>
          <p:nvPr>
            <p:extLst>
              <p:ext uri="{D42A27DB-BD31-4B8C-83A1-F6EECF244321}">
                <p14:modId xmlns:p14="http://schemas.microsoft.com/office/powerpoint/2010/main" val="2013777968"/>
              </p:ext>
            </p:extLst>
          </p:nvPr>
        </p:nvGraphicFramePr>
        <p:xfrm>
          <a:off x="520018" y="1535186"/>
          <a:ext cx="7910918" cy="505421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feld 5">
            <a:extLst>
              <a:ext uri="{FF2B5EF4-FFF2-40B4-BE49-F238E27FC236}">
                <a16:creationId xmlns:a16="http://schemas.microsoft.com/office/drawing/2014/main" id="{E9844DA7-A21A-987D-9D17-4763BD8B4593}"/>
              </a:ext>
            </a:extLst>
          </p:cNvPr>
          <p:cNvSpPr txBox="1"/>
          <p:nvPr/>
        </p:nvSpPr>
        <p:spPr>
          <a:xfrm>
            <a:off x="8624222" y="2551837"/>
            <a:ext cx="2964873" cy="1477328"/>
          </a:xfrm>
          <a:prstGeom prst="rect">
            <a:avLst/>
          </a:prstGeom>
          <a:noFill/>
        </p:spPr>
        <p:txBody>
          <a:bodyPr wrap="square" rtlCol="0">
            <a:spAutoFit/>
          </a:bodyPr>
          <a:lstStyle/>
          <a:p>
            <a:pPr algn="ctr"/>
            <a:r>
              <a:rPr lang="de-DE"/>
              <a:t>Zur Vereinfachung wurde das Kapital immer zum Jahresende mit 7% verzinst. Dies ist auch bei den folgenden Grafiken der Fall.</a:t>
            </a:r>
          </a:p>
        </p:txBody>
      </p:sp>
      <p:sp>
        <p:nvSpPr>
          <p:cNvPr id="7" name="Textfeld 6">
            <a:extLst>
              <a:ext uri="{FF2B5EF4-FFF2-40B4-BE49-F238E27FC236}">
                <a16:creationId xmlns:a16="http://schemas.microsoft.com/office/drawing/2014/main" id="{9EEA2F8E-7EAD-65D2-A287-70278D9E6913}"/>
              </a:ext>
            </a:extLst>
          </p:cNvPr>
          <p:cNvSpPr txBox="1"/>
          <p:nvPr/>
        </p:nvSpPr>
        <p:spPr>
          <a:xfrm>
            <a:off x="7784983" y="5915200"/>
            <a:ext cx="4290673" cy="461665"/>
          </a:xfrm>
          <a:prstGeom prst="rect">
            <a:avLst/>
          </a:prstGeom>
          <a:noFill/>
        </p:spPr>
        <p:txBody>
          <a:bodyPr wrap="square" rtlCol="0">
            <a:spAutoFit/>
          </a:bodyPr>
          <a:lstStyle/>
          <a:p>
            <a:r>
              <a:rPr lang="de-DE" sz="1200" b="1"/>
              <a:t>Achtung:</a:t>
            </a:r>
            <a:r>
              <a:rPr lang="de-DE" sz="1200"/>
              <a:t> An der Börse ist die Rendite nicht immer gleich, es kann zu Schwankungen kommen.</a:t>
            </a:r>
          </a:p>
        </p:txBody>
      </p:sp>
    </p:spTree>
    <p:extLst>
      <p:ext uri="{BB962C8B-B14F-4D97-AF65-F5344CB8AC3E}">
        <p14:creationId xmlns:p14="http://schemas.microsoft.com/office/powerpoint/2010/main" val="11734438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8A4D94-7FDC-535A-1EE9-7894FA4A57B4}"/>
              </a:ext>
            </a:extLst>
          </p:cNvPr>
          <p:cNvSpPr>
            <a:spLocks noGrp="1"/>
          </p:cNvSpPr>
          <p:nvPr>
            <p:ph type="title"/>
          </p:nvPr>
        </p:nvSpPr>
        <p:spPr/>
        <p:txBody>
          <a:bodyPr>
            <a:normAutofit fontScale="90000"/>
          </a:bodyPr>
          <a:lstStyle/>
          <a:p>
            <a:r>
              <a:rPr lang="de-DE"/>
              <a:t>Schauen wir uns die Zahlen an – Realistisches Szenario</a:t>
            </a:r>
          </a:p>
        </p:txBody>
      </p:sp>
      <p:sp>
        <p:nvSpPr>
          <p:cNvPr id="3" name="Inhaltsplatzhalter 2">
            <a:extLst>
              <a:ext uri="{FF2B5EF4-FFF2-40B4-BE49-F238E27FC236}">
                <a16:creationId xmlns:a16="http://schemas.microsoft.com/office/drawing/2014/main" id="{37262C7E-222C-0091-CA46-F8EBE6F7F99A}"/>
              </a:ext>
            </a:extLst>
          </p:cNvPr>
          <p:cNvSpPr>
            <a:spLocks noGrp="1"/>
          </p:cNvSpPr>
          <p:nvPr>
            <p:ph idx="1"/>
          </p:nvPr>
        </p:nvSpPr>
        <p:spPr>
          <a:xfrm>
            <a:off x="804051" y="1716881"/>
            <a:ext cx="3830701" cy="4659984"/>
          </a:xfrm>
        </p:spPr>
        <p:txBody>
          <a:bodyPr>
            <a:normAutofit lnSpcReduction="10000"/>
          </a:bodyPr>
          <a:lstStyle/>
          <a:p>
            <a:r>
              <a:rPr lang="de-DE"/>
              <a:t>Alex legt bis zu Beginn ihrer Ausbildung in zwei Jahren 10 Euro pro Monat an, während ihrer Ausbildung 50 Euro pro Monat und nach der Ausbildung 200 Euro. </a:t>
            </a:r>
          </a:p>
          <a:p>
            <a:r>
              <a:rPr lang="de-DE" b="1"/>
              <a:t>Nach 20 Jahren </a:t>
            </a:r>
            <a:r>
              <a:rPr lang="de-DE"/>
              <a:t>hat sie rund 73.000 Euro gespart.</a:t>
            </a:r>
          </a:p>
          <a:p>
            <a:r>
              <a:rPr lang="de-DE" b="1"/>
              <a:t>Nach 45 Jahren </a:t>
            </a:r>
            <a:r>
              <a:rPr lang="de-DE"/>
              <a:t>hat sie rund 547.000 Euro angespart, was jährlich rund 38.000 erwirtschaftet – zusätzliche 3.000 Euro monatlich im Ruhestand. </a:t>
            </a:r>
          </a:p>
          <a:p>
            <a:endParaRPr lang="de-DE"/>
          </a:p>
          <a:p>
            <a:r>
              <a:rPr lang="de-DE"/>
              <a:t>Wie viel möchtest Du monatlich zurücklegen, sobald Du in Ausbildung oder Studium bist?</a:t>
            </a:r>
          </a:p>
          <a:p>
            <a:pPr lvl="1"/>
            <a:r>
              <a:rPr lang="de-DE"/>
              <a:t>Rechne dies für 20 und 45 Jahre aus. </a:t>
            </a:r>
          </a:p>
        </p:txBody>
      </p:sp>
      <p:sp>
        <p:nvSpPr>
          <p:cNvPr id="4" name="Foliennummernplatzhalter 3">
            <a:extLst>
              <a:ext uri="{FF2B5EF4-FFF2-40B4-BE49-F238E27FC236}">
                <a16:creationId xmlns:a16="http://schemas.microsoft.com/office/drawing/2014/main" id="{1701D159-1F56-52DD-0E4A-4FDA662D61C3}"/>
              </a:ext>
            </a:extLst>
          </p:cNvPr>
          <p:cNvSpPr>
            <a:spLocks noGrp="1"/>
          </p:cNvSpPr>
          <p:nvPr>
            <p:ph type="sldNum" sz="quarter" idx="12"/>
          </p:nvPr>
        </p:nvSpPr>
        <p:spPr/>
        <p:txBody>
          <a:bodyPr/>
          <a:lstStyle/>
          <a:p>
            <a:fld id="{0F014D49-C3D3-413E-8AFF-2593B252B544}" type="slidenum">
              <a:rPr lang="de-DE" smtClean="0"/>
              <a:t>22</a:t>
            </a:fld>
            <a:endParaRPr lang="de-DE"/>
          </a:p>
        </p:txBody>
      </p:sp>
      <p:graphicFrame>
        <p:nvGraphicFramePr>
          <p:cNvPr id="5" name="Diagramm 4">
            <a:extLst>
              <a:ext uri="{FF2B5EF4-FFF2-40B4-BE49-F238E27FC236}">
                <a16:creationId xmlns:a16="http://schemas.microsoft.com/office/drawing/2014/main" id="{48F4CFFA-7456-2F2D-2EEC-B2C0DABDC513}"/>
              </a:ext>
            </a:extLst>
          </p:cNvPr>
          <p:cNvGraphicFramePr>
            <a:graphicFrameLocks noChangeAspect="1"/>
          </p:cNvGraphicFramePr>
          <p:nvPr>
            <p:extLst>
              <p:ext uri="{D42A27DB-BD31-4B8C-83A1-F6EECF244321}">
                <p14:modId xmlns:p14="http://schemas.microsoft.com/office/powerpoint/2010/main" val="1121740741"/>
              </p:ext>
            </p:extLst>
          </p:nvPr>
        </p:nvGraphicFramePr>
        <p:xfrm>
          <a:off x="4634752" y="1716881"/>
          <a:ext cx="7444643" cy="4245805"/>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feld 5">
            <a:extLst>
              <a:ext uri="{FF2B5EF4-FFF2-40B4-BE49-F238E27FC236}">
                <a16:creationId xmlns:a16="http://schemas.microsoft.com/office/drawing/2014/main" id="{548ED059-37DF-30D3-AE3B-195C1364A8B7}"/>
              </a:ext>
            </a:extLst>
          </p:cNvPr>
          <p:cNvSpPr txBox="1"/>
          <p:nvPr/>
        </p:nvSpPr>
        <p:spPr>
          <a:xfrm>
            <a:off x="7784983" y="5915200"/>
            <a:ext cx="4290673" cy="461665"/>
          </a:xfrm>
          <a:prstGeom prst="rect">
            <a:avLst/>
          </a:prstGeom>
          <a:noFill/>
        </p:spPr>
        <p:txBody>
          <a:bodyPr wrap="square" rtlCol="0">
            <a:spAutoFit/>
          </a:bodyPr>
          <a:lstStyle/>
          <a:p>
            <a:r>
              <a:rPr lang="de-DE" sz="1200" b="1"/>
              <a:t>Achtung:</a:t>
            </a:r>
            <a:r>
              <a:rPr lang="de-DE" sz="1200"/>
              <a:t> An der Börse ist die Rendite nicht immer gleich, es kann zu Schwankungen kommen.</a:t>
            </a:r>
          </a:p>
        </p:txBody>
      </p:sp>
    </p:spTree>
    <p:extLst>
      <p:ext uri="{BB962C8B-B14F-4D97-AF65-F5344CB8AC3E}">
        <p14:creationId xmlns:p14="http://schemas.microsoft.com/office/powerpoint/2010/main" val="3182384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BC8408-9D26-E274-DE49-8B4D31C50730}"/>
              </a:ext>
            </a:extLst>
          </p:cNvPr>
          <p:cNvSpPr>
            <a:spLocks noGrp="1"/>
          </p:cNvSpPr>
          <p:nvPr>
            <p:ph type="title"/>
          </p:nvPr>
        </p:nvSpPr>
        <p:spPr/>
        <p:txBody>
          <a:bodyPr/>
          <a:lstStyle/>
          <a:p>
            <a:r>
              <a:rPr lang="de-DE"/>
              <a:t>Zinseszinsformel</a:t>
            </a:r>
          </a:p>
        </p:txBody>
      </p:sp>
      <p:sp>
        <p:nvSpPr>
          <p:cNvPr id="3" name="Inhaltsplatzhalter 2">
            <a:extLst>
              <a:ext uri="{FF2B5EF4-FFF2-40B4-BE49-F238E27FC236}">
                <a16:creationId xmlns:a16="http://schemas.microsoft.com/office/drawing/2014/main" id="{9599B3EB-A419-BB4A-52FF-C0974DF13ED7}"/>
              </a:ext>
            </a:extLst>
          </p:cNvPr>
          <p:cNvSpPr>
            <a:spLocks noGrp="1"/>
          </p:cNvSpPr>
          <p:nvPr>
            <p:ph idx="1"/>
          </p:nvPr>
        </p:nvSpPr>
        <p:spPr>
          <a:xfrm>
            <a:off x="804051" y="1716881"/>
            <a:ext cx="4905633" cy="4364832"/>
          </a:xfrm>
        </p:spPr>
        <p:txBody>
          <a:bodyPr/>
          <a:lstStyle/>
          <a:p>
            <a:r>
              <a:rPr lang="de-DE"/>
              <a:t>Wenn Du dein Anfangskapital stetig erhöhst, kannst Du Excel nutzen, um den Zinsertrag über die Jahre zu erreichen. </a:t>
            </a:r>
          </a:p>
          <a:p>
            <a:r>
              <a:rPr lang="de-DE"/>
              <a:t>Wenn dir z.B. deine Oma eine größere Summe schenkt, kannst Du auch per Formel berechnen, wie sich der Betrag entwickelt.</a:t>
            </a:r>
          </a:p>
          <a:p>
            <a:endParaRPr lang="de-DE"/>
          </a:p>
          <a:p>
            <a:r>
              <a:rPr lang="de-DE" b="1"/>
              <a:t>1.000 Euro über 10 Jahre bei 7% </a:t>
            </a:r>
            <a:r>
              <a:rPr lang="de-DE"/>
              <a:t>- Wie viel ist das Endkapital?</a:t>
            </a:r>
          </a:p>
          <a:p>
            <a:endParaRPr lang="de-DE"/>
          </a:p>
          <a:p>
            <a:r>
              <a:rPr lang="de-DE"/>
              <a:t>Wenn Du </a:t>
            </a:r>
            <a:r>
              <a:rPr lang="de-DE" b="1"/>
              <a:t>40.000 Euro Eigenkapital </a:t>
            </a:r>
            <a:r>
              <a:rPr lang="de-DE"/>
              <a:t>für eine Wohnung brauchst, wie groß muss der Anfangsbetrag sein, wenn Du in 10 Jahren kaufen möchtest?</a:t>
            </a:r>
          </a:p>
        </p:txBody>
      </p:sp>
      <p:sp>
        <p:nvSpPr>
          <p:cNvPr id="4" name="Foliennummernplatzhalter 3">
            <a:extLst>
              <a:ext uri="{FF2B5EF4-FFF2-40B4-BE49-F238E27FC236}">
                <a16:creationId xmlns:a16="http://schemas.microsoft.com/office/drawing/2014/main" id="{DC2C506D-EB29-E341-09C4-B3CBACE6D19F}"/>
              </a:ext>
            </a:extLst>
          </p:cNvPr>
          <p:cNvSpPr>
            <a:spLocks noGrp="1"/>
          </p:cNvSpPr>
          <p:nvPr>
            <p:ph type="sldNum" sz="quarter" idx="12"/>
          </p:nvPr>
        </p:nvSpPr>
        <p:spPr/>
        <p:txBody>
          <a:bodyPr/>
          <a:lstStyle/>
          <a:p>
            <a:fld id="{0F014D49-C3D3-413E-8AFF-2593B252B544}" type="slidenum">
              <a:rPr lang="de-DE" smtClean="0"/>
              <a:t>23</a:t>
            </a:fld>
            <a:endParaRPr lang="de-DE"/>
          </a:p>
        </p:txBody>
      </p:sp>
      <p:pic>
        <p:nvPicPr>
          <p:cNvPr id="5" name="Grafik 4">
            <a:extLst>
              <a:ext uri="{FF2B5EF4-FFF2-40B4-BE49-F238E27FC236}">
                <a16:creationId xmlns:a16="http://schemas.microsoft.com/office/drawing/2014/main" id="{D890710A-7033-4A17-CA8C-8DD4B3F39A56}"/>
              </a:ext>
            </a:extLst>
          </p:cNvPr>
          <p:cNvPicPr>
            <a:picLocks noChangeAspect="1"/>
          </p:cNvPicPr>
          <p:nvPr/>
        </p:nvPicPr>
        <p:blipFill>
          <a:blip r:embed="rId3"/>
          <a:stretch>
            <a:fillRect/>
          </a:stretch>
        </p:blipFill>
        <p:spPr>
          <a:xfrm>
            <a:off x="6482318" y="2047444"/>
            <a:ext cx="5169250" cy="3954322"/>
          </a:xfrm>
          <a:prstGeom prst="rect">
            <a:avLst/>
          </a:prstGeom>
          <a:ln>
            <a:solidFill>
              <a:srgbClr val="F6688E"/>
            </a:solidFill>
          </a:ln>
        </p:spPr>
      </p:pic>
    </p:spTree>
    <p:extLst>
      <p:ext uri="{BB962C8B-B14F-4D97-AF65-F5344CB8AC3E}">
        <p14:creationId xmlns:p14="http://schemas.microsoft.com/office/powerpoint/2010/main" val="10663472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616813-0CDF-3615-AADC-9A957AAE1852}"/>
              </a:ext>
            </a:extLst>
          </p:cNvPr>
          <p:cNvSpPr>
            <a:spLocks noGrp="1"/>
          </p:cNvSpPr>
          <p:nvPr>
            <p:ph type="title"/>
          </p:nvPr>
        </p:nvSpPr>
        <p:spPr/>
        <p:txBody>
          <a:bodyPr/>
          <a:lstStyle/>
          <a:p>
            <a:r>
              <a:rPr lang="de-DE"/>
              <a:t>Boah, das sind gute Aussichten! </a:t>
            </a:r>
          </a:p>
        </p:txBody>
      </p:sp>
      <p:sp>
        <p:nvSpPr>
          <p:cNvPr id="3" name="Inhaltsplatzhalter 2">
            <a:extLst>
              <a:ext uri="{FF2B5EF4-FFF2-40B4-BE49-F238E27FC236}">
                <a16:creationId xmlns:a16="http://schemas.microsoft.com/office/drawing/2014/main" id="{B2A70234-0D3A-4EC1-CBCB-1191EED7F5B6}"/>
              </a:ext>
            </a:extLst>
          </p:cNvPr>
          <p:cNvSpPr>
            <a:spLocks noGrp="1"/>
          </p:cNvSpPr>
          <p:nvPr>
            <p:ph idx="1"/>
          </p:nvPr>
        </p:nvSpPr>
        <p:spPr>
          <a:xfrm>
            <a:off x="804051" y="1716881"/>
            <a:ext cx="5291949" cy="4364832"/>
          </a:xfrm>
        </p:spPr>
        <p:txBody>
          <a:bodyPr/>
          <a:lstStyle/>
          <a:p>
            <a:r>
              <a:rPr lang="de-DE"/>
              <a:t>7% Zinsen? Die bekomme ich nicht auf mein Girokonto, Tagesgeld- oder Festgeldkonto.</a:t>
            </a:r>
          </a:p>
          <a:p>
            <a:endParaRPr lang="de-DE"/>
          </a:p>
          <a:p>
            <a:r>
              <a:rPr lang="de-DE" b="1"/>
              <a:t>Welche Optionen gibt es, um so hohe Zinssätze zu bekommen?</a:t>
            </a:r>
          </a:p>
          <a:p>
            <a:pPr lvl="1"/>
            <a:r>
              <a:rPr lang="de-DE"/>
              <a:t>Langfristiges Investment an der Börse!</a:t>
            </a:r>
          </a:p>
          <a:p>
            <a:pPr lvl="1"/>
            <a:endParaRPr lang="de-DE"/>
          </a:p>
          <a:p>
            <a:r>
              <a:rPr lang="de-DE"/>
              <a:t>Ist das nicht zu risikoreich? </a:t>
            </a:r>
            <a:r>
              <a:rPr lang="de-DE" b="1"/>
              <a:t>Nein</a:t>
            </a:r>
            <a:r>
              <a:rPr lang="de-DE"/>
              <a:t>, wenn man zwei wichtige Punkte beachtet:</a:t>
            </a:r>
          </a:p>
          <a:p>
            <a:pPr lvl="2"/>
            <a:r>
              <a:rPr lang="de-DE"/>
              <a:t>Langfristiges Investieren</a:t>
            </a:r>
          </a:p>
          <a:p>
            <a:pPr lvl="2"/>
            <a:r>
              <a:rPr lang="de-DE"/>
              <a:t>Kapital streuen (Diversifikation)</a:t>
            </a:r>
          </a:p>
        </p:txBody>
      </p:sp>
      <p:sp>
        <p:nvSpPr>
          <p:cNvPr id="4" name="Foliennummernplatzhalter 3">
            <a:extLst>
              <a:ext uri="{FF2B5EF4-FFF2-40B4-BE49-F238E27FC236}">
                <a16:creationId xmlns:a16="http://schemas.microsoft.com/office/drawing/2014/main" id="{67F58383-D660-A240-5AA4-52CEF2573E5F}"/>
              </a:ext>
            </a:extLst>
          </p:cNvPr>
          <p:cNvSpPr>
            <a:spLocks noGrp="1"/>
          </p:cNvSpPr>
          <p:nvPr>
            <p:ph type="sldNum" sz="quarter" idx="12"/>
          </p:nvPr>
        </p:nvSpPr>
        <p:spPr/>
        <p:txBody>
          <a:bodyPr/>
          <a:lstStyle/>
          <a:p>
            <a:fld id="{0F014D49-C3D3-413E-8AFF-2593B252B544}" type="slidenum">
              <a:rPr lang="de-DE" smtClean="0"/>
              <a:t>24</a:t>
            </a:fld>
            <a:endParaRPr lang="de-DE"/>
          </a:p>
        </p:txBody>
      </p:sp>
      <p:pic>
        <p:nvPicPr>
          <p:cNvPr id="6" name="Grafik 5">
            <a:extLst>
              <a:ext uri="{FF2B5EF4-FFF2-40B4-BE49-F238E27FC236}">
                <a16:creationId xmlns:a16="http://schemas.microsoft.com/office/drawing/2014/main" id="{F67208FA-B193-2869-BACE-B2A320791D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9174" y="2178641"/>
            <a:ext cx="3595626" cy="3595626"/>
          </a:xfrm>
          <a:prstGeom prst="rect">
            <a:avLst/>
          </a:prstGeom>
        </p:spPr>
      </p:pic>
    </p:spTree>
    <p:extLst>
      <p:ext uri="{BB962C8B-B14F-4D97-AF65-F5344CB8AC3E}">
        <p14:creationId xmlns:p14="http://schemas.microsoft.com/office/powerpoint/2010/main" val="4244924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78DF60-F54B-A5B9-F6BA-82FB3EED2849}"/>
              </a:ext>
            </a:extLst>
          </p:cNvPr>
          <p:cNvSpPr>
            <a:spLocks noGrp="1"/>
          </p:cNvSpPr>
          <p:nvPr>
            <p:ph type="title"/>
          </p:nvPr>
        </p:nvSpPr>
        <p:spPr/>
        <p:txBody>
          <a:bodyPr/>
          <a:lstStyle/>
          <a:p>
            <a:r>
              <a:rPr lang="de-DE"/>
              <a:t>Investieren über lange Zeiträume</a:t>
            </a:r>
          </a:p>
        </p:txBody>
      </p:sp>
      <p:sp>
        <p:nvSpPr>
          <p:cNvPr id="3" name="Inhaltsplatzhalter 2">
            <a:extLst>
              <a:ext uri="{FF2B5EF4-FFF2-40B4-BE49-F238E27FC236}">
                <a16:creationId xmlns:a16="http://schemas.microsoft.com/office/drawing/2014/main" id="{30F6E60D-11C3-9EA4-406B-BB49899A36A8}"/>
              </a:ext>
            </a:extLst>
          </p:cNvPr>
          <p:cNvSpPr>
            <a:spLocks noGrp="1"/>
          </p:cNvSpPr>
          <p:nvPr>
            <p:ph idx="1"/>
          </p:nvPr>
        </p:nvSpPr>
        <p:spPr>
          <a:xfrm>
            <a:off x="804051" y="1810871"/>
            <a:ext cx="4349839" cy="4602996"/>
          </a:xfrm>
        </p:spPr>
        <p:txBody>
          <a:bodyPr>
            <a:normAutofit fontScale="92500" lnSpcReduction="10000"/>
          </a:bodyPr>
          <a:lstStyle/>
          <a:p>
            <a:pPr>
              <a:buFont typeface="Arial" panose="020B0604020202020204" pitchFamily="34" charset="0"/>
              <a:buChar char="•"/>
            </a:pPr>
            <a:r>
              <a:rPr lang="de-DE" sz="1900"/>
              <a:t>Das Renditedreieck zeigt die durchschnittlichen jährlichen Erträge für unterschiedliche Anlagezeiträume.</a:t>
            </a:r>
          </a:p>
          <a:p>
            <a:pPr lvl="1"/>
            <a:r>
              <a:rPr lang="de-DE" sz="1900" b="1"/>
              <a:t>X-Achse</a:t>
            </a:r>
            <a:r>
              <a:rPr lang="de-DE" sz="1900"/>
              <a:t>: Einstiegsjahr</a:t>
            </a:r>
          </a:p>
          <a:p>
            <a:pPr lvl="1"/>
            <a:r>
              <a:rPr lang="de-DE" sz="1900" b="1"/>
              <a:t>Y-Achse</a:t>
            </a:r>
            <a:r>
              <a:rPr lang="de-DE" sz="1900"/>
              <a:t>: Ausstiegsjahr</a:t>
            </a:r>
          </a:p>
          <a:p>
            <a:pPr>
              <a:buFont typeface="Arial" panose="020B0604020202020204" pitchFamily="34" charset="0"/>
              <a:buChar char="•"/>
            </a:pPr>
            <a:r>
              <a:rPr lang="de-DE" sz="1900"/>
              <a:t>An den Schnittpunkten lassen sich die erzielten Renditen ablesen.</a:t>
            </a:r>
          </a:p>
          <a:p>
            <a:r>
              <a:rPr lang="de-DE" sz="1900" b="1"/>
              <a:t>Beispiel:</a:t>
            </a:r>
            <a:endParaRPr lang="de-DE" sz="1900"/>
          </a:p>
          <a:p>
            <a:pPr lvl="1"/>
            <a:r>
              <a:rPr lang="de-DE" sz="1900" b="1"/>
              <a:t>Ende 2008</a:t>
            </a:r>
            <a:r>
              <a:rPr lang="de-DE" sz="1900"/>
              <a:t>: Investition in den DAX, Verkauf Ende 2022 – </a:t>
            </a:r>
            <a:r>
              <a:rPr lang="de-DE" sz="1900" b="1"/>
              <a:t>7,9%</a:t>
            </a:r>
            <a:r>
              <a:rPr lang="de-DE" sz="1900"/>
              <a:t> jährliche Rendite.</a:t>
            </a:r>
          </a:p>
          <a:p>
            <a:pPr lvl="1"/>
            <a:r>
              <a:rPr lang="de-DE" sz="1900" b="1"/>
              <a:t>Ende 2008 bis 2023</a:t>
            </a:r>
            <a:r>
              <a:rPr lang="de-DE" sz="1900"/>
              <a:t>: </a:t>
            </a:r>
            <a:r>
              <a:rPr lang="de-DE" sz="1900" b="1"/>
              <a:t>8,7%</a:t>
            </a:r>
            <a:r>
              <a:rPr lang="de-DE" sz="1900"/>
              <a:t> jährliche Rendite.</a:t>
            </a:r>
          </a:p>
          <a:p>
            <a:pPr lvl="1"/>
            <a:r>
              <a:rPr lang="de-DE" sz="1900" b="1"/>
              <a:t>Wert in der letzten Zeile</a:t>
            </a:r>
            <a:r>
              <a:rPr lang="de-DE" sz="1900"/>
              <a:t>: Zeigt, welche durchschnittliche Rendite seit einem bestimmten Jahr erzielt wurde.</a:t>
            </a:r>
          </a:p>
        </p:txBody>
      </p:sp>
      <p:sp>
        <p:nvSpPr>
          <p:cNvPr id="4" name="Foliennummernplatzhalter 3">
            <a:extLst>
              <a:ext uri="{FF2B5EF4-FFF2-40B4-BE49-F238E27FC236}">
                <a16:creationId xmlns:a16="http://schemas.microsoft.com/office/drawing/2014/main" id="{A3D916BF-DA05-51AF-A315-4A5A4D694671}"/>
              </a:ext>
            </a:extLst>
          </p:cNvPr>
          <p:cNvSpPr>
            <a:spLocks noGrp="1"/>
          </p:cNvSpPr>
          <p:nvPr>
            <p:ph type="sldNum" sz="quarter" idx="12"/>
          </p:nvPr>
        </p:nvSpPr>
        <p:spPr/>
        <p:txBody>
          <a:bodyPr/>
          <a:lstStyle/>
          <a:p>
            <a:fld id="{0F014D49-C3D3-413E-8AFF-2593B252B544}" type="slidenum">
              <a:rPr lang="de-DE" smtClean="0"/>
              <a:t>25</a:t>
            </a:fld>
            <a:endParaRPr lang="de-DE"/>
          </a:p>
        </p:txBody>
      </p:sp>
      <p:sp>
        <p:nvSpPr>
          <p:cNvPr id="7" name="Textfeld 6">
            <a:extLst>
              <a:ext uri="{FF2B5EF4-FFF2-40B4-BE49-F238E27FC236}">
                <a16:creationId xmlns:a16="http://schemas.microsoft.com/office/drawing/2014/main" id="{EFB96C47-C613-9587-B7C1-E21FBD651A1D}"/>
              </a:ext>
            </a:extLst>
          </p:cNvPr>
          <p:cNvSpPr txBox="1"/>
          <p:nvPr/>
        </p:nvSpPr>
        <p:spPr>
          <a:xfrm>
            <a:off x="7252766" y="3958479"/>
            <a:ext cx="4830862" cy="307777"/>
          </a:xfrm>
          <a:prstGeom prst="rect">
            <a:avLst/>
          </a:prstGeom>
          <a:noFill/>
        </p:spPr>
        <p:txBody>
          <a:bodyPr wrap="square">
            <a:spAutoFit/>
          </a:bodyPr>
          <a:lstStyle/>
          <a:p>
            <a:r>
              <a:rPr lang="de-DE" sz="1400" b="1">
                <a:hlinkClick r:id="rId3"/>
              </a:rPr>
              <a:t>https://www.boerse.de/renditedreieck/Dax/DE0008469008</a:t>
            </a:r>
            <a:endParaRPr lang="de-DE" sz="1400" b="1"/>
          </a:p>
        </p:txBody>
      </p:sp>
      <p:sp>
        <p:nvSpPr>
          <p:cNvPr id="6" name="Textfeld 5">
            <a:extLst>
              <a:ext uri="{FF2B5EF4-FFF2-40B4-BE49-F238E27FC236}">
                <a16:creationId xmlns:a16="http://schemas.microsoft.com/office/drawing/2014/main" id="{53A8B488-33B8-C0D7-4124-8C78349D65D1}"/>
              </a:ext>
            </a:extLst>
          </p:cNvPr>
          <p:cNvSpPr txBox="1"/>
          <p:nvPr/>
        </p:nvSpPr>
        <p:spPr>
          <a:xfrm>
            <a:off x="6723510" y="3105834"/>
            <a:ext cx="4223838" cy="646331"/>
          </a:xfrm>
          <a:prstGeom prst="rect">
            <a:avLst/>
          </a:prstGeom>
          <a:noFill/>
        </p:spPr>
        <p:txBody>
          <a:bodyPr wrap="square" rtlCol="0">
            <a:spAutoFit/>
          </a:bodyPr>
          <a:lstStyle/>
          <a:p>
            <a:r>
              <a:rPr lang="de-DE">
                <a:solidFill>
                  <a:srgbClr val="521C77"/>
                </a:solidFill>
              </a:rPr>
              <a:t>Über diesen Link könnt Ihr einen Blick auf das </a:t>
            </a:r>
            <a:r>
              <a:rPr lang="de-DE" b="1">
                <a:solidFill>
                  <a:srgbClr val="521C77"/>
                </a:solidFill>
              </a:rPr>
              <a:t>Renditedreieck</a:t>
            </a:r>
            <a:r>
              <a:rPr lang="de-DE">
                <a:solidFill>
                  <a:srgbClr val="521C77"/>
                </a:solidFill>
              </a:rPr>
              <a:t> werfen!</a:t>
            </a:r>
          </a:p>
        </p:txBody>
      </p:sp>
      <p:pic>
        <p:nvPicPr>
          <p:cNvPr id="9" name="Grafik 8">
            <a:extLst>
              <a:ext uri="{FF2B5EF4-FFF2-40B4-BE49-F238E27FC236}">
                <a16:creationId xmlns:a16="http://schemas.microsoft.com/office/drawing/2014/main" id="{29338C89-E260-0D33-77D2-FB6A3C6CF3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0764" y="2992627"/>
            <a:ext cx="872746" cy="872746"/>
          </a:xfrm>
          <a:prstGeom prst="rect">
            <a:avLst/>
          </a:prstGeom>
        </p:spPr>
      </p:pic>
      <p:pic>
        <p:nvPicPr>
          <p:cNvPr id="11" name="Grafik 10">
            <a:extLst>
              <a:ext uri="{FF2B5EF4-FFF2-40B4-BE49-F238E27FC236}">
                <a16:creationId xmlns:a16="http://schemas.microsoft.com/office/drawing/2014/main" id="{7D98076B-82D6-7F16-9962-760E7AC831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8970" y="3673328"/>
            <a:ext cx="1563796" cy="878081"/>
          </a:xfrm>
          <a:prstGeom prst="rect">
            <a:avLst/>
          </a:prstGeom>
        </p:spPr>
      </p:pic>
    </p:spTree>
    <p:extLst>
      <p:ext uri="{BB962C8B-B14F-4D97-AF65-F5344CB8AC3E}">
        <p14:creationId xmlns:p14="http://schemas.microsoft.com/office/powerpoint/2010/main" val="41251216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8333BE-A352-3867-AD58-E5218F38798C}"/>
              </a:ext>
            </a:extLst>
          </p:cNvPr>
          <p:cNvSpPr>
            <a:spLocks noGrp="1"/>
          </p:cNvSpPr>
          <p:nvPr>
            <p:ph type="title"/>
          </p:nvPr>
        </p:nvSpPr>
        <p:spPr/>
        <p:txBody>
          <a:bodyPr/>
          <a:lstStyle/>
          <a:p>
            <a:r>
              <a:rPr lang="de-DE"/>
              <a:t>Lege nicht alle Eier in einen Korb! </a:t>
            </a:r>
          </a:p>
        </p:txBody>
      </p:sp>
      <p:sp>
        <p:nvSpPr>
          <p:cNvPr id="4" name="Foliennummernplatzhalter 3">
            <a:extLst>
              <a:ext uri="{FF2B5EF4-FFF2-40B4-BE49-F238E27FC236}">
                <a16:creationId xmlns:a16="http://schemas.microsoft.com/office/drawing/2014/main" id="{F534CB98-9A85-4EC3-06F1-FF767BCA195F}"/>
              </a:ext>
            </a:extLst>
          </p:cNvPr>
          <p:cNvSpPr>
            <a:spLocks noGrp="1"/>
          </p:cNvSpPr>
          <p:nvPr>
            <p:ph type="sldNum" sz="quarter" idx="12"/>
          </p:nvPr>
        </p:nvSpPr>
        <p:spPr/>
        <p:txBody>
          <a:bodyPr/>
          <a:lstStyle/>
          <a:p>
            <a:fld id="{0F014D49-C3D3-413E-8AFF-2593B252B544}" type="slidenum">
              <a:rPr lang="de-DE" smtClean="0"/>
              <a:t>26</a:t>
            </a:fld>
            <a:endParaRPr lang="de-DE"/>
          </a:p>
        </p:txBody>
      </p:sp>
      <p:sp>
        <p:nvSpPr>
          <p:cNvPr id="7" name="Rechteck 6">
            <a:extLst>
              <a:ext uri="{FF2B5EF4-FFF2-40B4-BE49-F238E27FC236}">
                <a16:creationId xmlns:a16="http://schemas.microsoft.com/office/drawing/2014/main" id="{DBDB4A0C-2920-39D1-15AB-85994B90F9DE}"/>
              </a:ext>
            </a:extLst>
          </p:cNvPr>
          <p:cNvSpPr/>
          <p:nvPr/>
        </p:nvSpPr>
        <p:spPr>
          <a:xfrm>
            <a:off x="674370" y="1690688"/>
            <a:ext cx="6526530" cy="4351338"/>
          </a:xfrm>
          <a:prstGeom prst="rect">
            <a:avLst/>
          </a:prstGeom>
          <a:no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Freihandform: Form 7">
            <a:extLst>
              <a:ext uri="{FF2B5EF4-FFF2-40B4-BE49-F238E27FC236}">
                <a16:creationId xmlns:a16="http://schemas.microsoft.com/office/drawing/2014/main" id="{86801F02-601D-E6E3-3E27-E94EDE8C0F21}"/>
              </a:ext>
            </a:extLst>
          </p:cNvPr>
          <p:cNvSpPr/>
          <p:nvPr/>
        </p:nvSpPr>
        <p:spPr>
          <a:xfrm>
            <a:off x="685800" y="2393576"/>
            <a:ext cx="6515100" cy="3496236"/>
          </a:xfrm>
          <a:custGeom>
            <a:avLst/>
            <a:gdLst>
              <a:gd name="connsiteX0" fmla="*/ 0 w 6515100"/>
              <a:gd name="connsiteY0" fmla="*/ 2339789 h 3496236"/>
              <a:gd name="connsiteX1" fmla="*/ 228600 w 6515100"/>
              <a:gd name="connsiteY1" fmla="*/ 1983442 h 3496236"/>
              <a:gd name="connsiteX2" fmla="*/ 396688 w 6515100"/>
              <a:gd name="connsiteY2" fmla="*/ 2151530 h 3496236"/>
              <a:gd name="connsiteX3" fmla="*/ 732865 w 6515100"/>
              <a:gd name="connsiteY3" fmla="*/ 1983442 h 3496236"/>
              <a:gd name="connsiteX4" fmla="*/ 954741 w 6515100"/>
              <a:gd name="connsiteY4" fmla="*/ 2070848 h 3496236"/>
              <a:gd name="connsiteX5" fmla="*/ 1337982 w 6515100"/>
              <a:gd name="connsiteY5" fmla="*/ 1539689 h 3496236"/>
              <a:gd name="connsiteX6" fmla="*/ 1559859 w 6515100"/>
              <a:gd name="connsiteY6" fmla="*/ 1633818 h 3496236"/>
              <a:gd name="connsiteX7" fmla="*/ 1660712 w 6515100"/>
              <a:gd name="connsiteY7" fmla="*/ 1848971 h 3496236"/>
              <a:gd name="connsiteX8" fmla="*/ 1795182 w 6515100"/>
              <a:gd name="connsiteY8" fmla="*/ 1492624 h 3496236"/>
              <a:gd name="connsiteX9" fmla="*/ 1969994 w 6515100"/>
              <a:gd name="connsiteY9" fmla="*/ 1842248 h 3496236"/>
              <a:gd name="connsiteX10" fmla="*/ 2111188 w 6515100"/>
              <a:gd name="connsiteY10" fmla="*/ 3112995 h 3496236"/>
              <a:gd name="connsiteX11" fmla="*/ 2366682 w 6515100"/>
              <a:gd name="connsiteY11" fmla="*/ 3200400 h 3496236"/>
              <a:gd name="connsiteX12" fmla="*/ 2548218 w 6515100"/>
              <a:gd name="connsiteY12" fmla="*/ 2991971 h 3496236"/>
              <a:gd name="connsiteX13" fmla="*/ 2844053 w 6515100"/>
              <a:gd name="connsiteY13" fmla="*/ 3462618 h 3496236"/>
              <a:gd name="connsiteX14" fmla="*/ 3126441 w 6515100"/>
              <a:gd name="connsiteY14" fmla="*/ 3260912 h 3496236"/>
              <a:gd name="connsiteX15" fmla="*/ 3200400 w 6515100"/>
              <a:gd name="connsiteY15" fmla="*/ 3032312 h 3496236"/>
              <a:gd name="connsiteX16" fmla="*/ 3866029 w 6515100"/>
              <a:gd name="connsiteY16" fmla="*/ 3496236 h 3496236"/>
              <a:gd name="connsiteX17" fmla="*/ 4161865 w 6515100"/>
              <a:gd name="connsiteY17" fmla="*/ 3240742 h 3496236"/>
              <a:gd name="connsiteX18" fmla="*/ 4309782 w 6515100"/>
              <a:gd name="connsiteY18" fmla="*/ 2897842 h 3496236"/>
              <a:gd name="connsiteX19" fmla="*/ 4619065 w 6515100"/>
              <a:gd name="connsiteY19" fmla="*/ 3025589 h 3496236"/>
              <a:gd name="connsiteX20" fmla="*/ 4988859 w 6515100"/>
              <a:gd name="connsiteY20" fmla="*/ 2675965 h 3496236"/>
              <a:gd name="connsiteX21" fmla="*/ 5109882 w 6515100"/>
              <a:gd name="connsiteY21" fmla="*/ 1922930 h 3496236"/>
              <a:gd name="connsiteX22" fmla="*/ 5372100 w 6515100"/>
              <a:gd name="connsiteY22" fmla="*/ 1707777 h 3496236"/>
              <a:gd name="connsiteX23" fmla="*/ 5627594 w 6515100"/>
              <a:gd name="connsiteY23" fmla="*/ 759759 h 3496236"/>
              <a:gd name="connsiteX24" fmla="*/ 5762065 w 6515100"/>
              <a:gd name="connsiteY24" fmla="*/ 793377 h 3496236"/>
              <a:gd name="connsiteX25" fmla="*/ 5822576 w 6515100"/>
              <a:gd name="connsiteY25" fmla="*/ 625289 h 3496236"/>
              <a:gd name="connsiteX26" fmla="*/ 6232712 w 6515100"/>
              <a:gd name="connsiteY26" fmla="*/ 766483 h 3496236"/>
              <a:gd name="connsiteX27" fmla="*/ 6434418 w 6515100"/>
              <a:gd name="connsiteY27" fmla="*/ 410136 h 3496236"/>
              <a:gd name="connsiteX28" fmla="*/ 6515100 w 6515100"/>
              <a:gd name="connsiteY28" fmla="*/ 0 h 3496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515100" h="3496236">
                <a:moveTo>
                  <a:pt x="0" y="2339789"/>
                </a:moveTo>
                <a:lnTo>
                  <a:pt x="228600" y="1983442"/>
                </a:lnTo>
                <a:lnTo>
                  <a:pt x="396688" y="2151530"/>
                </a:lnTo>
                <a:lnTo>
                  <a:pt x="732865" y="1983442"/>
                </a:lnTo>
                <a:lnTo>
                  <a:pt x="954741" y="2070848"/>
                </a:lnTo>
                <a:lnTo>
                  <a:pt x="1337982" y="1539689"/>
                </a:lnTo>
                <a:lnTo>
                  <a:pt x="1559859" y="1633818"/>
                </a:lnTo>
                <a:lnTo>
                  <a:pt x="1660712" y="1848971"/>
                </a:lnTo>
                <a:lnTo>
                  <a:pt x="1795182" y="1492624"/>
                </a:lnTo>
                <a:lnTo>
                  <a:pt x="1969994" y="1842248"/>
                </a:lnTo>
                <a:lnTo>
                  <a:pt x="2111188" y="3112995"/>
                </a:lnTo>
                <a:lnTo>
                  <a:pt x="2366682" y="3200400"/>
                </a:lnTo>
                <a:lnTo>
                  <a:pt x="2548218" y="2991971"/>
                </a:lnTo>
                <a:lnTo>
                  <a:pt x="2844053" y="3462618"/>
                </a:lnTo>
                <a:lnTo>
                  <a:pt x="3126441" y="3260912"/>
                </a:lnTo>
                <a:lnTo>
                  <a:pt x="3200400" y="3032312"/>
                </a:lnTo>
                <a:lnTo>
                  <a:pt x="3866029" y="3496236"/>
                </a:lnTo>
                <a:lnTo>
                  <a:pt x="4161865" y="3240742"/>
                </a:lnTo>
                <a:lnTo>
                  <a:pt x="4309782" y="2897842"/>
                </a:lnTo>
                <a:lnTo>
                  <a:pt x="4619065" y="3025589"/>
                </a:lnTo>
                <a:lnTo>
                  <a:pt x="4988859" y="2675965"/>
                </a:lnTo>
                <a:lnTo>
                  <a:pt x="5109882" y="1922930"/>
                </a:lnTo>
                <a:lnTo>
                  <a:pt x="5372100" y="1707777"/>
                </a:lnTo>
                <a:lnTo>
                  <a:pt x="5627594" y="759759"/>
                </a:lnTo>
                <a:lnTo>
                  <a:pt x="5762065" y="793377"/>
                </a:lnTo>
                <a:lnTo>
                  <a:pt x="5822576" y="625289"/>
                </a:lnTo>
                <a:lnTo>
                  <a:pt x="6232712" y="766483"/>
                </a:lnTo>
                <a:lnTo>
                  <a:pt x="6434418" y="410136"/>
                </a:lnTo>
                <a:lnTo>
                  <a:pt x="6515100" y="0"/>
                </a:lnTo>
              </a:path>
            </a:pathLst>
          </a:custGeom>
          <a:noFill/>
          <a:ln w="38100">
            <a:solidFill>
              <a:srgbClr val="521C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extfeld 8">
            <a:extLst>
              <a:ext uri="{FF2B5EF4-FFF2-40B4-BE49-F238E27FC236}">
                <a16:creationId xmlns:a16="http://schemas.microsoft.com/office/drawing/2014/main" id="{D0101734-2625-E954-5BB0-49728A3E89B5}"/>
              </a:ext>
            </a:extLst>
          </p:cNvPr>
          <p:cNvSpPr txBox="1"/>
          <p:nvPr/>
        </p:nvSpPr>
        <p:spPr>
          <a:xfrm>
            <a:off x="748456" y="3915531"/>
            <a:ext cx="961464" cy="369332"/>
          </a:xfrm>
          <a:prstGeom prst="rect">
            <a:avLst/>
          </a:prstGeom>
          <a:noFill/>
        </p:spPr>
        <p:txBody>
          <a:bodyPr wrap="square" rtlCol="0">
            <a:spAutoFit/>
          </a:bodyPr>
          <a:lstStyle/>
          <a:p>
            <a:r>
              <a:rPr lang="de-DE" dirty="0"/>
              <a:t>Kauf</a:t>
            </a:r>
          </a:p>
        </p:txBody>
      </p:sp>
      <p:sp>
        <p:nvSpPr>
          <p:cNvPr id="10" name="Textfeld 9">
            <a:extLst>
              <a:ext uri="{FF2B5EF4-FFF2-40B4-BE49-F238E27FC236}">
                <a16:creationId xmlns:a16="http://schemas.microsoft.com/office/drawing/2014/main" id="{04372865-A886-9EC4-1BFE-DBD5705E6A26}"/>
              </a:ext>
            </a:extLst>
          </p:cNvPr>
          <p:cNvSpPr txBox="1"/>
          <p:nvPr/>
        </p:nvSpPr>
        <p:spPr>
          <a:xfrm>
            <a:off x="1846730" y="5346986"/>
            <a:ext cx="961464" cy="369332"/>
          </a:xfrm>
          <a:prstGeom prst="rect">
            <a:avLst/>
          </a:prstGeom>
          <a:noFill/>
        </p:spPr>
        <p:txBody>
          <a:bodyPr wrap="square" rtlCol="0">
            <a:spAutoFit/>
          </a:bodyPr>
          <a:lstStyle/>
          <a:p>
            <a:r>
              <a:rPr lang="de-DE"/>
              <a:t>Verkauf</a:t>
            </a:r>
          </a:p>
        </p:txBody>
      </p:sp>
      <p:sp>
        <p:nvSpPr>
          <p:cNvPr id="11" name="Textfeld 10">
            <a:extLst>
              <a:ext uri="{FF2B5EF4-FFF2-40B4-BE49-F238E27FC236}">
                <a16:creationId xmlns:a16="http://schemas.microsoft.com/office/drawing/2014/main" id="{78A0C210-57A9-ED10-1287-7D5933B5BDA4}"/>
              </a:ext>
            </a:extLst>
          </p:cNvPr>
          <p:cNvSpPr txBox="1"/>
          <p:nvPr/>
        </p:nvSpPr>
        <p:spPr>
          <a:xfrm>
            <a:off x="4672755" y="5676884"/>
            <a:ext cx="1743635" cy="369332"/>
          </a:xfrm>
          <a:prstGeom prst="rect">
            <a:avLst/>
          </a:prstGeom>
          <a:noFill/>
        </p:spPr>
        <p:txBody>
          <a:bodyPr wrap="square" rtlCol="0">
            <a:spAutoFit/>
          </a:bodyPr>
          <a:lstStyle/>
          <a:p>
            <a:r>
              <a:rPr lang="de-DE" dirty="0"/>
              <a:t>Schadenfreude</a:t>
            </a:r>
          </a:p>
        </p:txBody>
      </p:sp>
      <p:sp>
        <p:nvSpPr>
          <p:cNvPr id="12" name="Textfeld 11">
            <a:extLst>
              <a:ext uri="{FF2B5EF4-FFF2-40B4-BE49-F238E27FC236}">
                <a16:creationId xmlns:a16="http://schemas.microsoft.com/office/drawing/2014/main" id="{3D5F0A7B-32A3-F524-0C14-707A6A89B393}"/>
              </a:ext>
            </a:extLst>
          </p:cNvPr>
          <p:cNvSpPr txBox="1"/>
          <p:nvPr/>
        </p:nvSpPr>
        <p:spPr>
          <a:xfrm>
            <a:off x="6135469" y="2665160"/>
            <a:ext cx="961464" cy="369332"/>
          </a:xfrm>
          <a:prstGeom prst="rect">
            <a:avLst/>
          </a:prstGeom>
          <a:noFill/>
        </p:spPr>
        <p:txBody>
          <a:bodyPr wrap="square" rtlCol="0">
            <a:spAutoFit/>
          </a:bodyPr>
          <a:lstStyle/>
          <a:p>
            <a:r>
              <a:rPr lang="de-DE" dirty="0"/>
              <a:t>Kauf</a:t>
            </a:r>
          </a:p>
        </p:txBody>
      </p:sp>
      <p:pic>
        <p:nvPicPr>
          <p:cNvPr id="13" name="Inhaltsplatzhalter 8">
            <a:extLst>
              <a:ext uri="{FF2B5EF4-FFF2-40B4-BE49-F238E27FC236}">
                <a16:creationId xmlns:a16="http://schemas.microsoft.com/office/drawing/2014/main" id="{E1336D5E-01E8-D176-3D17-14ABD8AF15C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008950" y="1958481"/>
            <a:ext cx="3453440" cy="3453440"/>
          </a:xfrm>
        </p:spPr>
      </p:pic>
      <p:sp>
        <p:nvSpPr>
          <p:cNvPr id="14" name="Textfeld 13">
            <a:extLst>
              <a:ext uri="{FF2B5EF4-FFF2-40B4-BE49-F238E27FC236}">
                <a16:creationId xmlns:a16="http://schemas.microsoft.com/office/drawing/2014/main" id="{8E4FB2A5-1289-1F74-D201-B5F311679D64}"/>
              </a:ext>
            </a:extLst>
          </p:cNvPr>
          <p:cNvSpPr txBox="1"/>
          <p:nvPr/>
        </p:nvSpPr>
        <p:spPr>
          <a:xfrm>
            <a:off x="8008950" y="5411921"/>
            <a:ext cx="6097384" cy="246221"/>
          </a:xfrm>
          <a:prstGeom prst="rect">
            <a:avLst/>
          </a:prstGeom>
          <a:noFill/>
        </p:spPr>
        <p:txBody>
          <a:bodyPr wrap="square">
            <a:spAutoFit/>
          </a:bodyPr>
          <a:lstStyle/>
          <a:p>
            <a:r>
              <a:rPr lang="de-DE" sz="1000"/>
              <a:t>Quelle: KI-generiert</a:t>
            </a:r>
          </a:p>
        </p:txBody>
      </p:sp>
    </p:spTree>
    <p:extLst>
      <p:ext uri="{BB962C8B-B14F-4D97-AF65-F5344CB8AC3E}">
        <p14:creationId xmlns:p14="http://schemas.microsoft.com/office/powerpoint/2010/main" val="2879298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A3462F-AE00-86F2-E43F-B40781D8B5D6}"/>
              </a:ext>
            </a:extLst>
          </p:cNvPr>
          <p:cNvSpPr>
            <a:spLocks noGrp="1"/>
          </p:cNvSpPr>
          <p:nvPr>
            <p:ph type="title"/>
          </p:nvPr>
        </p:nvSpPr>
        <p:spPr/>
        <p:txBody>
          <a:bodyPr/>
          <a:lstStyle/>
          <a:p>
            <a:r>
              <a:rPr lang="de-DE"/>
              <a:t>Apropos Diversifikation: Investmentfonds</a:t>
            </a:r>
          </a:p>
        </p:txBody>
      </p:sp>
      <p:sp>
        <p:nvSpPr>
          <p:cNvPr id="3" name="Inhaltsplatzhalter 2">
            <a:extLst>
              <a:ext uri="{FF2B5EF4-FFF2-40B4-BE49-F238E27FC236}">
                <a16:creationId xmlns:a16="http://schemas.microsoft.com/office/drawing/2014/main" id="{9628680F-D987-5744-A848-12E153E62911}"/>
              </a:ext>
            </a:extLst>
          </p:cNvPr>
          <p:cNvSpPr>
            <a:spLocks noGrp="1"/>
          </p:cNvSpPr>
          <p:nvPr>
            <p:ph idx="1"/>
          </p:nvPr>
        </p:nvSpPr>
        <p:spPr/>
        <p:txBody>
          <a:bodyPr/>
          <a:lstStyle/>
          <a:p>
            <a:r>
              <a:rPr lang="de-DE" dirty="0"/>
              <a:t>Geld von Anlegern wird gesammelt und zusammengeführt.</a:t>
            </a:r>
          </a:p>
          <a:p>
            <a:r>
              <a:rPr lang="de-DE" dirty="0"/>
              <a:t>Dieses Bündel ist der Investmentfond.</a:t>
            </a:r>
          </a:p>
          <a:p>
            <a:r>
              <a:rPr lang="de-DE" dirty="0"/>
              <a:t>Dieses Geld wird anschließend z.B. in Aktien investiert.</a:t>
            </a:r>
          </a:p>
          <a:p>
            <a:r>
              <a:rPr lang="de-DE" dirty="0"/>
              <a:t>Dabei wird zwischen aktiv und passiv gemanagten Fonds unterschieden.</a:t>
            </a:r>
          </a:p>
          <a:p>
            <a:endParaRPr lang="de-DE" dirty="0"/>
          </a:p>
        </p:txBody>
      </p:sp>
      <p:sp>
        <p:nvSpPr>
          <p:cNvPr id="4" name="Foliennummernplatzhalter 3">
            <a:extLst>
              <a:ext uri="{FF2B5EF4-FFF2-40B4-BE49-F238E27FC236}">
                <a16:creationId xmlns:a16="http://schemas.microsoft.com/office/drawing/2014/main" id="{06A8C555-2E54-693B-1753-4247B548D228}"/>
              </a:ext>
            </a:extLst>
          </p:cNvPr>
          <p:cNvSpPr>
            <a:spLocks noGrp="1"/>
          </p:cNvSpPr>
          <p:nvPr>
            <p:ph type="sldNum" sz="quarter" idx="12"/>
          </p:nvPr>
        </p:nvSpPr>
        <p:spPr/>
        <p:txBody>
          <a:bodyPr/>
          <a:lstStyle/>
          <a:p>
            <a:fld id="{0F014D49-C3D3-413E-8AFF-2593B252B544}" type="slidenum">
              <a:rPr lang="de-DE" smtClean="0"/>
              <a:t>27</a:t>
            </a:fld>
            <a:endParaRPr lang="de-DE"/>
          </a:p>
        </p:txBody>
      </p:sp>
      <p:sp>
        <p:nvSpPr>
          <p:cNvPr id="5" name="Textfeld 4">
            <a:extLst>
              <a:ext uri="{FF2B5EF4-FFF2-40B4-BE49-F238E27FC236}">
                <a16:creationId xmlns:a16="http://schemas.microsoft.com/office/drawing/2014/main" id="{FAE95048-71B6-1C2D-F00A-4F0B73265C1F}"/>
              </a:ext>
            </a:extLst>
          </p:cNvPr>
          <p:cNvSpPr txBox="1"/>
          <p:nvPr/>
        </p:nvSpPr>
        <p:spPr>
          <a:xfrm>
            <a:off x="947486" y="3773389"/>
            <a:ext cx="5045536" cy="2585323"/>
          </a:xfrm>
          <a:prstGeom prst="rect">
            <a:avLst/>
          </a:prstGeom>
          <a:noFill/>
        </p:spPr>
        <p:txBody>
          <a:bodyPr wrap="square" rtlCol="0">
            <a:spAutoFit/>
          </a:bodyPr>
          <a:lstStyle/>
          <a:p>
            <a:r>
              <a:rPr lang="de-DE" b="1" dirty="0"/>
              <a:t>Aktiv gemanagter Fond:</a:t>
            </a:r>
          </a:p>
          <a:p>
            <a:endParaRPr lang="de-DE" dirty="0"/>
          </a:p>
          <a:p>
            <a:pPr marL="285750" indent="-285750">
              <a:buClr>
                <a:srgbClr val="521C77"/>
              </a:buClr>
              <a:buFont typeface="Arial" panose="020B0604020202020204" pitchFamily="34" charset="0"/>
              <a:buChar char="•"/>
            </a:pPr>
            <a:r>
              <a:rPr lang="de-DE" dirty="0"/>
              <a:t>Ziel ist es, die Performance eines Index, wie z. B. des DAX, zu übertreffen.</a:t>
            </a:r>
          </a:p>
          <a:p>
            <a:pPr marL="285750" indent="-285750">
              <a:buClr>
                <a:srgbClr val="521C77"/>
              </a:buClr>
              <a:buFont typeface="Arial" panose="020B0604020202020204" pitchFamily="34" charset="0"/>
              <a:buChar char="•"/>
            </a:pPr>
            <a:r>
              <a:rPr lang="de-DE" dirty="0"/>
              <a:t>Der Fondsmanager reagiert flexibel auf den Markt durch Kauf und Verkauf von Wertpapieren.</a:t>
            </a:r>
          </a:p>
          <a:p>
            <a:pPr marL="285750" indent="-285750">
              <a:buClr>
                <a:srgbClr val="521C77"/>
              </a:buClr>
              <a:buFont typeface="Arial" panose="020B0604020202020204" pitchFamily="34" charset="0"/>
              <a:buChar char="•"/>
            </a:pPr>
            <a:r>
              <a:rPr lang="de-DE" dirty="0"/>
              <a:t>Hoher Verwaltungsaufwand</a:t>
            </a:r>
          </a:p>
          <a:p>
            <a:pPr marL="742950" lvl="1" indent="-285750">
              <a:buClr>
                <a:srgbClr val="521C77"/>
              </a:buClr>
              <a:buFont typeface="Arial" panose="020B0604020202020204" pitchFamily="34" charset="0"/>
              <a:buChar char="•"/>
            </a:pPr>
            <a:r>
              <a:rPr lang="de-DE" dirty="0"/>
              <a:t>Hohe Kosten (bis zu 5,5%) </a:t>
            </a:r>
          </a:p>
        </p:txBody>
      </p:sp>
      <p:sp>
        <p:nvSpPr>
          <p:cNvPr id="9" name="Textfeld 8">
            <a:extLst>
              <a:ext uri="{FF2B5EF4-FFF2-40B4-BE49-F238E27FC236}">
                <a16:creationId xmlns:a16="http://schemas.microsoft.com/office/drawing/2014/main" id="{499C6A5B-84FC-52AD-8D9E-B5F4B5795883}"/>
              </a:ext>
            </a:extLst>
          </p:cNvPr>
          <p:cNvSpPr txBox="1"/>
          <p:nvPr/>
        </p:nvSpPr>
        <p:spPr>
          <a:xfrm>
            <a:off x="6410453" y="3773389"/>
            <a:ext cx="5045536" cy="2308324"/>
          </a:xfrm>
          <a:prstGeom prst="rect">
            <a:avLst/>
          </a:prstGeom>
          <a:noFill/>
        </p:spPr>
        <p:txBody>
          <a:bodyPr wrap="square" rtlCol="0">
            <a:spAutoFit/>
          </a:bodyPr>
          <a:lstStyle/>
          <a:p>
            <a:r>
              <a:rPr lang="de-DE" b="1" dirty="0"/>
              <a:t>Passiv gemanagter Fond:</a:t>
            </a:r>
          </a:p>
          <a:p>
            <a:endParaRPr lang="de-DE" dirty="0"/>
          </a:p>
          <a:p>
            <a:pPr marL="285750" indent="-285750">
              <a:buClr>
                <a:srgbClr val="521C77"/>
              </a:buClr>
              <a:buFont typeface="Arial" panose="020B0604020202020204" pitchFamily="34" charset="0"/>
              <a:buChar char="•"/>
            </a:pPr>
            <a:r>
              <a:rPr lang="de-DE" dirty="0"/>
              <a:t>Ziel: Nachbildung eines Vergleichsindex (z. B. DAX).</a:t>
            </a:r>
          </a:p>
          <a:p>
            <a:pPr marL="285750" indent="-285750">
              <a:buClr>
                <a:srgbClr val="521C77"/>
              </a:buClr>
              <a:buFont typeface="Arial" panose="020B0604020202020204" pitchFamily="34" charset="0"/>
              <a:buChar char="•"/>
            </a:pPr>
            <a:r>
              <a:rPr lang="de-DE" dirty="0"/>
              <a:t>Kursentwicklung entspricht der Indexentwicklung</a:t>
            </a:r>
          </a:p>
          <a:p>
            <a:pPr marL="285750" indent="-285750">
              <a:buClr>
                <a:srgbClr val="521C77"/>
              </a:buClr>
              <a:buFont typeface="Arial" panose="020B0604020202020204" pitchFamily="34" charset="0"/>
              <a:buChar char="•"/>
            </a:pPr>
            <a:r>
              <a:rPr lang="de-DE" dirty="0"/>
              <a:t>Vorteil: Transparent und Aktuell</a:t>
            </a:r>
          </a:p>
          <a:p>
            <a:pPr marL="285750" indent="-285750">
              <a:buClr>
                <a:srgbClr val="521C77"/>
              </a:buClr>
              <a:buFont typeface="Arial" panose="020B0604020202020204" pitchFamily="34" charset="0"/>
              <a:buChar char="•"/>
            </a:pPr>
            <a:r>
              <a:rPr lang="de-DE" dirty="0"/>
              <a:t>Umschichtung nur bei Änderungen im Index.</a:t>
            </a:r>
          </a:p>
        </p:txBody>
      </p:sp>
      <p:pic>
        <p:nvPicPr>
          <p:cNvPr id="11" name="Grafik 10">
            <a:extLst>
              <a:ext uri="{FF2B5EF4-FFF2-40B4-BE49-F238E27FC236}">
                <a16:creationId xmlns:a16="http://schemas.microsoft.com/office/drawing/2014/main" id="{6298A0EB-3561-A6A5-1F62-CEB4E405B0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628940" flipH="1">
            <a:off x="7488663" y="1715991"/>
            <a:ext cx="1661711" cy="1438576"/>
          </a:xfrm>
          <a:prstGeom prst="rect">
            <a:avLst/>
          </a:prstGeom>
        </p:spPr>
      </p:pic>
    </p:spTree>
    <p:extLst>
      <p:ext uri="{BB962C8B-B14F-4D97-AF65-F5344CB8AC3E}">
        <p14:creationId xmlns:p14="http://schemas.microsoft.com/office/powerpoint/2010/main" val="27143232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4C172B-D590-0A9D-FDCB-086AD27AF1E5}"/>
              </a:ext>
            </a:extLst>
          </p:cNvPr>
          <p:cNvSpPr>
            <a:spLocks noGrp="1"/>
          </p:cNvSpPr>
          <p:nvPr>
            <p:ph type="title"/>
          </p:nvPr>
        </p:nvSpPr>
        <p:spPr/>
        <p:txBody>
          <a:bodyPr/>
          <a:lstStyle/>
          <a:p>
            <a:r>
              <a:rPr lang="de-DE"/>
              <a:t>Globale Streuung</a:t>
            </a:r>
          </a:p>
        </p:txBody>
      </p:sp>
      <p:sp>
        <p:nvSpPr>
          <p:cNvPr id="3" name="Inhaltsplatzhalter 2">
            <a:extLst>
              <a:ext uri="{FF2B5EF4-FFF2-40B4-BE49-F238E27FC236}">
                <a16:creationId xmlns:a16="http://schemas.microsoft.com/office/drawing/2014/main" id="{DEB3F42E-E2CE-E020-0119-E6B1F2481A4A}"/>
              </a:ext>
            </a:extLst>
          </p:cNvPr>
          <p:cNvSpPr>
            <a:spLocks noGrp="1"/>
          </p:cNvSpPr>
          <p:nvPr>
            <p:ph idx="1"/>
          </p:nvPr>
        </p:nvSpPr>
        <p:spPr/>
        <p:txBody>
          <a:bodyPr vert="horz" lIns="91440" tIns="45720" rIns="91440" bIns="45720" rtlCol="0" anchor="t">
            <a:normAutofit/>
          </a:bodyPr>
          <a:lstStyle/>
          <a:p>
            <a:r>
              <a:rPr lang="de-DE" dirty="0"/>
              <a:t>Neben dem DAX gibt es zahlreiche weitere Aktienindizes.</a:t>
            </a:r>
          </a:p>
          <a:p>
            <a:r>
              <a:rPr lang="de-DE" dirty="0"/>
              <a:t>Grundsatz: Breitere Streuung reduziert den Beobachtungsaufwand.</a:t>
            </a:r>
          </a:p>
          <a:p>
            <a:endParaRPr lang="de-DE" dirty="0"/>
          </a:p>
          <a:p>
            <a:endParaRPr lang="de-DE" dirty="0"/>
          </a:p>
          <a:p>
            <a:endParaRPr lang="de-DE" dirty="0"/>
          </a:p>
          <a:p>
            <a:r>
              <a:rPr lang="de-DE" b="1" dirty="0"/>
              <a:t>MSCI World ACWI </a:t>
            </a:r>
            <a:r>
              <a:rPr lang="de-DE" dirty="0">
                <a:sym typeface="Wingdings" panose="05000000000000000000" pitchFamily="2" charset="2"/>
              </a:rPr>
              <a:t></a:t>
            </a:r>
            <a:r>
              <a:rPr lang="de-DE" b="1" dirty="0">
                <a:sym typeface="Wingdings" panose="05000000000000000000" pitchFamily="2" charset="2"/>
              </a:rPr>
              <a:t> </a:t>
            </a:r>
            <a:r>
              <a:rPr lang="de-DE" dirty="0">
                <a:sym typeface="Wingdings" panose="05000000000000000000" pitchFamily="2" charset="2"/>
              </a:rPr>
              <a:t>ca.</a:t>
            </a:r>
            <a:r>
              <a:rPr lang="de-DE" b="1" dirty="0">
                <a:sym typeface="Wingdings" panose="05000000000000000000" pitchFamily="2" charset="2"/>
              </a:rPr>
              <a:t> </a:t>
            </a:r>
            <a:r>
              <a:rPr lang="de-DE" dirty="0">
                <a:sym typeface="Wingdings" panose="05000000000000000000" pitchFamily="2" charset="2"/>
              </a:rPr>
              <a:t>2.900 Aktien</a:t>
            </a:r>
            <a:endParaRPr lang="de-DE" dirty="0">
              <a:ea typeface="Source Sans Pro"/>
            </a:endParaRPr>
          </a:p>
          <a:p>
            <a:r>
              <a:rPr lang="de-DE" b="1" dirty="0">
                <a:sym typeface="Wingdings" panose="05000000000000000000" pitchFamily="2" charset="2"/>
              </a:rPr>
              <a:t>FTSE All World</a:t>
            </a:r>
            <a:r>
              <a:rPr lang="de-DE" dirty="0">
                <a:sym typeface="Wingdings" panose="05000000000000000000" pitchFamily="2" charset="2"/>
              </a:rPr>
              <a:t>  ca. 4.200 Aktien</a:t>
            </a:r>
            <a:endParaRPr lang="de-DE" dirty="0"/>
          </a:p>
        </p:txBody>
      </p:sp>
      <p:sp>
        <p:nvSpPr>
          <p:cNvPr id="4" name="Foliennummernplatzhalter 3">
            <a:extLst>
              <a:ext uri="{FF2B5EF4-FFF2-40B4-BE49-F238E27FC236}">
                <a16:creationId xmlns:a16="http://schemas.microsoft.com/office/drawing/2014/main" id="{5E3B30D1-1AD3-CB85-934B-049599403137}"/>
              </a:ext>
            </a:extLst>
          </p:cNvPr>
          <p:cNvSpPr>
            <a:spLocks noGrp="1"/>
          </p:cNvSpPr>
          <p:nvPr>
            <p:ph type="sldNum" sz="quarter" idx="12"/>
          </p:nvPr>
        </p:nvSpPr>
        <p:spPr/>
        <p:txBody>
          <a:bodyPr/>
          <a:lstStyle/>
          <a:p>
            <a:fld id="{0F014D49-C3D3-413E-8AFF-2593B252B544}" type="slidenum">
              <a:rPr lang="de-DE" smtClean="0"/>
              <a:t>28</a:t>
            </a:fld>
            <a:endParaRPr lang="de-DE"/>
          </a:p>
        </p:txBody>
      </p:sp>
      <p:pic>
        <p:nvPicPr>
          <p:cNvPr id="6" name="Grafik 5">
            <a:extLst>
              <a:ext uri="{FF2B5EF4-FFF2-40B4-BE49-F238E27FC236}">
                <a16:creationId xmlns:a16="http://schemas.microsoft.com/office/drawing/2014/main" id="{083FE5F1-50C1-6277-3624-032A60612E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8360" y="2317924"/>
            <a:ext cx="4278630" cy="4278630"/>
          </a:xfrm>
          <a:prstGeom prst="rect">
            <a:avLst/>
          </a:prstGeom>
        </p:spPr>
      </p:pic>
      <p:sp>
        <p:nvSpPr>
          <p:cNvPr id="8" name="Textplatzhalter 15">
            <a:extLst>
              <a:ext uri="{FF2B5EF4-FFF2-40B4-BE49-F238E27FC236}">
                <a16:creationId xmlns:a16="http://schemas.microsoft.com/office/drawing/2014/main" id="{5579F7BB-F0D5-C60D-CA81-7D1F11BC3D21}"/>
              </a:ext>
            </a:extLst>
          </p:cNvPr>
          <p:cNvSpPr txBox="1">
            <a:spLocks/>
          </p:cNvSpPr>
          <p:nvPr/>
        </p:nvSpPr>
        <p:spPr>
          <a:xfrm>
            <a:off x="7368784" y="6275078"/>
            <a:ext cx="3006322" cy="346226"/>
          </a:xfrm>
          <a:prstGeom prst="rect">
            <a:avLst/>
          </a:prstGeom>
        </p:spPr>
        <p:txBody>
          <a:bodyPr/>
          <a:lstStyle>
            <a:lvl1pPr marL="228600" indent="-228600" algn="l" defTabSz="914400" rtl="0" eaLnBrk="1" latinLnBrk="0" hangingPunct="1">
              <a:lnSpc>
                <a:spcPct val="90000"/>
              </a:lnSpc>
              <a:spcBef>
                <a:spcPts val="1000"/>
              </a:spcBef>
              <a:buClr>
                <a:schemeClr val="tx2"/>
              </a:buClr>
              <a:buFont typeface="Source Sans Pro" panose="020B0503030403020204" pitchFamily="34" charset="0"/>
              <a:buChar char="•"/>
              <a:defRPr sz="1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000"/>
              <a:t>Quelle: Bro / storyset.com</a:t>
            </a:r>
          </a:p>
        </p:txBody>
      </p:sp>
    </p:spTree>
    <p:extLst>
      <p:ext uri="{BB962C8B-B14F-4D97-AF65-F5344CB8AC3E}">
        <p14:creationId xmlns:p14="http://schemas.microsoft.com/office/powerpoint/2010/main" val="10944018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CFE513-A30F-96A8-B0F7-F9BDFE00735A}"/>
              </a:ext>
            </a:extLst>
          </p:cNvPr>
          <p:cNvSpPr>
            <a:spLocks noGrp="1"/>
          </p:cNvSpPr>
          <p:nvPr>
            <p:ph type="title"/>
          </p:nvPr>
        </p:nvSpPr>
        <p:spPr/>
        <p:txBody>
          <a:bodyPr/>
          <a:lstStyle/>
          <a:p>
            <a:r>
              <a:rPr lang="de-DE"/>
              <a:t>Geld mit Geld verdienen</a:t>
            </a:r>
          </a:p>
        </p:txBody>
      </p:sp>
      <p:sp>
        <p:nvSpPr>
          <p:cNvPr id="3" name="Inhaltsplatzhalter 2">
            <a:extLst>
              <a:ext uri="{FF2B5EF4-FFF2-40B4-BE49-F238E27FC236}">
                <a16:creationId xmlns:a16="http://schemas.microsoft.com/office/drawing/2014/main" id="{45E46A6C-2111-143B-65DD-B5C80071200A}"/>
              </a:ext>
            </a:extLst>
          </p:cNvPr>
          <p:cNvSpPr>
            <a:spLocks noGrp="1"/>
          </p:cNvSpPr>
          <p:nvPr>
            <p:ph idx="1"/>
          </p:nvPr>
        </p:nvSpPr>
        <p:spPr>
          <a:xfrm>
            <a:off x="5548592" y="2049035"/>
            <a:ext cx="5032016" cy="4364832"/>
          </a:xfrm>
        </p:spPr>
        <p:txBody>
          <a:bodyPr/>
          <a:lstStyle/>
          <a:p>
            <a:r>
              <a:rPr lang="de-DE" dirty="0"/>
              <a:t>Ein Aktienfonds enthält Aktien, wodurch wir Miteigentümer der darin vertretenen Unternehmen werden.</a:t>
            </a:r>
          </a:p>
          <a:p>
            <a:r>
              <a:rPr lang="de-DE" dirty="0"/>
              <a:t>Bei Gewinnen, werden wir beteiligt, erwirtschaften sie keine, gehen wir leer aus (riskante Geldanlage).</a:t>
            </a:r>
          </a:p>
          <a:p>
            <a:endParaRPr lang="de-DE" dirty="0"/>
          </a:p>
          <a:p>
            <a:r>
              <a:rPr lang="de-DE" dirty="0"/>
              <a:t>Dieser Gewinnanteil wird </a:t>
            </a:r>
            <a:r>
              <a:rPr lang="de-DE" b="1" dirty="0"/>
              <a:t>Dividende</a:t>
            </a:r>
            <a:r>
              <a:rPr lang="de-DE" dirty="0"/>
              <a:t> genannt.</a:t>
            </a:r>
          </a:p>
        </p:txBody>
      </p:sp>
      <p:sp>
        <p:nvSpPr>
          <p:cNvPr id="4" name="Foliennummernplatzhalter 3">
            <a:extLst>
              <a:ext uri="{FF2B5EF4-FFF2-40B4-BE49-F238E27FC236}">
                <a16:creationId xmlns:a16="http://schemas.microsoft.com/office/drawing/2014/main" id="{364C09F1-08E8-9721-6130-17D964E34A17}"/>
              </a:ext>
            </a:extLst>
          </p:cNvPr>
          <p:cNvSpPr>
            <a:spLocks noGrp="1"/>
          </p:cNvSpPr>
          <p:nvPr>
            <p:ph type="sldNum" sz="quarter" idx="12"/>
          </p:nvPr>
        </p:nvSpPr>
        <p:spPr/>
        <p:txBody>
          <a:bodyPr/>
          <a:lstStyle/>
          <a:p>
            <a:fld id="{0F014D49-C3D3-413E-8AFF-2593B252B544}" type="slidenum">
              <a:rPr lang="de-DE" smtClean="0"/>
              <a:t>29</a:t>
            </a:fld>
            <a:endParaRPr lang="de-DE"/>
          </a:p>
        </p:txBody>
      </p:sp>
      <p:pic>
        <p:nvPicPr>
          <p:cNvPr id="6" name="Grafik 5">
            <a:extLst>
              <a:ext uri="{FF2B5EF4-FFF2-40B4-BE49-F238E27FC236}">
                <a16:creationId xmlns:a16="http://schemas.microsoft.com/office/drawing/2014/main" id="{DB437CD5-EF72-AE95-1389-4D19F59E28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651" y="1848962"/>
            <a:ext cx="3909391" cy="3909391"/>
          </a:xfrm>
          <a:prstGeom prst="rect">
            <a:avLst/>
          </a:prstGeom>
        </p:spPr>
      </p:pic>
      <p:sp>
        <p:nvSpPr>
          <p:cNvPr id="7" name="Textfeld 6">
            <a:extLst>
              <a:ext uri="{FF2B5EF4-FFF2-40B4-BE49-F238E27FC236}">
                <a16:creationId xmlns:a16="http://schemas.microsoft.com/office/drawing/2014/main" id="{A01270BB-8714-34AE-80BF-919421EA61A3}"/>
              </a:ext>
            </a:extLst>
          </p:cNvPr>
          <p:cNvSpPr txBox="1"/>
          <p:nvPr/>
        </p:nvSpPr>
        <p:spPr>
          <a:xfrm>
            <a:off x="1199321" y="5565913"/>
            <a:ext cx="1572866" cy="523220"/>
          </a:xfrm>
          <a:prstGeom prst="rect">
            <a:avLst/>
          </a:prstGeom>
          <a:noFill/>
        </p:spPr>
        <p:txBody>
          <a:bodyPr wrap="none" rtlCol="0">
            <a:spAutoFit/>
          </a:bodyPr>
          <a:lstStyle/>
          <a:p>
            <a:r>
              <a:rPr lang="de-DE" sz="1000"/>
              <a:t>Quelle: Bro / storyset.com</a:t>
            </a:r>
          </a:p>
          <a:p>
            <a:endParaRPr lang="de-DE"/>
          </a:p>
        </p:txBody>
      </p:sp>
    </p:spTree>
    <p:extLst>
      <p:ext uri="{BB962C8B-B14F-4D97-AF65-F5344CB8AC3E}">
        <p14:creationId xmlns:p14="http://schemas.microsoft.com/office/powerpoint/2010/main" val="4230794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a:extLst>
              <a:ext uri="{FF2B5EF4-FFF2-40B4-BE49-F238E27FC236}">
                <a16:creationId xmlns:a16="http://schemas.microsoft.com/office/drawing/2014/main" id="{14E0E078-987A-A8B8-37F4-50D69283DA1C}"/>
              </a:ext>
            </a:extLst>
          </p:cNvPr>
          <p:cNvSpPr>
            <a:spLocks noGrp="1"/>
          </p:cNvSpPr>
          <p:nvPr>
            <p:ph type="title"/>
          </p:nvPr>
        </p:nvSpPr>
        <p:spPr/>
        <p:txBody>
          <a:bodyPr>
            <a:normAutofit fontScale="90000"/>
          </a:bodyPr>
          <a:lstStyle/>
          <a:p>
            <a:r>
              <a:rPr lang="de-DE"/>
              <a:t>Mathematik und Finanzen: Warum es wichtig ist, die Kontrolle über Dein Geld zu haben!</a:t>
            </a:r>
          </a:p>
        </p:txBody>
      </p:sp>
      <p:sp>
        <p:nvSpPr>
          <p:cNvPr id="4" name="Foliennummernplatzhalter 3">
            <a:extLst>
              <a:ext uri="{FF2B5EF4-FFF2-40B4-BE49-F238E27FC236}">
                <a16:creationId xmlns:a16="http://schemas.microsoft.com/office/drawing/2014/main" id="{ACA9E4C2-041E-83DD-C7DA-ACB68121FE2A}"/>
              </a:ext>
            </a:extLst>
          </p:cNvPr>
          <p:cNvSpPr>
            <a:spLocks noGrp="1"/>
          </p:cNvSpPr>
          <p:nvPr>
            <p:ph type="sldNum" sz="quarter" idx="12"/>
          </p:nvPr>
        </p:nvSpPr>
        <p:spPr/>
        <p:txBody>
          <a:bodyPr/>
          <a:lstStyle/>
          <a:p>
            <a:fld id="{0F014D49-C3D3-413E-8AFF-2593B252B544}" type="slidenum">
              <a:rPr lang="de-DE" smtClean="0"/>
              <a:t>3</a:t>
            </a:fld>
            <a:endParaRPr lang="de-DE"/>
          </a:p>
        </p:txBody>
      </p:sp>
      <p:sp>
        <p:nvSpPr>
          <p:cNvPr id="15" name="Textplatzhalter 14">
            <a:extLst>
              <a:ext uri="{FF2B5EF4-FFF2-40B4-BE49-F238E27FC236}">
                <a16:creationId xmlns:a16="http://schemas.microsoft.com/office/drawing/2014/main" id="{C96243F4-586C-5D4B-6470-1716F9A36102}"/>
              </a:ext>
            </a:extLst>
          </p:cNvPr>
          <p:cNvSpPr>
            <a:spLocks noGrp="1"/>
          </p:cNvSpPr>
          <p:nvPr>
            <p:ph type="body" sz="quarter" idx="14"/>
          </p:nvPr>
        </p:nvSpPr>
        <p:spPr>
          <a:xfrm>
            <a:off x="4605840" y="1684854"/>
            <a:ext cx="2688771" cy="460513"/>
          </a:xfrm>
        </p:spPr>
        <p:txBody>
          <a:bodyPr/>
          <a:lstStyle/>
          <a:p>
            <a:r>
              <a:rPr lang="de-DE"/>
              <a:t>Wovon träumt Ihr?</a:t>
            </a:r>
          </a:p>
        </p:txBody>
      </p:sp>
      <p:sp>
        <p:nvSpPr>
          <p:cNvPr id="16" name="Textplatzhalter 15">
            <a:extLst>
              <a:ext uri="{FF2B5EF4-FFF2-40B4-BE49-F238E27FC236}">
                <a16:creationId xmlns:a16="http://schemas.microsoft.com/office/drawing/2014/main" id="{BAE8EDF9-44C8-F96C-019F-712AB71D37DC}"/>
              </a:ext>
            </a:extLst>
          </p:cNvPr>
          <p:cNvSpPr>
            <a:spLocks noGrp="1"/>
          </p:cNvSpPr>
          <p:nvPr>
            <p:ph type="body" sz="quarter" idx="15"/>
          </p:nvPr>
        </p:nvSpPr>
        <p:spPr>
          <a:xfrm>
            <a:off x="8031042" y="5894554"/>
            <a:ext cx="1280813" cy="309562"/>
          </a:xfrm>
        </p:spPr>
        <p:txBody>
          <a:bodyPr/>
          <a:lstStyle/>
          <a:p>
            <a:r>
              <a:rPr lang="de-DE"/>
              <a:t>Quelle: KI-generiert</a:t>
            </a:r>
          </a:p>
        </p:txBody>
      </p:sp>
      <p:pic>
        <p:nvPicPr>
          <p:cNvPr id="7" name="Grafik 6">
            <a:extLst>
              <a:ext uri="{FF2B5EF4-FFF2-40B4-BE49-F238E27FC236}">
                <a16:creationId xmlns:a16="http://schemas.microsoft.com/office/drawing/2014/main" id="{D966103B-C5A5-33B5-D71E-6FFAD150B9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9686" y="2145367"/>
            <a:ext cx="6561077" cy="3749187"/>
          </a:xfrm>
          <a:prstGeom prst="rect">
            <a:avLst/>
          </a:prstGeom>
        </p:spPr>
      </p:pic>
      <p:pic>
        <p:nvPicPr>
          <p:cNvPr id="9" name="Grafik 8">
            <a:extLst>
              <a:ext uri="{FF2B5EF4-FFF2-40B4-BE49-F238E27FC236}">
                <a16:creationId xmlns:a16="http://schemas.microsoft.com/office/drawing/2014/main" id="{BDC25E0D-88FD-1927-9E23-23A3753365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5708" y="1590303"/>
            <a:ext cx="1908052" cy="1908052"/>
          </a:xfrm>
          <a:prstGeom prst="rect">
            <a:avLst/>
          </a:prstGeom>
        </p:spPr>
      </p:pic>
      <p:pic>
        <p:nvPicPr>
          <p:cNvPr id="11" name="Grafik 10">
            <a:extLst>
              <a:ext uri="{FF2B5EF4-FFF2-40B4-BE49-F238E27FC236}">
                <a16:creationId xmlns:a16="http://schemas.microsoft.com/office/drawing/2014/main" id="{84C5EE99-1CBE-E881-72A3-2744A3E3BC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185" y="4550033"/>
            <a:ext cx="1908052" cy="1908052"/>
          </a:xfrm>
          <a:prstGeom prst="rect">
            <a:avLst/>
          </a:prstGeom>
        </p:spPr>
      </p:pic>
    </p:spTree>
    <p:extLst>
      <p:ext uri="{BB962C8B-B14F-4D97-AF65-F5344CB8AC3E}">
        <p14:creationId xmlns:p14="http://schemas.microsoft.com/office/powerpoint/2010/main" val="17532202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485459-CE03-7634-406E-BF9DC279D3F2}"/>
              </a:ext>
            </a:extLst>
          </p:cNvPr>
          <p:cNvSpPr>
            <a:spLocks noGrp="1"/>
          </p:cNvSpPr>
          <p:nvPr>
            <p:ph type="title"/>
          </p:nvPr>
        </p:nvSpPr>
        <p:spPr/>
        <p:txBody>
          <a:bodyPr/>
          <a:lstStyle/>
          <a:p>
            <a:r>
              <a:rPr lang="de-DE"/>
              <a:t>Recap: Zinseszins</a:t>
            </a:r>
          </a:p>
        </p:txBody>
      </p:sp>
      <p:sp>
        <p:nvSpPr>
          <p:cNvPr id="3" name="Inhaltsplatzhalter 2">
            <a:extLst>
              <a:ext uri="{FF2B5EF4-FFF2-40B4-BE49-F238E27FC236}">
                <a16:creationId xmlns:a16="http://schemas.microsoft.com/office/drawing/2014/main" id="{369ABEF1-B1A5-CF43-0342-51310A5C87BB}"/>
              </a:ext>
            </a:extLst>
          </p:cNvPr>
          <p:cNvSpPr>
            <a:spLocks noGrp="1"/>
          </p:cNvSpPr>
          <p:nvPr>
            <p:ph idx="1"/>
          </p:nvPr>
        </p:nvSpPr>
        <p:spPr>
          <a:xfrm>
            <a:off x="5849587" y="2012033"/>
            <a:ext cx="5177790" cy="4364832"/>
          </a:xfrm>
        </p:spPr>
        <p:txBody>
          <a:bodyPr/>
          <a:lstStyle/>
          <a:p>
            <a:r>
              <a:rPr lang="de-DE" dirty="0"/>
              <a:t>ETFs kann man in zwei Formaten kaufen:</a:t>
            </a:r>
          </a:p>
          <a:p>
            <a:endParaRPr lang="de-DE" dirty="0"/>
          </a:p>
          <a:p>
            <a:pPr lvl="1"/>
            <a:r>
              <a:rPr lang="de-DE" dirty="0"/>
              <a:t>„Ausschüttende ETFs“ und „Thesaurierende ETFs“</a:t>
            </a:r>
          </a:p>
          <a:p>
            <a:pPr lvl="1"/>
            <a:endParaRPr lang="de-DE" dirty="0"/>
          </a:p>
          <a:p>
            <a:r>
              <a:rPr lang="de-DE" b="1" dirty="0"/>
              <a:t>Ausschüttende ETFs </a:t>
            </a:r>
            <a:r>
              <a:rPr lang="de-DE" dirty="0"/>
              <a:t>überweisen Euch in einem bestimmten Rhythmus eure Gewinne auf Euer Konto.</a:t>
            </a:r>
          </a:p>
          <a:p>
            <a:endParaRPr lang="de-DE" dirty="0"/>
          </a:p>
          <a:p>
            <a:r>
              <a:rPr lang="de-DE" b="1" dirty="0"/>
              <a:t>Thesaurierende ETFs </a:t>
            </a:r>
            <a:r>
              <a:rPr lang="de-DE" dirty="0"/>
              <a:t>nehmen Eure Gewinne und kaufen Euch direkt neue Anteile von dem Geld.</a:t>
            </a:r>
          </a:p>
        </p:txBody>
      </p:sp>
      <p:sp>
        <p:nvSpPr>
          <p:cNvPr id="4" name="Foliennummernplatzhalter 3">
            <a:extLst>
              <a:ext uri="{FF2B5EF4-FFF2-40B4-BE49-F238E27FC236}">
                <a16:creationId xmlns:a16="http://schemas.microsoft.com/office/drawing/2014/main" id="{012E3B0C-CFC0-909D-FD9E-532B3EF8AF50}"/>
              </a:ext>
            </a:extLst>
          </p:cNvPr>
          <p:cNvSpPr>
            <a:spLocks noGrp="1"/>
          </p:cNvSpPr>
          <p:nvPr>
            <p:ph type="sldNum" sz="quarter" idx="12"/>
          </p:nvPr>
        </p:nvSpPr>
        <p:spPr/>
        <p:txBody>
          <a:bodyPr/>
          <a:lstStyle/>
          <a:p>
            <a:fld id="{0F014D49-C3D3-413E-8AFF-2593B252B544}" type="slidenum">
              <a:rPr lang="de-DE" smtClean="0"/>
              <a:t>30</a:t>
            </a:fld>
            <a:endParaRPr lang="de-DE"/>
          </a:p>
        </p:txBody>
      </p:sp>
      <p:pic>
        <p:nvPicPr>
          <p:cNvPr id="6" name="Grafik 5">
            <a:extLst>
              <a:ext uri="{FF2B5EF4-FFF2-40B4-BE49-F238E27FC236}">
                <a16:creationId xmlns:a16="http://schemas.microsoft.com/office/drawing/2014/main" id="{EAF7D470-58BD-7E07-1CBD-B5B5A6A4C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47" y="1576853"/>
            <a:ext cx="4644887" cy="4644887"/>
          </a:xfrm>
          <a:prstGeom prst="rect">
            <a:avLst/>
          </a:prstGeom>
        </p:spPr>
      </p:pic>
      <p:sp>
        <p:nvSpPr>
          <p:cNvPr id="7" name="Textfeld 6">
            <a:extLst>
              <a:ext uri="{FF2B5EF4-FFF2-40B4-BE49-F238E27FC236}">
                <a16:creationId xmlns:a16="http://schemas.microsoft.com/office/drawing/2014/main" id="{FDEB2BB5-DC29-CE8E-4775-CFF03E6CB95E}"/>
              </a:ext>
            </a:extLst>
          </p:cNvPr>
          <p:cNvSpPr txBox="1"/>
          <p:nvPr/>
        </p:nvSpPr>
        <p:spPr>
          <a:xfrm>
            <a:off x="2015280" y="6313867"/>
            <a:ext cx="1654620" cy="523220"/>
          </a:xfrm>
          <a:prstGeom prst="rect">
            <a:avLst/>
          </a:prstGeom>
          <a:noFill/>
        </p:spPr>
        <p:txBody>
          <a:bodyPr wrap="none" rtlCol="0">
            <a:spAutoFit/>
          </a:bodyPr>
          <a:lstStyle/>
          <a:p>
            <a:r>
              <a:rPr lang="de-DE" sz="1000" kern="1200">
                <a:solidFill>
                  <a:srgbClr val="252131"/>
                </a:solidFill>
                <a:effectLst/>
                <a:latin typeface="Source Sans Pro" panose="020B0503030403020204" pitchFamily="34" charset="0"/>
                <a:ea typeface="+mn-ea"/>
                <a:cs typeface="+mn-cs"/>
              </a:rPr>
              <a:t>Quelle: Pana / storyset.com</a:t>
            </a:r>
            <a:endParaRPr lang="de-DE" sz="1000">
              <a:effectLst/>
            </a:endParaRPr>
          </a:p>
          <a:p>
            <a:endParaRPr lang="de-DE"/>
          </a:p>
        </p:txBody>
      </p:sp>
    </p:spTree>
    <p:extLst>
      <p:ext uri="{BB962C8B-B14F-4D97-AF65-F5344CB8AC3E}">
        <p14:creationId xmlns:p14="http://schemas.microsoft.com/office/powerpoint/2010/main" val="4882235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156587-FAB3-91ED-407E-E30AA5516358}"/>
              </a:ext>
            </a:extLst>
          </p:cNvPr>
          <p:cNvSpPr>
            <a:spLocks noGrp="1"/>
          </p:cNvSpPr>
          <p:nvPr>
            <p:ph type="title"/>
          </p:nvPr>
        </p:nvSpPr>
        <p:spPr/>
        <p:txBody>
          <a:bodyPr/>
          <a:lstStyle/>
          <a:p>
            <a:r>
              <a:rPr lang="de-DE"/>
              <a:t>Dividendenstarke Fonds/ Aktien benötigt</a:t>
            </a:r>
          </a:p>
        </p:txBody>
      </p:sp>
      <p:sp>
        <p:nvSpPr>
          <p:cNvPr id="3" name="Inhaltsplatzhalter 2">
            <a:extLst>
              <a:ext uri="{FF2B5EF4-FFF2-40B4-BE49-F238E27FC236}">
                <a16:creationId xmlns:a16="http://schemas.microsoft.com/office/drawing/2014/main" id="{9AC0A41F-58DF-26B0-ED51-4DC5B7E992D9}"/>
              </a:ext>
            </a:extLst>
          </p:cNvPr>
          <p:cNvSpPr>
            <a:spLocks noGrp="1"/>
          </p:cNvSpPr>
          <p:nvPr>
            <p:ph idx="1"/>
          </p:nvPr>
        </p:nvSpPr>
        <p:spPr/>
        <p:txBody>
          <a:bodyPr/>
          <a:lstStyle/>
          <a:p>
            <a:r>
              <a:rPr lang="de-DE"/>
              <a:t>Damit Euer Geld für Euch arbeitet und der Zinseszins sich entfalten kann, solltet Ihr möglichst dividendenstarke Aktien wählen.</a:t>
            </a:r>
          </a:p>
          <a:p>
            <a:r>
              <a:rPr lang="de-DE" b="1"/>
              <a:t>Warum?</a:t>
            </a:r>
          </a:p>
          <a:p>
            <a:endParaRPr lang="de-DE" b="1"/>
          </a:p>
          <a:p>
            <a:pPr lvl="1"/>
            <a:r>
              <a:rPr lang="de-DE" b="1"/>
              <a:t>Wiederanlage von Dividenden: </a:t>
            </a:r>
            <a:r>
              <a:rPr lang="de-DE"/>
              <a:t>Mit den erhaltenen Dividenden könnt Ihr neue Fonds/ Aktien kaufen. So erhaltet Ihr in Zukunft Dividenden auf bereits erhaltene Dividenden – der Zinseszinseffekt entfaltet sich!</a:t>
            </a:r>
          </a:p>
          <a:p>
            <a:pPr lvl="1"/>
            <a:endParaRPr lang="de-DE" b="1"/>
          </a:p>
          <a:p>
            <a:pPr lvl="1"/>
            <a:r>
              <a:rPr lang="de-DE" b="1"/>
              <a:t>Stetige Einnahmen: </a:t>
            </a:r>
            <a:r>
              <a:rPr lang="de-DE"/>
              <a:t>Selbst wenn der Aktienkurs fällt, profitiert Ihr weiterhin von den regelmäßigen Dividendenausschüttungen. </a:t>
            </a:r>
          </a:p>
          <a:p>
            <a:pPr lvl="1"/>
            <a:endParaRPr lang="de-DE"/>
          </a:p>
          <a:p>
            <a:pPr lvl="1"/>
            <a:r>
              <a:rPr lang="de-DE" b="1"/>
              <a:t>Langfristige Strategie: </a:t>
            </a:r>
            <a:r>
              <a:rPr lang="de-DE"/>
              <a:t>Niedrige Kurse bedeuten, dass Ihr mehr mit Euren Dividenden kaufen könnt. Langfristig zahlt sich diese Strategie aus.</a:t>
            </a:r>
            <a:endParaRPr lang="de-DE" b="1"/>
          </a:p>
        </p:txBody>
      </p:sp>
      <p:sp>
        <p:nvSpPr>
          <p:cNvPr id="4" name="Foliennummernplatzhalter 3">
            <a:extLst>
              <a:ext uri="{FF2B5EF4-FFF2-40B4-BE49-F238E27FC236}">
                <a16:creationId xmlns:a16="http://schemas.microsoft.com/office/drawing/2014/main" id="{6EA729C3-236E-3069-3F85-0C998EF7F52C}"/>
              </a:ext>
            </a:extLst>
          </p:cNvPr>
          <p:cNvSpPr>
            <a:spLocks noGrp="1"/>
          </p:cNvSpPr>
          <p:nvPr>
            <p:ph type="sldNum" sz="quarter" idx="12"/>
          </p:nvPr>
        </p:nvSpPr>
        <p:spPr/>
        <p:txBody>
          <a:bodyPr/>
          <a:lstStyle/>
          <a:p>
            <a:fld id="{0F014D49-C3D3-413E-8AFF-2593B252B544}" type="slidenum">
              <a:rPr lang="de-DE" smtClean="0"/>
              <a:t>31</a:t>
            </a:fld>
            <a:endParaRPr lang="de-DE"/>
          </a:p>
        </p:txBody>
      </p:sp>
      <p:pic>
        <p:nvPicPr>
          <p:cNvPr id="6" name="Grafik 5">
            <a:extLst>
              <a:ext uri="{FF2B5EF4-FFF2-40B4-BE49-F238E27FC236}">
                <a16:creationId xmlns:a16="http://schemas.microsoft.com/office/drawing/2014/main" id="{3464426A-0AD5-3148-8304-F6C172FA1D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7974" y="4600108"/>
            <a:ext cx="1908052" cy="1908052"/>
          </a:xfrm>
          <a:prstGeom prst="rect">
            <a:avLst/>
          </a:prstGeom>
        </p:spPr>
      </p:pic>
    </p:spTree>
    <p:extLst>
      <p:ext uri="{BB962C8B-B14F-4D97-AF65-F5344CB8AC3E}">
        <p14:creationId xmlns:p14="http://schemas.microsoft.com/office/powerpoint/2010/main" val="12979915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1CB3DE-E006-42A5-FC32-9A0A79F6ACB9}"/>
              </a:ext>
            </a:extLst>
          </p:cNvPr>
          <p:cNvSpPr>
            <a:spLocks noGrp="1"/>
          </p:cNvSpPr>
          <p:nvPr>
            <p:ph type="title"/>
          </p:nvPr>
        </p:nvSpPr>
        <p:spPr/>
        <p:txBody>
          <a:bodyPr/>
          <a:lstStyle/>
          <a:p>
            <a:r>
              <a:rPr lang="de-DE"/>
              <a:t>Cost Average Effekt</a:t>
            </a:r>
          </a:p>
        </p:txBody>
      </p:sp>
      <p:sp>
        <p:nvSpPr>
          <p:cNvPr id="4" name="Foliennummernplatzhalter 3">
            <a:extLst>
              <a:ext uri="{FF2B5EF4-FFF2-40B4-BE49-F238E27FC236}">
                <a16:creationId xmlns:a16="http://schemas.microsoft.com/office/drawing/2014/main" id="{61A38CEC-5ACF-6B99-36AF-CC096AFB72D1}"/>
              </a:ext>
            </a:extLst>
          </p:cNvPr>
          <p:cNvSpPr>
            <a:spLocks noGrp="1"/>
          </p:cNvSpPr>
          <p:nvPr>
            <p:ph type="sldNum" sz="quarter" idx="12"/>
          </p:nvPr>
        </p:nvSpPr>
        <p:spPr/>
        <p:txBody>
          <a:bodyPr/>
          <a:lstStyle/>
          <a:p>
            <a:fld id="{0F014D49-C3D3-413E-8AFF-2593B252B544}" type="slidenum">
              <a:rPr lang="de-DE" smtClean="0"/>
              <a:t>32</a:t>
            </a:fld>
            <a:endParaRPr lang="de-DE"/>
          </a:p>
        </p:txBody>
      </p:sp>
      <p:sp>
        <p:nvSpPr>
          <p:cNvPr id="6" name="Freihandform: Form 5">
            <a:extLst>
              <a:ext uri="{FF2B5EF4-FFF2-40B4-BE49-F238E27FC236}">
                <a16:creationId xmlns:a16="http://schemas.microsoft.com/office/drawing/2014/main" id="{98D47C1A-1721-7561-49CD-26E135A05CCD}"/>
              </a:ext>
            </a:extLst>
          </p:cNvPr>
          <p:cNvSpPr/>
          <p:nvPr/>
        </p:nvSpPr>
        <p:spPr>
          <a:xfrm>
            <a:off x="1273908" y="3399692"/>
            <a:ext cx="3665415" cy="1625600"/>
          </a:xfrm>
          <a:custGeom>
            <a:avLst/>
            <a:gdLst>
              <a:gd name="connsiteX0" fmla="*/ 0 w 3665415"/>
              <a:gd name="connsiteY0" fmla="*/ 1625600 h 1625600"/>
              <a:gd name="connsiteX1" fmla="*/ 765907 w 3665415"/>
              <a:gd name="connsiteY1" fmla="*/ 742462 h 1625600"/>
              <a:gd name="connsiteX2" fmla="*/ 1320800 w 3665415"/>
              <a:gd name="connsiteY2" fmla="*/ 1148862 h 1625600"/>
              <a:gd name="connsiteX3" fmla="*/ 2586892 w 3665415"/>
              <a:gd name="connsiteY3" fmla="*/ 0 h 1625600"/>
              <a:gd name="connsiteX4" fmla="*/ 3665415 w 3665415"/>
              <a:gd name="connsiteY4" fmla="*/ 773723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5415" h="1625600">
                <a:moveTo>
                  <a:pt x="0" y="1625600"/>
                </a:moveTo>
                <a:lnTo>
                  <a:pt x="765907" y="742462"/>
                </a:lnTo>
                <a:lnTo>
                  <a:pt x="1320800" y="1148862"/>
                </a:lnTo>
                <a:lnTo>
                  <a:pt x="2586892" y="0"/>
                </a:lnTo>
                <a:lnTo>
                  <a:pt x="3665415" y="773723"/>
                </a:lnTo>
              </a:path>
            </a:pathLst>
          </a:cu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E67A1400-EBD7-7EE2-9AAC-7DE464B27AD2}"/>
              </a:ext>
            </a:extLst>
          </p:cNvPr>
          <p:cNvSpPr txBox="1"/>
          <p:nvPr/>
        </p:nvSpPr>
        <p:spPr>
          <a:xfrm>
            <a:off x="1750646" y="3720123"/>
            <a:ext cx="687754" cy="369332"/>
          </a:xfrm>
          <a:prstGeom prst="rect">
            <a:avLst/>
          </a:prstGeom>
          <a:noFill/>
        </p:spPr>
        <p:txBody>
          <a:bodyPr wrap="square" rtlCol="0">
            <a:spAutoFit/>
          </a:bodyPr>
          <a:lstStyle/>
          <a:p>
            <a:r>
              <a:rPr lang="de-DE" dirty="0"/>
              <a:t>30 €</a:t>
            </a:r>
          </a:p>
        </p:txBody>
      </p:sp>
      <p:sp>
        <p:nvSpPr>
          <p:cNvPr id="8" name="Textfeld 7">
            <a:extLst>
              <a:ext uri="{FF2B5EF4-FFF2-40B4-BE49-F238E27FC236}">
                <a16:creationId xmlns:a16="http://schemas.microsoft.com/office/drawing/2014/main" id="{24ADC69E-3502-A72A-04FB-4A3FA22B0BA2}"/>
              </a:ext>
            </a:extLst>
          </p:cNvPr>
          <p:cNvSpPr txBox="1"/>
          <p:nvPr/>
        </p:nvSpPr>
        <p:spPr>
          <a:xfrm>
            <a:off x="2411046" y="4583723"/>
            <a:ext cx="687754" cy="369332"/>
          </a:xfrm>
          <a:prstGeom prst="rect">
            <a:avLst/>
          </a:prstGeom>
          <a:noFill/>
        </p:spPr>
        <p:txBody>
          <a:bodyPr wrap="square" rtlCol="0">
            <a:spAutoFit/>
          </a:bodyPr>
          <a:lstStyle/>
          <a:p>
            <a:r>
              <a:rPr lang="de-DE" dirty="0"/>
              <a:t>15 €</a:t>
            </a:r>
          </a:p>
        </p:txBody>
      </p:sp>
      <p:sp>
        <p:nvSpPr>
          <p:cNvPr id="9" name="Textfeld 8">
            <a:extLst>
              <a:ext uri="{FF2B5EF4-FFF2-40B4-BE49-F238E27FC236}">
                <a16:creationId xmlns:a16="http://schemas.microsoft.com/office/drawing/2014/main" id="{24D461C5-F2A6-93C2-0919-3592C974181F}"/>
              </a:ext>
            </a:extLst>
          </p:cNvPr>
          <p:cNvSpPr txBox="1"/>
          <p:nvPr/>
        </p:nvSpPr>
        <p:spPr>
          <a:xfrm>
            <a:off x="3633307" y="3030360"/>
            <a:ext cx="814934" cy="369332"/>
          </a:xfrm>
          <a:prstGeom prst="rect">
            <a:avLst/>
          </a:prstGeom>
          <a:noFill/>
        </p:spPr>
        <p:txBody>
          <a:bodyPr wrap="square" rtlCol="0">
            <a:spAutoFit/>
          </a:bodyPr>
          <a:lstStyle/>
          <a:p>
            <a:r>
              <a:rPr lang="de-DE" dirty="0"/>
              <a:t>60 €</a:t>
            </a:r>
          </a:p>
        </p:txBody>
      </p:sp>
      <p:sp>
        <p:nvSpPr>
          <p:cNvPr id="10" name="Textfeld 9">
            <a:extLst>
              <a:ext uri="{FF2B5EF4-FFF2-40B4-BE49-F238E27FC236}">
                <a16:creationId xmlns:a16="http://schemas.microsoft.com/office/drawing/2014/main" id="{944735C4-20DF-DB99-2E18-6BBF6587A2C5}"/>
              </a:ext>
            </a:extLst>
          </p:cNvPr>
          <p:cNvSpPr txBox="1"/>
          <p:nvPr/>
        </p:nvSpPr>
        <p:spPr>
          <a:xfrm>
            <a:off x="4693402" y="4214391"/>
            <a:ext cx="687754" cy="369332"/>
          </a:xfrm>
          <a:prstGeom prst="rect">
            <a:avLst/>
          </a:prstGeom>
          <a:noFill/>
        </p:spPr>
        <p:txBody>
          <a:bodyPr wrap="square" rtlCol="0">
            <a:spAutoFit/>
          </a:bodyPr>
          <a:lstStyle/>
          <a:p>
            <a:r>
              <a:rPr lang="de-DE" dirty="0"/>
              <a:t>30 €</a:t>
            </a:r>
          </a:p>
        </p:txBody>
      </p:sp>
      <p:graphicFrame>
        <p:nvGraphicFramePr>
          <p:cNvPr id="11" name="Tabelle 10">
            <a:extLst>
              <a:ext uri="{FF2B5EF4-FFF2-40B4-BE49-F238E27FC236}">
                <a16:creationId xmlns:a16="http://schemas.microsoft.com/office/drawing/2014/main" id="{821DF177-7783-8319-CA39-A52CEC92C1F4}"/>
              </a:ext>
            </a:extLst>
          </p:cNvPr>
          <p:cNvGraphicFramePr>
            <a:graphicFrameLocks noGrp="1"/>
          </p:cNvGraphicFramePr>
          <p:nvPr>
            <p:extLst>
              <p:ext uri="{D42A27DB-BD31-4B8C-83A1-F6EECF244321}">
                <p14:modId xmlns:p14="http://schemas.microsoft.com/office/powerpoint/2010/main" val="3496042913"/>
              </p:ext>
            </p:extLst>
          </p:nvPr>
        </p:nvGraphicFramePr>
        <p:xfrm>
          <a:off x="5857895" y="1999129"/>
          <a:ext cx="5742435" cy="2596315"/>
        </p:xfrm>
        <a:graphic>
          <a:graphicData uri="http://schemas.openxmlformats.org/drawingml/2006/table">
            <a:tbl>
              <a:tblPr firstRow="1" firstCol="1" bandRow="1">
                <a:tableStyleId>{5C22544A-7EE6-4342-B048-85BDC9FD1C3A}</a:tableStyleId>
              </a:tblPr>
              <a:tblGrid>
                <a:gridCol w="1914145">
                  <a:extLst>
                    <a:ext uri="{9D8B030D-6E8A-4147-A177-3AD203B41FA5}">
                      <a16:colId xmlns:a16="http://schemas.microsoft.com/office/drawing/2014/main" val="2852780548"/>
                    </a:ext>
                  </a:extLst>
                </a:gridCol>
                <a:gridCol w="1914145">
                  <a:extLst>
                    <a:ext uri="{9D8B030D-6E8A-4147-A177-3AD203B41FA5}">
                      <a16:colId xmlns:a16="http://schemas.microsoft.com/office/drawing/2014/main" val="1702972504"/>
                    </a:ext>
                  </a:extLst>
                </a:gridCol>
                <a:gridCol w="1914145">
                  <a:extLst>
                    <a:ext uri="{9D8B030D-6E8A-4147-A177-3AD203B41FA5}">
                      <a16:colId xmlns:a16="http://schemas.microsoft.com/office/drawing/2014/main" val="3739528978"/>
                    </a:ext>
                  </a:extLst>
                </a:gridCol>
              </a:tblGrid>
              <a:tr h="519263">
                <a:tc>
                  <a:txBody>
                    <a:bodyPr/>
                    <a:lstStyle/>
                    <a:p>
                      <a:pPr>
                        <a:lnSpc>
                          <a:spcPct val="107000"/>
                        </a:lnSpc>
                        <a:spcAft>
                          <a:spcPts val="800"/>
                        </a:spcAft>
                      </a:pPr>
                      <a:r>
                        <a:rPr lang="de-DE" sz="1100" kern="100">
                          <a:effectLst/>
                        </a:rPr>
                        <a:t>Datum</a:t>
                      </a:r>
                      <a:endParaRPr lang="de-D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solidFill>
                  </a:tcPr>
                </a:tc>
                <a:tc>
                  <a:txBody>
                    <a:bodyPr/>
                    <a:lstStyle/>
                    <a:p>
                      <a:pPr>
                        <a:lnSpc>
                          <a:spcPct val="107000"/>
                        </a:lnSpc>
                        <a:spcAft>
                          <a:spcPts val="800"/>
                        </a:spcAft>
                      </a:pPr>
                      <a:r>
                        <a:rPr lang="de-DE" sz="1100" kern="100">
                          <a:effectLst/>
                        </a:rPr>
                        <a:t>Kosten je Anteil</a:t>
                      </a:r>
                      <a:endParaRPr lang="de-D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solidFill>
                  </a:tcPr>
                </a:tc>
                <a:tc>
                  <a:txBody>
                    <a:bodyPr/>
                    <a:lstStyle/>
                    <a:p>
                      <a:pPr>
                        <a:lnSpc>
                          <a:spcPct val="107000"/>
                        </a:lnSpc>
                        <a:spcAft>
                          <a:spcPts val="800"/>
                        </a:spcAft>
                      </a:pPr>
                      <a:r>
                        <a:rPr lang="de-DE" sz="1100" kern="100">
                          <a:effectLst/>
                        </a:rPr>
                        <a:t>Anzahl der Anteile</a:t>
                      </a:r>
                      <a:endParaRPr lang="de-D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solidFill>
                  </a:tcPr>
                </a:tc>
                <a:extLst>
                  <a:ext uri="{0D108BD9-81ED-4DB2-BD59-A6C34878D82A}">
                    <a16:rowId xmlns:a16="http://schemas.microsoft.com/office/drawing/2014/main" val="791192605"/>
                  </a:ext>
                </a:extLst>
              </a:tr>
              <a:tr h="519263">
                <a:tc>
                  <a:txBody>
                    <a:bodyPr/>
                    <a:lstStyle/>
                    <a:p>
                      <a:pPr>
                        <a:lnSpc>
                          <a:spcPct val="107000"/>
                        </a:lnSpc>
                        <a:spcAft>
                          <a:spcPts val="800"/>
                        </a:spcAft>
                      </a:pPr>
                      <a:r>
                        <a:rPr lang="de-DE" sz="1100" kern="100">
                          <a:effectLst/>
                        </a:rPr>
                        <a:t>01.01.2024</a:t>
                      </a:r>
                      <a:endParaRPr lang="de-D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solidFill>
                  </a:tcPr>
                </a:tc>
                <a:tc>
                  <a:txBody>
                    <a:bodyPr/>
                    <a:lstStyle/>
                    <a:p>
                      <a:pPr>
                        <a:lnSpc>
                          <a:spcPct val="107000"/>
                        </a:lnSpc>
                        <a:spcAft>
                          <a:spcPts val="800"/>
                        </a:spcAft>
                      </a:pPr>
                      <a:r>
                        <a:rPr lang="de-DE" sz="1100" kern="100" dirty="0">
                          <a:effectLst/>
                        </a:rPr>
                        <a:t>30,00 EUR</a:t>
                      </a:r>
                      <a:endParaRPr lang="de-DE"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solidFill>
                  </a:tcPr>
                </a:tc>
                <a:tc>
                  <a:txBody>
                    <a:bodyPr/>
                    <a:lstStyle/>
                    <a:p>
                      <a:pPr>
                        <a:lnSpc>
                          <a:spcPct val="107000"/>
                        </a:lnSpc>
                        <a:spcAft>
                          <a:spcPts val="800"/>
                        </a:spcAft>
                      </a:pPr>
                      <a:r>
                        <a:rPr lang="de-DE" sz="1100" kern="100">
                          <a:effectLst/>
                        </a:rPr>
                        <a:t>2</a:t>
                      </a:r>
                      <a:endParaRPr lang="de-D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300551092"/>
                  </a:ext>
                </a:extLst>
              </a:tr>
              <a:tr h="519263">
                <a:tc>
                  <a:txBody>
                    <a:bodyPr/>
                    <a:lstStyle/>
                    <a:p>
                      <a:pPr>
                        <a:lnSpc>
                          <a:spcPct val="107000"/>
                        </a:lnSpc>
                        <a:spcAft>
                          <a:spcPts val="800"/>
                        </a:spcAft>
                      </a:pPr>
                      <a:r>
                        <a:rPr lang="de-DE" sz="1100" kern="100">
                          <a:effectLst/>
                        </a:rPr>
                        <a:t>01.02.2024</a:t>
                      </a:r>
                      <a:endParaRPr lang="de-D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solidFill>
                  </a:tcPr>
                </a:tc>
                <a:tc>
                  <a:txBody>
                    <a:bodyPr/>
                    <a:lstStyle/>
                    <a:p>
                      <a:pPr>
                        <a:lnSpc>
                          <a:spcPct val="107000"/>
                        </a:lnSpc>
                        <a:spcAft>
                          <a:spcPts val="800"/>
                        </a:spcAft>
                      </a:pPr>
                      <a:r>
                        <a:rPr lang="de-DE" sz="1100" kern="100" dirty="0">
                          <a:effectLst/>
                        </a:rPr>
                        <a:t>15,00 EUR</a:t>
                      </a:r>
                      <a:endParaRPr lang="de-DE"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solidFill>
                  </a:tcPr>
                </a:tc>
                <a:tc>
                  <a:txBody>
                    <a:bodyPr/>
                    <a:lstStyle/>
                    <a:p>
                      <a:pPr>
                        <a:lnSpc>
                          <a:spcPct val="107000"/>
                        </a:lnSpc>
                        <a:spcAft>
                          <a:spcPts val="800"/>
                        </a:spcAft>
                      </a:pPr>
                      <a:r>
                        <a:rPr lang="de-DE" sz="1100" kern="100">
                          <a:effectLst/>
                        </a:rPr>
                        <a:t>4</a:t>
                      </a:r>
                      <a:endParaRPr lang="de-D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solidFill>
                  </a:tcPr>
                </a:tc>
                <a:extLst>
                  <a:ext uri="{0D108BD9-81ED-4DB2-BD59-A6C34878D82A}">
                    <a16:rowId xmlns:a16="http://schemas.microsoft.com/office/drawing/2014/main" val="1121736681"/>
                  </a:ext>
                </a:extLst>
              </a:tr>
              <a:tr h="519263">
                <a:tc>
                  <a:txBody>
                    <a:bodyPr/>
                    <a:lstStyle/>
                    <a:p>
                      <a:pPr>
                        <a:lnSpc>
                          <a:spcPct val="107000"/>
                        </a:lnSpc>
                        <a:spcAft>
                          <a:spcPts val="800"/>
                        </a:spcAft>
                      </a:pPr>
                      <a:r>
                        <a:rPr lang="de-DE" sz="1100" kern="100">
                          <a:effectLst/>
                        </a:rPr>
                        <a:t>01.03.2024</a:t>
                      </a:r>
                      <a:endParaRPr lang="de-D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solidFill>
                  </a:tcPr>
                </a:tc>
                <a:tc>
                  <a:txBody>
                    <a:bodyPr/>
                    <a:lstStyle/>
                    <a:p>
                      <a:pPr>
                        <a:lnSpc>
                          <a:spcPct val="107000"/>
                        </a:lnSpc>
                        <a:spcAft>
                          <a:spcPts val="800"/>
                        </a:spcAft>
                      </a:pPr>
                      <a:r>
                        <a:rPr lang="de-DE" sz="1100" kern="100" dirty="0">
                          <a:effectLst/>
                        </a:rPr>
                        <a:t>60,00 EUR</a:t>
                      </a:r>
                      <a:endParaRPr lang="de-DE"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solidFill>
                  </a:tcPr>
                </a:tc>
                <a:tc>
                  <a:txBody>
                    <a:bodyPr/>
                    <a:lstStyle/>
                    <a:p>
                      <a:pPr>
                        <a:lnSpc>
                          <a:spcPct val="107000"/>
                        </a:lnSpc>
                        <a:spcAft>
                          <a:spcPts val="800"/>
                        </a:spcAft>
                      </a:pPr>
                      <a:r>
                        <a:rPr lang="de-DE" sz="1100" kern="100">
                          <a:effectLst/>
                        </a:rPr>
                        <a:t>1</a:t>
                      </a:r>
                      <a:endParaRPr lang="de-D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2963164191"/>
                  </a:ext>
                </a:extLst>
              </a:tr>
              <a:tr h="519263">
                <a:tc>
                  <a:txBody>
                    <a:bodyPr/>
                    <a:lstStyle/>
                    <a:p>
                      <a:pPr>
                        <a:lnSpc>
                          <a:spcPct val="107000"/>
                        </a:lnSpc>
                        <a:spcAft>
                          <a:spcPts val="800"/>
                        </a:spcAft>
                      </a:pPr>
                      <a:r>
                        <a:rPr lang="de-DE" sz="1100" kern="100">
                          <a:effectLst/>
                        </a:rPr>
                        <a:t>01.04.2024</a:t>
                      </a:r>
                      <a:endParaRPr lang="de-DE"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2"/>
                    </a:solidFill>
                  </a:tcPr>
                </a:tc>
                <a:tc>
                  <a:txBody>
                    <a:bodyPr/>
                    <a:lstStyle/>
                    <a:p>
                      <a:pPr>
                        <a:lnSpc>
                          <a:spcPct val="107000"/>
                        </a:lnSpc>
                        <a:spcAft>
                          <a:spcPts val="800"/>
                        </a:spcAft>
                      </a:pPr>
                      <a:r>
                        <a:rPr lang="de-DE" sz="1100" kern="100" dirty="0">
                          <a:effectLst/>
                        </a:rPr>
                        <a:t>30,00 EUR</a:t>
                      </a:r>
                      <a:endParaRPr lang="de-DE"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solidFill>
                  </a:tcPr>
                </a:tc>
                <a:tc>
                  <a:txBody>
                    <a:bodyPr/>
                    <a:lstStyle/>
                    <a:p>
                      <a:pPr>
                        <a:lnSpc>
                          <a:spcPct val="107000"/>
                        </a:lnSpc>
                        <a:spcAft>
                          <a:spcPts val="800"/>
                        </a:spcAft>
                      </a:pPr>
                      <a:r>
                        <a:rPr lang="de-DE" sz="1100" kern="100" dirty="0">
                          <a:effectLst/>
                        </a:rPr>
                        <a:t>2</a:t>
                      </a:r>
                      <a:endParaRPr lang="de-DE"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solidFill>
                  </a:tcPr>
                </a:tc>
                <a:extLst>
                  <a:ext uri="{0D108BD9-81ED-4DB2-BD59-A6C34878D82A}">
                    <a16:rowId xmlns:a16="http://schemas.microsoft.com/office/drawing/2014/main" val="942072031"/>
                  </a:ext>
                </a:extLst>
              </a:tr>
            </a:tbl>
          </a:graphicData>
        </a:graphic>
      </p:graphicFrame>
      <p:sp>
        <p:nvSpPr>
          <p:cNvPr id="12" name="Textfeld 11">
            <a:extLst>
              <a:ext uri="{FF2B5EF4-FFF2-40B4-BE49-F238E27FC236}">
                <a16:creationId xmlns:a16="http://schemas.microsoft.com/office/drawing/2014/main" id="{4DDCEC63-AC35-291B-2D5D-08A71248F4E9}"/>
              </a:ext>
            </a:extLst>
          </p:cNvPr>
          <p:cNvSpPr txBox="1"/>
          <p:nvPr/>
        </p:nvSpPr>
        <p:spPr>
          <a:xfrm>
            <a:off x="9627887" y="4922711"/>
            <a:ext cx="1396409" cy="9233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tabLst/>
            </a:pPr>
            <a:r>
              <a:rPr kumimoji="0" lang="de-DE" altLang="de-DE" sz="1800" b="0" i="0" u="none" strike="noStrike" cap="none" normalizeH="0" baseline="0" dirty="0">
                <a:ln>
                  <a:noFill/>
                </a:ln>
                <a:solidFill>
                  <a:schemeClr val="tx1"/>
                </a:solidFill>
                <a:effectLst/>
              </a:rPr>
              <a:t>240 / 9</a:t>
            </a:r>
          </a:p>
          <a:p>
            <a:pPr marL="0" marR="0" lvl="0" indent="0" algn="l" defTabSz="914400" rtl="0" eaLnBrk="0" fontAlgn="base" latinLnBrk="0" hangingPunct="0">
              <a:lnSpc>
                <a:spcPct val="100000"/>
              </a:lnSpc>
              <a:spcBef>
                <a:spcPct val="0"/>
              </a:spcBef>
              <a:spcAft>
                <a:spcPct val="0"/>
              </a:spcAft>
              <a:buClrTx/>
              <a:buSzTx/>
              <a:tabLst/>
            </a:pPr>
            <a:r>
              <a:rPr kumimoji="0" lang="de-DE" altLang="de-DE" sz="1800" b="1" i="0" u="none" strike="noStrike" cap="none" normalizeH="0" baseline="0" dirty="0">
                <a:ln>
                  <a:noFill/>
                </a:ln>
                <a:solidFill>
                  <a:schemeClr val="tx1"/>
                </a:solidFill>
                <a:effectLst/>
              </a:rPr>
              <a:t>= 26,67 €</a:t>
            </a:r>
            <a:r>
              <a:rPr kumimoji="0" lang="de-DE" altLang="de-DE" sz="1800" b="0" i="0" u="none" strike="noStrike" cap="none" normalizeH="0" baseline="0" dirty="0">
                <a:ln>
                  <a:noFill/>
                </a:ln>
                <a:solidFill>
                  <a:schemeClr val="tx1"/>
                </a:solidFill>
                <a:effectLst/>
              </a:rPr>
              <a:t> </a:t>
            </a:r>
          </a:p>
          <a:p>
            <a:endParaRPr lang="de-DE" dirty="0"/>
          </a:p>
        </p:txBody>
      </p:sp>
    </p:spTree>
    <p:extLst>
      <p:ext uri="{BB962C8B-B14F-4D97-AF65-F5344CB8AC3E}">
        <p14:creationId xmlns:p14="http://schemas.microsoft.com/office/powerpoint/2010/main" val="1506957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DE7995-A95B-05A9-AC97-AAD2DF4A6595}"/>
              </a:ext>
            </a:extLst>
          </p:cNvPr>
          <p:cNvSpPr>
            <a:spLocks noGrp="1"/>
          </p:cNvSpPr>
          <p:nvPr>
            <p:ph type="title"/>
          </p:nvPr>
        </p:nvSpPr>
        <p:spPr/>
        <p:txBody>
          <a:bodyPr/>
          <a:lstStyle/>
          <a:p>
            <a:r>
              <a:rPr lang="de-DE"/>
              <a:t>Inflation nicht vergessen!</a:t>
            </a:r>
          </a:p>
        </p:txBody>
      </p:sp>
      <p:sp>
        <p:nvSpPr>
          <p:cNvPr id="4" name="Foliennummernplatzhalter 3">
            <a:extLst>
              <a:ext uri="{FF2B5EF4-FFF2-40B4-BE49-F238E27FC236}">
                <a16:creationId xmlns:a16="http://schemas.microsoft.com/office/drawing/2014/main" id="{B18B3EB3-B865-D60D-1BA8-D0E7291BF705}"/>
              </a:ext>
            </a:extLst>
          </p:cNvPr>
          <p:cNvSpPr>
            <a:spLocks noGrp="1"/>
          </p:cNvSpPr>
          <p:nvPr>
            <p:ph type="sldNum" sz="quarter" idx="12"/>
          </p:nvPr>
        </p:nvSpPr>
        <p:spPr/>
        <p:txBody>
          <a:bodyPr/>
          <a:lstStyle/>
          <a:p>
            <a:fld id="{0F014D49-C3D3-413E-8AFF-2593B252B544}" type="slidenum">
              <a:rPr lang="de-DE" smtClean="0"/>
              <a:t>33</a:t>
            </a:fld>
            <a:endParaRPr lang="de-DE"/>
          </a:p>
        </p:txBody>
      </p:sp>
      <p:sp>
        <p:nvSpPr>
          <p:cNvPr id="5" name="Pfeil: nach rechts 4">
            <a:extLst>
              <a:ext uri="{FF2B5EF4-FFF2-40B4-BE49-F238E27FC236}">
                <a16:creationId xmlns:a16="http://schemas.microsoft.com/office/drawing/2014/main" id="{9FDDE9A4-2860-F6B0-C55E-C4ED3DEF4DFA}"/>
              </a:ext>
            </a:extLst>
          </p:cNvPr>
          <p:cNvSpPr/>
          <p:nvPr/>
        </p:nvSpPr>
        <p:spPr>
          <a:xfrm>
            <a:off x="1165412" y="3092824"/>
            <a:ext cx="6492096" cy="1272988"/>
          </a:xfrm>
          <a:prstGeom prst="rightArrow">
            <a:avLst/>
          </a:prstGeom>
          <a:solidFill>
            <a:srgbClr val="F6688E"/>
          </a:solidFill>
          <a:ln w="12700" cap="flat">
            <a:solidFill>
              <a:srgbClr val="F6688E"/>
            </a:solidFill>
            <a:prstDash val="solid"/>
            <a:miter/>
          </a:ln>
        </p:spPr>
        <p:txBody>
          <a:bodyPr rtlCol="0" anchor="ctr"/>
          <a:lstStyle/>
          <a:p>
            <a:pPr algn="l"/>
            <a:endParaRPr lang="de-DE"/>
          </a:p>
        </p:txBody>
      </p:sp>
      <p:sp>
        <p:nvSpPr>
          <p:cNvPr id="6" name="Textfeld 5">
            <a:extLst>
              <a:ext uri="{FF2B5EF4-FFF2-40B4-BE49-F238E27FC236}">
                <a16:creationId xmlns:a16="http://schemas.microsoft.com/office/drawing/2014/main" id="{D042E315-0C30-1615-D748-8F393B3DC5C1}"/>
              </a:ext>
            </a:extLst>
          </p:cNvPr>
          <p:cNvSpPr txBox="1"/>
          <p:nvPr/>
        </p:nvSpPr>
        <p:spPr>
          <a:xfrm>
            <a:off x="656133" y="3541059"/>
            <a:ext cx="726142" cy="369332"/>
          </a:xfrm>
          <a:prstGeom prst="rect">
            <a:avLst/>
          </a:prstGeom>
          <a:noFill/>
        </p:spPr>
        <p:txBody>
          <a:bodyPr wrap="square" rtlCol="0">
            <a:spAutoFit/>
          </a:bodyPr>
          <a:lstStyle/>
          <a:p>
            <a:r>
              <a:rPr lang="de-DE"/>
              <a:t>2%</a:t>
            </a:r>
          </a:p>
        </p:txBody>
      </p:sp>
      <p:sp>
        <p:nvSpPr>
          <p:cNvPr id="7" name="Textfeld 6">
            <a:extLst>
              <a:ext uri="{FF2B5EF4-FFF2-40B4-BE49-F238E27FC236}">
                <a16:creationId xmlns:a16="http://schemas.microsoft.com/office/drawing/2014/main" id="{A909CCF7-E558-2984-1733-DCDC50A885E6}"/>
              </a:ext>
            </a:extLst>
          </p:cNvPr>
          <p:cNvSpPr txBox="1"/>
          <p:nvPr/>
        </p:nvSpPr>
        <p:spPr>
          <a:xfrm>
            <a:off x="1382274" y="2935052"/>
            <a:ext cx="1327229" cy="369332"/>
          </a:xfrm>
          <a:prstGeom prst="rect">
            <a:avLst/>
          </a:prstGeom>
          <a:noFill/>
        </p:spPr>
        <p:txBody>
          <a:bodyPr wrap="square" rtlCol="0">
            <a:spAutoFit/>
          </a:bodyPr>
          <a:lstStyle/>
          <a:p>
            <a:r>
              <a:rPr lang="de-DE" dirty="0"/>
              <a:t>0,5% Zins*</a:t>
            </a:r>
          </a:p>
        </p:txBody>
      </p:sp>
      <p:sp>
        <p:nvSpPr>
          <p:cNvPr id="8" name="Textfeld 7">
            <a:extLst>
              <a:ext uri="{FF2B5EF4-FFF2-40B4-BE49-F238E27FC236}">
                <a16:creationId xmlns:a16="http://schemas.microsoft.com/office/drawing/2014/main" id="{DBE21CB9-6D15-F9C0-5BD9-0A8CA0E69B5C}"/>
              </a:ext>
            </a:extLst>
          </p:cNvPr>
          <p:cNvSpPr txBox="1"/>
          <p:nvPr/>
        </p:nvSpPr>
        <p:spPr>
          <a:xfrm>
            <a:off x="3654828" y="2935052"/>
            <a:ext cx="1118878" cy="369332"/>
          </a:xfrm>
          <a:prstGeom prst="rect">
            <a:avLst/>
          </a:prstGeom>
          <a:noFill/>
        </p:spPr>
        <p:txBody>
          <a:bodyPr wrap="square" rtlCol="0">
            <a:spAutoFit/>
          </a:bodyPr>
          <a:lstStyle/>
          <a:p>
            <a:r>
              <a:rPr lang="de-DE" dirty="0"/>
              <a:t>2% Zins*</a:t>
            </a:r>
          </a:p>
        </p:txBody>
      </p:sp>
      <p:sp>
        <p:nvSpPr>
          <p:cNvPr id="9" name="Textfeld 8">
            <a:extLst>
              <a:ext uri="{FF2B5EF4-FFF2-40B4-BE49-F238E27FC236}">
                <a16:creationId xmlns:a16="http://schemas.microsoft.com/office/drawing/2014/main" id="{A798F400-B9FC-4863-2B2D-0B1CA075D144}"/>
              </a:ext>
            </a:extLst>
          </p:cNvPr>
          <p:cNvSpPr txBox="1"/>
          <p:nvPr/>
        </p:nvSpPr>
        <p:spPr>
          <a:xfrm>
            <a:off x="5927381" y="2952982"/>
            <a:ext cx="1118878" cy="369332"/>
          </a:xfrm>
          <a:prstGeom prst="rect">
            <a:avLst/>
          </a:prstGeom>
          <a:noFill/>
        </p:spPr>
        <p:txBody>
          <a:bodyPr wrap="square" rtlCol="0">
            <a:spAutoFit/>
          </a:bodyPr>
          <a:lstStyle/>
          <a:p>
            <a:r>
              <a:rPr lang="de-DE" dirty="0"/>
              <a:t>6% Zins*</a:t>
            </a:r>
          </a:p>
        </p:txBody>
      </p:sp>
      <p:sp>
        <p:nvSpPr>
          <p:cNvPr id="10" name="Textfeld 9">
            <a:extLst>
              <a:ext uri="{FF2B5EF4-FFF2-40B4-BE49-F238E27FC236}">
                <a16:creationId xmlns:a16="http://schemas.microsoft.com/office/drawing/2014/main" id="{201B15E2-FC41-0075-99B2-3F369D941EDB}"/>
              </a:ext>
            </a:extLst>
          </p:cNvPr>
          <p:cNvSpPr txBox="1"/>
          <p:nvPr/>
        </p:nvSpPr>
        <p:spPr>
          <a:xfrm>
            <a:off x="1382275" y="4943146"/>
            <a:ext cx="1441407" cy="369332"/>
          </a:xfrm>
          <a:prstGeom prst="rect">
            <a:avLst/>
          </a:prstGeom>
          <a:noFill/>
        </p:spPr>
        <p:txBody>
          <a:bodyPr wrap="square" rtlCol="0">
            <a:spAutoFit/>
          </a:bodyPr>
          <a:lstStyle/>
          <a:p>
            <a:r>
              <a:rPr lang="de-DE" dirty="0"/>
              <a:t>-1,5% Zins</a:t>
            </a:r>
          </a:p>
        </p:txBody>
      </p:sp>
      <p:sp>
        <p:nvSpPr>
          <p:cNvPr id="11" name="Textfeld 10">
            <a:extLst>
              <a:ext uri="{FF2B5EF4-FFF2-40B4-BE49-F238E27FC236}">
                <a16:creationId xmlns:a16="http://schemas.microsoft.com/office/drawing/2014/main" id="{4FE44738-14B3-AE65-BB36-B2C631B04A4A}"/>
              </a:ext>
            </a:extLst>
          </p:cNvPr>
          <p:cNvSpPr txBox="1"/>
          <p:nvPr/>
        </p:nvSpPr>
        <p:spPr>
          <a:xfrm>
            <a:off x="3654828" y="4943146"/>
            <a:ext cx="1118878" cy="369332"/>
          </a:xfrm>
          <a:prstGeom prst="rect">
            <a:avLst/>
          </a:prstGeom>
          <a:noFill/>
        </p:spPr>
        <p:txBody>
          <a:bodyPr wrap="square" rtlCol="0">
            <a:spAutoFit/>
          </a:bodyPr>
          <a:lstStyle/>
          <a:p>
            <a:r>
              <a:rPr lang="de-DE" dirty="0"/>
              <a:t>0% Zins</a:t>
            </a:r>
          </a:p>
        </p:txBody>
      </p:sp>
      <p:sp>
        <p:nvSpPr>
          <p:cNvPr id="12" name="Textfeld 11">
            <a:extLst>
              <a:ext uri="{FF2B5EF4-FFF2-40B4-BE49-F238E27FC236}">
                <a16:creationId xmlns:a16="http://schemas.microsoft.com/office/drawing/2014/main" id="{721B7CE9-E353-2013-1ABA-245E0FFE0E41}"/>
              </a:ext>
            </a:extLst>
          </p:cNvPr>
          <p:cNvSpPr txBox="1"/>
          <p:nvPr/>
        </p:nvSpPr>
        <p:spPr>
          <a:xfrm>
            <a:off x="5927381" y="4943146"/>
            <a:ext cx="1118878" cy="369332"/>
          </a:xfrm>
          <a:prstGeom prst="rect">
            <a:avLst/>
          </a:prstGeom>
          <a:noFill/>
        </p:spPr>
        <p:txBody>
          <a:bodyPr wrap="square" rtlCol="0">
            <a:spAutoFit/>
          </a:bodyPr>
          <a:lstStyle/>
          <a:p>
            <a:r>
              <a:rPr lang="de-DE" dirty="0"/>
              <a:t>4% Zins</a:t>
            </a:r>
          </a:p>
        </p:txBody>
      </p:sp>
      <p:pic>
        <p:nvPicPr>
          <p:cNvPr id="14" name="Grafik 13">
            <a:extLst>
              <a:ext uri="{FF2B5EF4-FFF2-40B4-BE49-F238E27FC236}">
                <a16:creationId xmlns:a16="http://schemas.microsoft.com/office/drawing/2014/main" id="{F97EEC39-F019-BC4E-397C-5E81888848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5315" y="3544673"/>
            <a:ext cx="736231" cy="1398473"/>
          </a:xfrm>
          <a:prstGeom prst="rect">
            <a:avLst/>
          </a:prstGeom>
        </p:spPr>
      </p:pic>
      <p:pic>
        <p:nvPicPr>
          <p:cNvPr id="15" name="Grafik 14">
            <a:extLst>
              <a:ext uri="{FF2B5EF4-FFF2-40B4-BE49-F238E27FC236}">
                <a16:creationId xmlns:a16="http://schemas.microsoft.com/office/drawing/2014/main" id="{D3AF85A6-BA54-37AC-1BC3-9A37FB5A4A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8263" y="3541059"/>
            <a:ext cx="736231" cy="1398473"/>
          </a:xfrm>
          <a:prstGeom prst="rect">
            <a:avLst/>
          </a:prstGeom>
        </p:spPr>
      </p:pic>
      <p:pic>
        <p:nvPicPr>
          <p:cNvPr id="16" name="Grafik 15">
            <a:extLst>
              <a:ext uri="{FF2B5EF4-FFF2-40B4-BE49-F238E27FC236}">
                <a16:creationId xmlns:a16="http://schemas.microsoft.com/office/drawing/2014/main" id="{EFBF0CFE-44CD-431D-8638-25502BB7A4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0131" y="3544673"/>
            <a:ext cx="736231" cy="1398473"/>
          </a:xfrm>
          <a:prstGeom prst="rect">
            <a:avLst/>
          </a:prstGeom>
        </p:spPr>
      </p:pic>
      <p:sp>
        <p:nvSpPr>
          <p:cNvPr id="17" name="Textfeld 16">
            <a:extLst>
              <a:ext uri="{FF2B5EF4-FFF2-40B4-BE49-F238E27FC236}">
                <a16:creationId xmlns:a16="http://schemas.microsoft.com/office/drawing/2014/main" id="{04759A59-335D-F48E-325A-5D0BA09DAA35}"/>
              </a:ext>
            </a:extLst>
          </p:cNvPr>
          <p:cNvSpPr txBox="1"/>
          <p:nvPr/>
        </p:nvSpPr>
        <p:spPr>
          <a:xfrm>
            <a:off x="7874370" y="2288721"/>
            <a:ext cx="2169459" cy="646331"/>
          </a:xfrm>
          <a:prstGeom prst="rect">
            <a:avLst/>
          </a:prstGeom>
          <a:noFill/>
          <a:ln>
            <a:solidFill>
              <a:srgbClr val="F6688E"/>
            </a:solidFill>
          </a:ln>
        </p:spPr>
        <p:txBody>
          <a:bodyPr wrap="square" rtlCol="0">
            <a:spAutoFit/>
          </a:bodyPr>
          <a:lstStyle/>
          <a:p>
            <a:r>
              <a:rPr lang="de-DE"/>
              <a:t>Der Zins, den man von der Bank erhält</a:t>
            </a:r>
          </a:p>
        </p:txBody>
      </p:sp>
      <p:sp>
        <p:nvSpPr>
          <p:cNvPr id="18" name="Textfeld 17">
            <a:extLst>
              <a:ext uri="{FF2B5EF4-FFF2-40B4-BE49-F238E27FC236}">
                <a16:creationId xmlns:a16="http://schemas.microsoft.com/office/drawing/2014/main" id="{5FD5A01C-0B26-ADF6-4DDF-07E3891860D1}"/>
              </a:ext>
            </a:extLst>
          </p:cNvPr>
          <p:cNvSpPr txBox="1"/>
          <p:nvPr/>
        </p:nvSpPr>
        <p:spPr>
          <a:xfrm>
            <a:off x="7874370" y="3253554"/>
            <a:ext cx="2169459" cy="1200329"/>
          </a:xfrm>
          <a:prstGeom prst="rect">
            <a:avLst/>
          </a:prstGeom>
          <a:noFill/>
          <a:ln>
            <a:solidFill>
              <a:srgbClr val="F6688E"/>
            </a:solidFill>
          </a:ln>
        </p:spPr>
        <p:txBody>
          <a:bodyPr wrap="square" rtlCol="0">
            <a:spAutoFit/>
          </a:bodyPr>
          <a:lstStyle/>
          <a:p>
            <a:r>
              <a:rPr lang="de-DE"/>
              <a:t>Kaufkraftverlust (also wie viel weniger dein Geld wert ist). </a:t>
            </a:r>
          </a:p>
        </p:txBody>
      </p:sp>
      <p:sp>
        <p:nvSpPr>
          <p:cNvPr id="19" name="Textfeld 18">
            <a:extLst>
              <a:ext uri="{FF2B5EF4-FFF2-40B4-BE49-F238E27FC236}">
                <a16:creationId xmlns:a16="http://schemas.microsoft.com/office/drawing/2014/main" id="{70BF2666-5E94-AEF1-8217-60B395E5AE18}"/>
              </a:ext>
            </a:extLst>
          </p:cNvPr>
          <p:cNvSpPr txBox="1"/>
          <p:nvPr/>
        </p:nvSpPr>
        <p:spPr>
          <a:xfrm>
            <a:off x="7874370" y="4772385"/>
            <a:ext cx="2169459" cy="1200329"/>
          </a:xfrm>
          <a:prstGeom prst="rect">
            <a:avLst/>
          </a:prstGeom>
          <a:noFill/>
          <a:ln>
            <a:solidFill>
              <a:srgbClr val="F6688E"/>
            </a:solidFill>
          </a:ln>
        </p:spPr>
        <p:txBody>
          <a:bodyPr wrap="square" rtlCol="0">
            <a:spAutoFit/>
          </a:bodyPr>
          <a:lstStyle/>
          <a:p>
            <a:r>
              <a:rPr lang="de-DE"/>
              <a:t>Die tatsächliche Verzinsung nach Berücksichtigung der Inflation.</a:t>
            </a:r>
          </a:p>
        </p:txBody>
      </p:sp>
      <p:sp>
        <p:nvSpPr>
          <p:cNvPr id="20" name="Textfeld 19">
            <a:extLst>
              <a:ext uri="{FF2B5EF4-FFF2-40B4-BE49-F238E27FC236}">
                <a16:creationId xmlns:a16="http://schemas.microsoft.com/office/drawing/2014/main" id="{6FA84AA0-5419-FC78-28D6-F6C7C2CB39F0}"/>
              </a:ext>
            </a:extLst>
          </p:cNvPr>
          <p:cNvSpPr txBox="1"/>
          <p:nvPr/>
        </p:nvSpPr>
        <p:spPr>
          <a:xfrm>
            <a:off x="10206990" y="2532135"/>
            <a:ext cx="1500101" cy="3416320"/>
          </a:xfrm>
          <a:prstGeom prst="rect">
            <a:avLst/>
          </a:prstGeom>
          <a:noFill/>
        </p:spPr>
        <p:txBody>
          <a:bodyPr wrap="square" rtlCol="0">
            <a:spAutoFit/>
          </a:bodyPr>
          <a:lstStyle/>
          <a:p>
            <a:r>
              <a:rPr lang="de-DE"/>
              <a:t>Nominalzins</a:t>
            </a:r>
          </a:p>
          <a:p>
            <a:endParaRPr lang="de-DE"/>
          </a:p>
          <a:p>
            <a:endParaRPr lang="de-DE"/>
          </a:p>
          <a:p>
            <a:r>
              <a:rPr lang="de-DE"/>
              <a:t>-</a:t>
            </a:r>
          </a:p>
          <a:p>
            <a:endParaRPr lang="de-DE"/>
          </a:p>
          <a:p>
            <a:r>
              <a:rPr lang="de-DE"/>
              <a:t>Inflationsrate</a:t>
            </a:r>
          </a:p>
          <a:p>
            <a:endParaRPr lang="de-DE"/>
          </a:p>
          <a:p>
            <a:endParaRPr lang="de-DE"/>
          </a:p>
          <a:p>
            <a:r>
              <a:rPr lang="de-DE"/>
              <a:t>=</a:t>
            </a:r>
          </a:p>
          <a:p>
            <a:endParaRPr lang="de-DE"/>
          </a:p>
          <a:p>
            <a:endParaRPr lang="de-DE"/>
          </a:p>
          <a:p>
            <a:r>
              <a:rPr lang="de-DE"/>
              <a:t>Realzins</a:t>
            </a:r>
          </a:p>
        </p:txBody>
      </p:sp>
      <p:sp>
        <p:nvSpPr>
          <p:cNvPr id="22" name="Textfeld 21">
            <a:extLst>
              <a:ext uri="{FF2B5EF4-FFF2-40B4-BE49-F238E27FC236}">
                <a16:creationId xmlns:a16="http://schemas.microsoft.com/office/drawing/2014/main" id="{F62F024D-7497-CFF8-F232-DEBF6650D9B6}"/>
              </a:ext>
            </a:extLst>
          </p:cNvPr>
          <p:cNvSpPr txBox="1"/>
          <p:nvPr/>
        </p:nvSpPr>
        <p:spPr>
          <a:xfrm>
            <a:off x="804051" y="5889812"/>
            <a:ext cx="6492096" cy="461665"/>
          </a:xfrm>
          <a:prstGeom prst="rect">
            <a:avLst/>
          </a:prstGeom>
          <a:noFill/>
        </p:spPr>
        <p:txBody>
          <a:bodyPr wrap="square">
            <a:spAutoFit/>
          </a:bodyPr>
          <a:lstStyle/>
          <a:p>
            <a:r>
              <a:rPr lang="de-DE" baseline="-25000"/>
              <a:t>*Hierauf müssen noch Kapitalertragssteuer (25%), Solidaritätszuschlag (5,5%) und Kirchensteuer (8% bzw. 9%) gezahlt werden. Wobei jeder einen Freibetrag von 1000 Euro pro Jahr hat.</a:t>
            </a:r>
          </a:p>
        </p:txBody>
      </p:sp>
    </p:spTree>
    <p:extLst>
      <p:ext uri="{BB962C8B-B14F-4D97-AF65-F5344CB8AC3E}">
        <p14:creationId xmlns:p14="http://schemas.microsoft.com/office/powerpoint/2010/main" val="23735546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673612-E943-D369-9F0F-248376784365}"/>
              </a:ext>
            </a:extLst>
          </p:cNvPr>
          <p:cNvSpPr>
            <a:spLocks noGrp="1"/>
          </p:cNvSpPr>
          <p:nvPr>
            <p:ph type="title"/>
          </p:nvPr>
        </p:nvSpPr>
        <p:spPr/>
        <p:txBody>
          <a:bodyPr>
            <a:normAutofit fontScale="90000"/>
          </a:bodyPr>
          <a:lstStyle/>
          <a:p>
            <a:r>
              <a:rPr lang="de-DE"/>
              <a:t>Ein weiterer Grund sich mit der Börse zu beschäftigen…</a:t>
            </a:r>
          </a:p>
        </p:txBody>
      </p:sp>
      <p:sp>
        <p:nvSpPr>
          <p:cNvPr id="4" name="Foliennummernplatzhalter 3">
            <a:extLst>
              <a:ext uri="{FF2B5EF4-FFF2-40B4-BE49-F238E27FC236}">
                <a16:creationId xmlns:a16="http://schemas.microsoft.com/office/drawing/2014/main" id="{BB71C9BC-D7F6-3F0A-047B-5D9D1A37F2B4}"/>
              </a:ext>
            </a:extLst>
          </p:cNvPr>
          <p:cNvSpPr>
            <a:spLocks noGrp="1"/>
          </p:cNvSpPr>
          <p:nvPr>
            <p:ph type="sldNum" sz="quarter" idx="12"/>
          </p:nvPr>
        </p:nvSpPr>
        <p:spPr/>
        <p:txBody>
          <a:bodyPr/>
          <a:lstStyle/>
          <a:p>
            <a:fld id="{0F014D49-C3D3-413E-8AFF-2593B252B544}" type="slidenum">
              <a:rPr lang="de-DE" smtClean="0"/>
              <a:t>34</a:t>
            </a:fld>
            <a:endParaRPr lang="de-DE"/>
          </a:p>
        </p:txBody>
      </p:sp>
      <p:sp>
        <p:nvSpPr>
          <p:cNvPr id="5" name="Ellipse 4">
            <a:extLst>
              <a:ext uri="{FF2B5EF4-FFF2-40B4-BE49-F238E27FC236}">
                <a16:creationId xmlns:a16="http://schemas.microsoft.com/office/drawing/2014/main" id="{C62AF2E8-B776-C1DE-726A-FB1538EBF0E2}"/>
              </a:ext>
            </a:extLst>
          </p:cNvPr>
          <p:cNvSpPr/>
          <p:nvPr/>
        </p:nvSpPr>
        <p:spPr>
          <a:xfrm>
            <a:off x="2281110" y="3244913"/>
            <a:ext cx="3325091" cy="215207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a:extLst>
              <a:ext uri="{FF2B5EF4-FFF2-40B4-BE49-F238E27FC236}">
                <a16:creationId xmlns:a16="http://schemas.microsoft.com/office/drawing/2014/main" id="{90B64A5E-7CF8-47C1-2ACF-942D668896DB}"/>
              </a:ext>
            </a:extLst>
          </p:cNvPr>
          <p:cNvSpPr txBox="1"/>
          <p:nvPr/>
        </p:nvSpPr>
        <p:spPr>
          <a:xfrm>
            <a:off x="2320101" y="1979192"/>
            <a:ext cx="3247107" cy="646331"/>
          </a:xfrm>
          <a:prstGeom prst="rect">
            <a:avLst/>
          </a:prstGeom>
          <a:noFill/>
        </p:spPr>
        <p:txBody>
          <a:bodyPr wrap="none" rtlCol="0">
            <a:spAutoFit/>
          </a:bodyPr>
          <a:lstStyle/>
          <a:p>
            <a:r>
              <a:rPr lang="de-DE"/>
              <a:t>Erfahrungsschatz eurer Eltern/</a:t>
            </a:r>
            <a:br>
              <a:rPr lang="de-DE"/>
            </a:br>
            <a:r>
              <a:rPr lang="de-DE"/>
              <a:t>Boomer-Generation</a:t>
            </a:r>
          </a:p>
        </p:txBody>
      </p:sp>
      <p:sp>
        <p:nvSpPr>
          <p:cNvPr id="7" name="Ellipse 6">
            <a:extLst>
              <a:ext uri="{FF2B5EF4-FFF2-40B4-BE49-F238E27FC236}">
                <a16:creationId xmlns:a16="http://schemas.microsoft.com/office/drawing/2014/main" id="{D358491B-93AD-85EE-F6AD-468E8D0584B4}"/>
              </a:ext>
            </a:extLst>
          </p:cNvPr>
          <p:cNvSpPr/>
          <p:nvPr/>
        </p:nvSpPr>
        <p:spPr>
          <a:xfrm>
            <a:off x="5606200" y="2413640"/>
            <a:ext cx="3925455" cy="306647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25899047-BCFC-07F7-D620-C47B826598AD}"/>
              </a:ext>
            </a:extLst>
          </p:cNvPr>
          <p:cNvSpPr txBox="1"/>
          <p:nvPr/>
        </p:nvSpPr>
        <p:spPr>
          <a:xfrm>
            <a:off x="6322483" y="1657642"/>
            <a:ext cx="4036291" cy="646331"/>
          </a:xfrm>
          <a:prstGeom prst="rect">
            <a:avLst/>
          </a:prstGeom>
          <a:noFill/>
        </p:spPr>
        <p:txBody>
          <a:bodyPr wrap="square" rtlCol="0">
            <a:spAutoFit/>
          </a:bodyPr>
          <a:lstStyle/>
          <a:p>
            <a:r>
              <a:rPr lang="de-DE"/>
              <a:t>Neues Umfeld, in dem Ihr euch nun bewegt!</a:t>
            </a:r>
          </a:p>
        </p:txBody>
      </p:sp>
      <p:sp>
        <p:nvSpPr>
          <p:cNvPr id="10" name="Textfeld 1">
            <a:extLst>
              <a:ext uri="{FF2B5EF4-FFF2-40B4-BE49-F238E27FC236}">
                <a16:creationId xmlns:a16="http://schemas.microsoft.com/office/drawing/2014/main" id="{25BF7CDC-018E-26E8-9605-60F94EACA494}"/>
              </a:ext>
            </a:extLst>
          </p:cNvPr>
          <p:cNvSpPr txBox="1"/>
          <p:nvPr/>
        </p:nvSpPr>
        <p:spPr>
          <a:xfrm>
            <a:off x="2199955" y="6124020"/>
            <a:ext cx="7061874" cy="25284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100"/>
              <a:t>Quelle: Eigene Plot basierend auf den Daten des </a:t>
            </a:r>
            <a:r>
              <a:rPr lang="de-DE"/>
              <a:t>Statistisches Bundesamt und der EZB</a:t>
            </a:r>
            <a:endParaRPr lang="de-DE" sz="1100"/>
          </a:p>
        </p:txBody>
      </p:sp>
      <p:graphicFrame>
        <p:nvGraphicFramePr>
          <p:cNvPr id="12" name="Diagramm 11">
            <a:extLst>
              <a:ext uri="{FF2B5EF4-FFF2-40B4-BE49-F238E27FC236}">
                <a16:creationId xmlns:a16="http://schemas.microsoft.com/office/drawing/2014/main" id="{203BB6E7-7E22-3617-391B-8E17156C4CC6}"/>
              </a:ext>
            </a:extLst>
          </p:cNvPr>
          <p:cNvGraphicFramePr>
            <a:graphicFrameLocks/>
          </p:cNvGraphicFramePr>
          <p:nvPr>
            <p:extLst>
              <p:ext uri="{D42A27DB-BD31-4B8C-83A1-F6EECF244321}">
                <p14:modId xmlns:p14="http://schemas.microsoft.com/office/powerpoint/2010/main" val="4084199069"/>
              </p:ext>
            </p:extLst>
          </p:nvPr>
        </p:nvGraphicFramePr>
        <p:xfrm>
          <a:off x="2033541" y="2625523"/>
          <a:ext cx="6826204" cy="33514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376034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C444BE-DD3C-621C-1533-8DBE1CFDF5B7}"/>
              </a:ext>
            </a:extLst>
          </p:cNvPr>
          <p:cNvSpPr>
            <a:spLocks noGrp="1"/>
          </p:cNvSpPr>
          <p:nvPr>
            <p:ph type="title"/>
          </p:nvPr>
        </p:nvSpPr>
        <p:spPr/>
        <p:txBody>
          <a:bodyPr/>
          <a:lstStyle/>
          <a:p>
            <a:r>
              <a:rPr lang="de-DE"/>
              <a:t>Eure Checkliste</a:t>
            </a:r>
          </a:p>
        </p:txBody>
      </p:sp>
      <p:sp>
        <p:nvSpPr>
          <p:cNvPr id="3" name="Inhaltsplatzhalter 2">
            <a:extLst>
              <a:ext uri="{FF2B5EF4-FFF2-40B4-BE49-F238E27FC236}">
                <a16:creationId xmlns:a16="http://schemas.microsoft.com/office/drawing/2014/main" id="{28BC0BCD-D733-A1BE-ECA8-28C6DA1C5AE3}"/>
              </a:ext>
            </a:extLst>
          </p:cNvPr>
          <p:cNvSpPr>
            <a:spLocks noGrp="1"/>
          </p:cNvSpPr>
          <p:nvPr>
            <p:ph idx="1"/>
          </p:nvPr>
        </p:nvSpPr>
        <p:spPr>
          <a:xfrm>
            <a:off x="804051" y="1937014"/>
            <a:ext cx="7323949" cy="4364832"/>
          </a:xfrm>
        </p:spPr>
        <p:txBody>
          <a:bodyPr>
            <a:normAutofit fontScale="92500" lnSpcReduction="20000"/>
          </a:bodyPr>
          <a:lstStyle/>
          <a:p>
            <a:pPr marL="0" indent="0">
              <a:buNone/>
            </a:pPr>
            <a:r>
              <a:rPr lang="de-DE" dirty="0"/>
              <a:t>Mit kleinen Beiträgen ein ansehnliches Vermögen aufbauen…</a:t>
            </a:r>
          </a:p>
          <a:p>
            <a:pPr marL="0" indent="0">
              <a:buNone/>
            </a:pPr>
            <a:endParaRPr lang="de-DE" dirty="0"/>
          </a:p>
          <a:p>
            <a:pPr marL="342900" indent="-342900">
              <a:buFont typeface="+mj-lt"/>
              <a:buAutoNum type="arabicPeriod"/>
            </a:pPr>
            <a:r>
              <a:rPr lang="de-DE" b="1" dirty="0"/>
              <a:t>Analysiert Eure finanzielle Situation! </a:t>
            </a:r>
            <a:r>
              <a:rPr lang="de-DE" dirty="0"/>
              <a:t>(Kassensturz, Haushaltsbuch)</a:t>
            </a:r>
            <a:endParaRPr lang="de-DE" b="1" dirty="0"/>
          </a:p>
          <a:p>
            <a:pPr marL="342900" indent="-342900">
              <a:buFont typeface="+mj-lt"/>
              <a:buAutoNum type="arabicPeriod"/>
            </a:pPr>
            <a:r>
              <a:rPr lang="de-DE" b="1" dirty="0"/>
              <a:t>Setzt klare Ziele und arbeitet diszipliniert daran</a:t>
            </a:r>
            <a:r>
              <a:rPr lang="de-DE" dirty="0"/>
              <a:t>…</a:t>
            </a:r>
          </a:p>
          <a:p>
            <a:pPr lvl="1"/>
            <a:r>
              <a:rPr lang="de-DE" dirty="0"/>
              <a:t>Schulden abbauen, eine „eiserne Reserve“ aufbauen.</a:t>
            </a:r>
          </a:p>
          <a:p>
            <a:pPr marL="342900" indent="-342900">
              <a:buFont typeface="+mj-lt"/>
              <a:buAutoNum type="arabicPeriod"/>
            </a:pPr>
            <a:r>
              <a:rPr lang="de-DE" b="1" dirty="0"/>
              <a:t>Kontrolliert Eure Ausgaben! </a:t>
            </a:r>
          </a:p>
          <a:p>
            <a:pPr lvl="1"/>
            <a:r>
              <a:rPr lang="de-DE" dirty="0"/>
              <a:t>Überlegt, was Ihr Euch leisten könnt.</a:t>
            </a:r>
          </a:p>
          <a:p>
            <a:pPr lvl="1"/>
            <a:r>
              <a:rPr lang="de-DE" dirty="0"/>
              <a:t>Reserviert Euch einen Betrag, den Ihr monatlich investieren könnt, sobald Ihr ein regelmäßiges Einkommen habt.</a:t>
            </a:r>
            <a:endParaRPr lang="de-DE" b="1" dirty="0"/>
          </a:p>
          <a:p>
            <a:pPr marL="342900" indent="-342900">
              <a:buFont typeface="+mj-lt"/>
              <a:buAutoNum type="arabicPeriod"/>
            </a:pPr>
            <a:r>
              <a:rPr lang="de-DE" b="1" dirty="0"/>
              <a:t>Eignet Euch Finanzwissen an – es lohnt sich! </a:t>
            </a:r>
          </a:p>
          <a:p>
            <a:pPr marL="342900" indent="-342900">
              <a:buFont typeface="+mj-lt"/>
              <a:buAutoNum type="arabicPeriod"/>
            </a:pPr>
            <a:r>
              <a:rPr lang="de-DE" b="1" dirty="0"/>
              <a:t>Beginnt zu investieren! </a:t>
            </a:r>
          </a:p>
          <a:p>
            <a:pPr lvl="1"/>
            <a:r>
              <a:rPr lang="de-DE" dirty="0"/>
              <a:t>Schon ab 25 Euro pro Quartal könnt Ihr in ein Weltportfolio investieren (z. B. mit ETFs).</a:t>
            </a:r>
          </a:p>
          <a:p>
            <a:pPr lvl="1"/>
            <a:r>
              <a:rPr lang="de-DE" dirty="0"/>
              <a:t>Nutzt den Zinseszins und den </a:t>
            </a:r>
            <a:r>
              <a:rPr lang="de-DE" dirty="0" err="1"/>
              <a:t>Cost</a:t>
            </a:r>
            <a:r>
              <a:rPr lang="de-DE" dirty="0"/>
              <a:t>-Average-Effekt als Vorteile.</a:t>
            </a:r>
            <a:endParaRPr lang="de-DE" b="1" dirty="0"/>
          </a:p>
          <a:p>
            <a:pPr marL="342900" indent="-342900">
              <a:buFont typeface="+mj-lt"/>
              <a:buAutoNum type="arabicPeriod"/>
            </a:pPr>
            <a:r>
              <a:rPr lang="de-DE" b="1" dirty="0"/>
              <a:t>Freut Euch über geordnete Finanzen und baut langfristig Vermögen auf!</a:t>
            </a:r>
          </a:p>
        </p:txBody>
      </p:sp>
      <p:sp>
        <p:nvSpPr>
          <p:cNvPr id="4" name="Foliennummernplatzhalter 3">
            <a:extLst>
              <a:ext uri="{FF2B5EF4-FFF2-40B4-BE49-F238E27FC236}">
                <a16:creationId xmlns:a16="http://schemas.microsoft.com/office/drawing/2014/main" id="{BF038635-7487-5A95-54A9-BD212FA0B073}"/>
              </a:ext>
            </a:extLst>
          </p:cNvPr>
          <p:cNvSpPr>
            <a:spLocks noGrp="1"/>
          </p:cNvSpPr>
          <p:nvPr>
            <p:ph type="sldNum" sz="quarter" idx="12"/>
          </p:nvPr>
        </p:nvSpPr>
        <p:spPr/>
        <p:txBody>
          <a:bodyPr/>
          <a:lstStyle/>
          <a:p>
            <a:fld id="{0F014D49-C3D3-413E-8AFF-2593B252B544}" type="slidenum">
              <a:rPr lang="de-DE" smtClean="0"/>
              <a:t>35</a:t>
            </a:fld>
            <a:endParaRPr lang="de-DE"/>
          </a:p>
        </p:txBody>
      </p:sp>
      <p:pic>
        <p:nvPicPr>
          <p:cNvPr id="6" name="Grafik 5">
            <a:extLst>
              <a:ext uri="{FF2B5EF4-FFF2-40B4-BE49-F238E27FC236}">
                <a16:creationId xmlns:a16="http://schemas.microsoft.com/office/drawing/2014/main" id="{4A4DCD6F-A2EA-CDCE-E29A-1F68F3124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7800" y="1937014"/>
            <a:ext cx="3911600" cy="3911600"/>
          </a:xfrm>
          <a:prstGeom prst="rect">
            <a:avLst/>
          </a:prstGeom>
        </p:spPr>
      </p:pic>
      <p:sp>
        <p:nvSpPr>
          <p:cNvPr id="7" name="Textplatzhalter 15">
            <a:extLst>
              <a:ext uri="{FF2B5EF4-FFF2-40B4-BE49-F238E27FC236}">
                <a16:creationId xmlns:a16="http://schemas.microsoft.com/office/drawing/2014/main" id="{3B8D6990-ADCB-A342-27DD-AAAC4B9A17F9}"/>
              </a:ext>
            </a:extLst>
          </p:cNvPr>
          <p:cNvSpPr txBox="1">
            <a:spLocks/>
          </p:cNvSpPr>
          <p:nvPr/>
        </p:nvSpPr>
        <p:spPr>
          <a:xfrm>
            <a:off x="7986850" y="5675501"/>
            <a:ext cx="3006322" cy="346226"/>
          </a:xfrm>
          <a:prstGeom prst="rect">
            <a:avLst/>
          </a:prstGeom>
        </p:spPr>
        <p:txBody>
          <a:bodyPr/>
          <a:lstStyle>
            <a:lvl1pPr marL="228600" indent="-228600" algn="l" defTabSz="914400" rtl="0" eaLnBrk="1" latinLnBrk="0" hangingPunct="1">
              <a:lnSpc>
                <a:spcPct val="90000"/>
              </a:lnSpc>
              <a:spcBef>
                <a:spcPts val="1000"/>
              </a:spcBef>
              <a:buClr>
                <a:schemeClr val="tx2"/>
              </a:buClr>
              <a:buFont typeface="Source Sans Pro" panose="020B0503030403020204" pitchFamily="34" charset="0"/>
              <a:buChar char="•"/>
              <a:defRPr sz="1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000"/>
              <a:t>Quelle: Pana / storyset.com</a:t>
            </a:r>
          </a:p>
        </p:txBody>
      </p:sp>
    </p:spTree>
    <p:extLst>
      <p:ext uri="{BB962C8B-B14F-4D97-AF65-F5344CB8AC3E}">
        <p14:creationId xmlns:p14="http://schemas.microsoft.com/office/powerpoint/2010/main" val="16423124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8D7858-CEDF-D7FE-577A-50171F171EEB}"/>
              </a:ext>
            </a:extLst>
          </p:cNvPr>
          <p:cNvSpPr>
            <a:spLocks noGrp="1"/>
          </p:cNvSpPr>
          <p:nvPr>
            <p:ph type="title"/>
          </p:nvPr>
        </p:nvSpPr>
        <p:spPr/>
        <p:txBody>
          <a:bodyPr/>
          <a:lstStyle/>
          <a:p>
            <a:r>
              <a:rPr lang="de-DE"/>
              <a:t>Fangt heute an! </a:t>
            </a:r>
          </a:p>
        </p:txBody>
      </p:sp>
      <p:sp>
        <p:nvSpPr>
          <p:cNvPr id="4" name="Foliennummernplatzhalter 3">
            <a:extLst>
              <a:ext uri="{FF2B5EF4-FFF2-40B4-BE49-F238E27FC236}">
                <a16:creationId xmlns:a16="http://schemas.microsoft.com/office/drawing/2014/main" id="{B8803E20-1683-E7BF-0455-277CCE1E8774}"/>
              </a:ext>
            </a:extLst>
          </p:cNvPr>
          <p:cNvSpPr>
            <a:spLocks noGrp="1"/>
          </p:cNvSpPr>
          <p:nvPr>
            <p:ph type="sldNum" sz="quarter" idx="12"/>
          </p:nvPr>
        </p:nvSpPr>
        <p:spPr/>
        <p:txBody>
          <a:bodyPr/>
          <a:lstStyle/>
          <a:p>
            <a:fld id="{0F014D49-C3D3-413E-8AFF-2593B252B544}" type="slidenum">
              <a:rPr lang="de-DE" smtClean="0"/>
              <a:t>36</a:t>
            </a:fld>
            <a:endParaRPr lang="de-DE"/>
          </a:p>
        </p:txBody>
      </p:sp>
      <p:sp>
        <p:nvSpPr>
          <p:cNvPr id="5" name="Inhaltsplatzhalter 2">
            <a:extLst>
              <a:ext uri="{FF2B5EF4-FFF2-40B4-BE49-F238E27FC236}">
                <a16:creationId xmlns:a16="http://schemas.microsoft.com/office/drawing/2014/main" id="{E01F1959-6449-2A59-0F1A-9FB00284151F}"/>
              </a:ext>
            </a:extLst>
          </p:cNvPr>
          <p:cNvSpPr>
            <a:spLocks noGrp="1"/>
          </p:cNvSpPr>
          <p:nvPr>
            <p:ph idx="1"/>
          </p:nvPr>
        </p:nvSpPr>
        <p:spPr>
          <a:xfrm>
            <a:off x="2378075" y="2011240"/>
            <a:ext cx="9404350" cy="4365625"/>
          </a:xfrm>
        </p:spPr>
        <p:txBody>
          <a:bodyPr>
            <a:normAutofit/>
          </a:bodyPr>
          <a:lstStyle/>
          <a:p>
            <a:pPr marL="0" indent="0">
              <a:lnSpc>
                <a:spcPct val="107000"/>
              </a:lnSpc>
              <a:spcAft>
                <a:spcPts val="800"/>
              </a:spcAft>
              <a:buNone/>
            </a:pPr>
            <a:r>
              <a:rPr lang="de-DE" sz="1800" u="sng" kern="100" dirty="0">
                <a:solidFill>
                  <a:srgbClr val="0563C1"/>
                </a:solidFill>
                <a:effectLst/>
                <a:ea typeface="Calibri" panose="020F0502020204030204" pitchFamily="34" charset="0"/>
                <a:cs typeface="Times New Roman" panose="02020603050405020304" pitchFamily="18" charset="0"/>
                <a:hlinkClick r:id="rId2"/>
              </a:rPr>
              <a:t>https://www.finanztip.de/</a:t>
            </a:r>
            <a:r>
              <a:rPr lang="de-DE" sz="1800" kern="100" dirty="0">
                <a:effectLst/>
                <a:ea typeface="Calibri" panose="020F0502020204030204" pitchFamily="34" charset="0"/>
                <a:cs typeface="Times New Roman" panose="02020603050405020304" pitchFamily="18" charset="0"/>
              </a:rPr>
              <a:t> (</a:t>
            </a:r>
            <a:r>
              <a:rPr lang="de-DE" sz="1800" u="sng" kern="100" dirty="0">
                <a:solidFill>
                  <a:srgbClr val="0563C1"/>
                </a:solidFill>
                <a:effectLst/>
                <a:ea typeface="Calibri" panose="020F0502020204030204" pitchFamily="34" charset="0"/>
                <a:cs typeface="Times New Roman" panose="02020603050405020304" pitchFamily="18" charset="0"/>
                <a:hlinkClick r:id="rId3"/>
              </a:rPr>
              <a:t>https://www.finanztip.schule/unterrichtsmaterial/</a:t>
            </a:r>
            <a:r>
              <a:rPr lang="de-DE" sz="1800" kern="100" dirty="0">
                <a:effectLst/>
                <a:ea typeface="Calibri" panose="020F0502020204030204" pitchFamily="34" charset="0"/>
                <a:cs typeface="Times New Roman" panose="02020603050405020304" pitchFamily="18" charset="0"/>
              </a:rPr>
              <a:t>)</a:t>
            </a:r>
          </a:p>
          <a:p>
            <a:pPr marL="0" indent="0">
              <a:lnSpc>
                <a:spcPct val="107000"/>
              </a:lnSpc>
              <a:spcAft>
                <a:spcPts val="800"/>
              </a:spcAft>
              <a:buNone/>
            </a:pPr>
            <a:br>
              <a:rPr lang="de-DE" sz="1800" u="sng" kern="100" dirty="0">
                <a:solidFill>
                  <a:srgbClr val="0563C1"/>
                </a:solidFill>
                <a:effectLst/>
                <a:ea typeface="Calibri" panose="020F0502020204030204" pitchFamily="34" charset="0"/>
                <a:cs typeface="Times New Roman" panose="02020603050405020304" pitchFamily="18" charset="0"/>
                <a:hlinkClick r:id="rId4"/>
              </a:rPr>
            </a:br>
            <a:r>
              <a:rPr lang="de-DE" sz="1800" u="sng" kern="100" dirty="0">
                <a:solidFill>
                  <a:srgbClr val="0563C1"/>
                </a:solidFill>
                <a:effectLst/>
                <a:ea typeface="Calibri" panose="020F0502020204030204" pitchFamily="34" charset="0"/>
                <a:cs typeface="Times New Roman" panose="02020603050405020304" pitchFamily="18" charset="0"/>
                <a:hlinkClick r:id="rId4"/>
              </a:rPr>
              <a:t>https://www.lehrer-online.de/unterricht/sekundarstufen/geisteswissenschaften/politik-sowi/unterrichtseinheit/ue/sparen-und-vorsorgen/</a:t>
            </a:r>
            <a:r>
              <a:rPr lang="de-DE" sz="1800" kern="100" dirty="0">
                <a:effectLst/>
                <a:ea typeface="Calibri" panose="020F0502020204030204" pitchFamily="34" charset="0"/>
                <a:cs typeface="Times New Roman" panose="02020603050405020304" pitchFamily="18" charset="0"/>
              </a:rPr>
              <a:t> </a:t>
            </a:r>
          </a:p>
          <a:p>
            <a:pPr marL="0" indent="0">
              <a:lnSpc>
                <a:spcPct val="107000"/>
              </a:lnSpc>
              <a:spcAft>
                <a:spcPts val="800"/>
              </a:spcAft>
              <a:buNone/>
            </a:pPr>
            <a:br>
              <a:rPr lang="de-DE" sz="1800" u="sng" kern="100" dirty="0">
                <a:solidFill>
                  <a:srgbClr val="0563C1"/>
                </a:solidFill>
                <a:effectLst/>
                <a:ea typeface="Calibri" panose="020F0502020204030204" pitchFamily="34" charset="0"/>
                <a:cs typeface="Times New Roman" panose="02020603050405020304" pitchFamily="18" charset="0"/>
                <a:hlinkClick r:id="rId5"/>
              </a:rPr>
            </a:br>
            <a:r>
              <a:rPr lang="de-DE" sz="1800" u="sng" kern="100" dirty="0">
                <a:solidFill>
                  <a:srgbClr val="0563C1"/>
                </a:solidFill>
                <a:effectLst/>
                <a:ea typeface="Calibri" panose="020F0502020204030204" pitchFamily="34" charset="0"/>
                <a:cs typeface="Times New Roman" panose="02020603050405020304" pitchFamily="18" charset="0"/>
                <a:hlinkClick r:id="rId5"/>
              </a:rPr>
              <a:t>https://www.bildungsserver.de/finanzerziehung-10610-de.html</a:t>
            </a:r>
            <a:endParaRPr lang="de-DE" sz="1800" kern="100" dirty="0">
              <a:effectLst/>
              <a:ea typeface="Calibri" panose="020F0502020204030204" pitchFamily="34" charset="0"/>
              <a:cs typeface="Times New Roman" panose="02020603050405020304" pitchFamily="18" charset="0"/>
            </a:endParaRPr>
          </a:p>
          <a:p>
            <a:pPr marL="0" indent="0">
              <a:lnSpc>
                <a:spcPct val="107000"/>
              </a:lnSpc>
              <a:spcAft>
                <a:spcPts val="800"/>
              </a:spcAft>
              <a:buNone/>
            </a:pPr>
            <a:br>
              <a:rPr lang="de-DE" sz="1800" u="sng" kern="100" dirty="0">
                <a:solidFill>
                  <a:srgbClr val="0563C1"/>
                </a:solidFill>
                <a:effectLst/>
                <a:ea typeface="Calibri" panose="020F0502020204030204" pitchFamily="34" charset="0"/>
                <a:cs typeface="Times New Roman" panose="02020603050405020304" pitchFamily="18" charset="0"/>
                <a:hlinkClick r:id="rId6"/>
              </a:rPr>
            </a:br>
            <a:r>
              <a:rPr lang="de-DE" sz="1800" u="sng" kern="100" dirty="0">
                <a:solidFill>
                  <a:srgbClr val="0563C1"/>
                </a:solidFill>
                <a:effectLst/>
                <a:ea typeface="Calibri" panose="020F0502020204030204" pitchFamily="34" charset="0"/>
                <a:cs typeface="Times New Roman" panose="02020603050405020304" pitchFamily="18" charset="0"/>
                <a:hlinkClick r:id="rId6"/>
              </a:rPr>
              <a:t>https://www.verbraucherzentrale.sh/sites/default/files/2022-11/spar-checkliste_tipps-fur-schnelle-hilfe.pdf</a:t>
            </a:r>
            <a:endParaRPr lang="de-DE" sz="1800" u="sng" kern="100" dirty="0">
              <a:solidFill>
                <a:srgbClr val="0563C1"/>
              </a:solidFill>
              <a:effectLst/>
              <a:ea typeface="Calibri" panose="020F0502020204030204" pitchFamily="34" charset="0"/>
              <a:cs typeface="Times New Roman" panose="02020603050405020304" pitchFamily="18" charset="0"/>
            </a:endParaRPr>
          </a:p>
          <a:p>
            <a:pPr marL="0" indent="0">
              <a:lnSpc>
                <a:spcPct val="107000"/>
              </a:lnSpc>
              <a:spcAft>
                <a:spcPts val="800"/>
              </a:spcAft>
              <a:buNone/>
            </a:pPr>
            <a:br>
              <a:rPr lang="de-DE" u="sng" kern="100" dirty="0">
                <a:solidFill>
                  <a:srgbClr val="0563C1"/>
                </a:solidFill>
                <a:ea typeface="Calibri" panose="020F0502020204030204" pitchFamily="34" charset="0"/>
                <a:cs typeface="Times New Roman" panose="02020603050405020304" pitchFamily="18" charset="0"/>
              </a:rPr>
            </a:br>
            <a:r>
              <a:rPr lang="de-DE" u="sng" kern="100" dirty="0">
                <a:solidFill>
                  <a:srgbClr val="0563C1"/>
                </a:solidFill>
                <a:ea typeface="Calibri" panose="020F0502020204030204" pitchFamily="34" charset="0"/>
                <a:cs typeface="Times New Roman" panose="02020603050405020304" pitchFamily="18" charset="0"/>
              </a:rPr>
              <a:t>https://www.verbraucherzentrale.nrw/geld-versicherungen/haushaltsbuch-fuehren-79424</a:t>
            </a:r>
          </a:p>
        </p:txBody>
      </p:sp>
      <p:pic>
        <p:nvPicPr>
          <p:cNvPr id="7" name="Grafik 6">
            <a:extLst>
              <a:ext uri="{FF2B5EF4-FFF2-40B4-BE49-F238E27FC236}">
                <a16:creationId xmlns:a16="http://schemas.microsoft.com/office/drawing/2014/main" id="{3EEF4EE2-5C51-DD24-664E-C6FDAD4B11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6873" y="1906463"/>
            <a:ext cx="481135" cy="481135"/>
          </a:xfrm>
          <a:prstGeom prst="rect">
            <a:avLst/>
          </a:prstGeom>
        </p:spPr>
      </p:pic>
      <p:pic>
        <p:nvPicPr>
          <p:cNvPr id="8" name="Grafik 7">
            <a:extLst>
              <a:ext uri="{FF2B5EF4-FFF2-40B4-BE49-F238E27FC236}">
                <a16:creationId xmlns:a16="http://schemas.microsoft.com/office/drawing/2014/main" id="{116B617A-09C5-F149-3884-316A54A2ED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6873" y="2876203"/>
            <a:ext cx="481135" cy="481135"/>
          </a:xfrm>
          <a:prstGeom prst="rect">
            <a:avLst/>
          </a:prstGeom>
        </p:spPr>
      </p:pic>
      <p:pic>
        <p:nvPicPr>
          <p:cNvPr id="9" name="Grafik 8">
            <a:extLst>
              <a:ext uri="{FF2B5EF4-FFF2-40B4-BE49-F238E27FC236}">
                <a16:creationId xmlns:a16="http://schemas.microsoft.com/office/drawing/2014/main" id="{2191F783-97CA-0F5B-69ED-AAD7A05864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6873" y="3845943"/>
            <a:ext cx="481135" cy="481135"/>
          </a:xfrm>
          <a:prstGeom prst="rect">
            <a:avLst/>
          </a:prstGeom>
        </p:spPr>
      </p:pic>
      <p:pic>
        <p:nvPicPr>
          <p:cNvPr id="10" name="Grafik 9">
            <a:extLst>
              <a:ext uri="{FF2B5EF4-FFF2-40B4-BE49-F238E27FC236}">
                <a16:creationId xmlns:a16="http://schemas.microsoft.com/office/drawing/2014/main" id="{DEBE7025-758B-BCA9-CE81-38CDDD6BC2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6872" y="4815683"/>
            <a:ext cx="481135" cy="481135"/>
          </a:xfrm>
          <a:prstGeom prst="rect">
            <a:avLst/>
          </a:prstGeom>
        </p:spPr>
      </p:pic>
      <p:pic>
        <p:nvPicPr>
          <p:cNvPr id="11" name="Grafik 10">
            <a:extLst>
              <a:ext uri="{FF2B5EF4-FFF2-40B4-BE49-F238E27FC236}">
                <a16:creationId xmlns:a16="http://schemas.microsoft.com/office/drawing/2014/main" id="{6FFD2834-D24F-BBC2-A7BE-27E9BB15D1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6872" y="5785423"/>
            <a:ext cx="481135" cy="481135"/>
          </a:xfrm>
          <a:prstGeom prst="rect">
            <a:avLst/>
          </a:prstGeom>
        </p:spPr>
      </p:pic>
    </p:spTree>
    <p:extLst>
      <p:ext uri="{BB962C8B-B14F-4D97-AF65-F5344CB8AC3E}">
        <p14:creationId xmlns:p14="http://schemas.microsoft.com/office/powerpoint/2010/main" val="41415185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A13C84ED-BD65-61C4-AE85-59383ABA3905}"/>
              </a:ext>
            </a:extLst>
          </p:cNvPr>
          <p:cNvSpPr>
            <a:spLocks noGrp="1"/>
          </p:cNvSpPr>
          <p:nvPr>
            <p:ph type="body" idx="1"/>
          </p:nvPr>
        </p:nvSpPr>
        <p:spPr>
          <a:xfrm>
            <a:off x="1390723" y="2348857"/>
            <a:ext cx="9405478" cy="1450910"/>
          </a:xfrm>
        </p:spPr>
        <p:txBody>
          <a:bodyPr vert="horz" lIns="91440" tIns="45720" rIns="91440" bIns="45720" rtlCol="0" anchor="t">
            <a:normAutofit/>
          </a:bodyPr>
          <a:lstStyle/>
          <a:p>
            <a:pPr algn="ctr"/>
            <a:r>
              <a:rPr lang="de-DE"/>
              <a:t>Vielen Dank für Eure Aufmerksamkeit!</a:t>
            </a:r>
          </a:p>
        </p:txBody>
      </p:sp>
      <p:sp>
        <p:nvSpPr>
          <p:cNvPr id="3" name="Foliennummernplatzhalter 2">
            <a:extLst>
              <a:ext uri="{FF2B5EF4-FFF2-40B4-BE49-F238E27FC236}">
                <a16:creationId xmlns:a16="http://schemas.microsoft.com/office/drawing/2014/main" id="{36F496FA-B590-98C9-601C-7FE1A3CDF522}"/>
              </a:ext>
            </a:extLst>
          </p:cNvPr>
          <p:cNvSpPr>
            <a:spLocks noGrp="1"/>
          </p:cNvSpPr>
          <p:nvPr>
            <p:ph type="sldNum" sz="quarter" idx="12"/>
          </p:nvPr>
        </p:nvSpPr>
        <p:spPr/>
        <p:txBody>
          <a:bodyPr/>
          <a:lstStyle/>
          <a:p>
            <a:fld id="{0F014D49-C3D3-413E-8AFF-2593B252B544}" type="slidenum">
              <a:rPr lang="de-DE" smtClean="0"/>
              <a:t>37</a:t>
            </a:fld>
            <a:endParaRPr lang="de-DE"/>
          </a:p>
        </p:txBody>
      </p:sp>
    </p:spTree>
    <p:extLst>
      <p:ext uri="{BB962C8B-B14F-4D97-AF65-F5344CB8AC3E}">
        <p14:creationId xmlns:p14="http://schemas.microsoft.com/office/powerpoint/2010/main" val="1337629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3CF84E9B-CD03-F186-E547-79ED33AC97A0}"/>
              </a:ext>
            </a:extLst>
          </p:cNvPr>
          <p:cNvSpPr>
            <a:spLocks noGrp="1"/>
          </p:cNvSpPr>
          <p:nvPr>
            <p:ph type="title"/>
          </p:nvPr>
        </p:nvSpPr>
        <p:spPr>
          <a:xfrm>
            <a:off x="804051" y="481135"/>
            <a:ext cx="9402939" cy="696155"/>
          </a:xfrm>
        </p:spPr>
        <p:txBody>
          <a:bodyPr>
            <a:normAutofit/>
          </a:bodyPr>
          <a:lstStyle/>
          <a:p>
            <a:r>
              <a:rPr lang="de-DE"/>
              <a:t>Geld – Kann man immer gebrauchen?</a:t>
            </a:r>
          </a:p>
        </p:txBody>
      </p:sp>
      <p:sp>
        <p:nvSpPr>
          <p:cNvPr id="6" name="Inhaltsplatzhalter 5">
            <a:extLst>
              <a:ext uri="{FF2B5EF4-FFF2-40B4-BE49-F238E27FC236}">
                <a16:creationId xmlns:a16="http://schemas.microsoft.com/office/drawing/2014/main" id="{32185916-1E1A-9354-B796-5C362BA4534D}"/>
              </a:ext>
            </a:extLst>
          </p:cNvPr>
          <p:cNvSpPr>
            <a:spLocks noGrp="1"/>
          </p:cNvSpPr>
          <p:nvPr>
            <p:ph idx="1"/>
          </p:nvPr>
        </p:nvSpPr>
        <p:spPr/>
        <p:txBody>
          <a:bodyPr/>
          <a:lstStyle/>
          <a:p>
            <a:r>
              <a:rPr lang="de-DE"/>
              <a:t>Leider reicht das eigene Geld nicht, um alles zu kaufen, was man gerade sieht und kaufen will.</a:t>
            </a:r>
          </a:p>
          <a:p>
            <a:pPr marL="0" indent="0">
              <a:buNone/>
            </a:pPr>
            <a:endParaRPr lang="de-DE"/>
          </a:p>
          <a:p>
            <a:pPr marL="0" indent="0">
              <a:buNone/>
            </a:pPr>
            <a:r>
              <a:rPr lang="de-DE"/>
              <a:t>	Trotzdem sind 60% der Deutschen glücklich. </a:t>
            </a:r>
          </a:p>
          <a:p>
            <a:pPr lvl="2"/>
            <a:r>
              <a:rPr lang="de-DE" sz="1400"/>
              <a:t>Quelle: </a:t>
            </a:r>
            <a:r>
              <a:rPr lang="de-DE" sz="1400">
                <a:hlinkClick r:id="rId3"/>
              </a:rPr>
              <a:t>Die Mehrheit der Deutschen ist glücklich | marktforschung.de</a:t>
            </a:r>
            <a:endParaRPr lang="de-DE" sz="1400"/>
          </a:p>
          <a:p>
            <a:pPr lvl="1"/>
            <a:endParaRPr lang="de-DE"/>
          </a:p>
          <a:p>
            <a:pPr lvl="1"/>
            <a:endParaRPr lang="de-DE"/>
          </a:p>
          <a:p>
            <a:r>
              <a:rPr lang="de-DE" b="1"/>
              <a:t>Warum?</a:t>
            </a:r>
          </a:p>
          <a:p>
            <a:pPr lvl="1"/>
            <a:r>
              <a:rPr lang="de-DE"/>
              <a:t>Glück hat viele Faktoren: Gesundheit, Familie, Freunde und auch Geld. </a:t>
            </a:r>
          </a:p>
          <a:p>
            <a:pPr lvl="1"/>
            <a:endParaRPr lang="de-DE"/>
          </a:p>
          <a:p>
            <a:r>
              <a:rPr lang="de-DE" b="1"/>
              <a:t>Warum Geld? </a:t>
            </a:r>
            <a:r>
              <a:rPr lang="de-DE"/>
              <a:t>Fragt Euch an dieser Stelle…</a:t>
            </a:r>
          </a:p>
          <a:p>
            <a:pPr lvl="1"/>
            <a:r>
              <a:rPr lang="de-DE"/>
              <a:t>Kann ich es mir leisten, Zeit mit meiner Familie zu verbringen oder muss ich arbeiten, um die Rechnungen zu bezahlen?</a:t>
            </a:r>
          </a:p>
          <a:p>
            <a:pPr lvl="1"/>
            <a:r>
              <a:rPr lang="de-DE"/>
              <a:t>Kann ich mir nach einem Unfall die Krankengymnastik leisten? </a:t>
            </a:r>
          </a:p>
        </p:txBody>
      </p:sp>
      <p:sp>
        <p:nvSpPr>
          <p:cNvPr id="2" name="Foliennummernplatzhalter 1">
            <a:extLst>
              <a:ext uri="{FF2B5EF4-FFF2-40B4-BE49-F238E27FC236}">
                <a16:creationId xmlns:a16="http://schemas.microsoft.com/office/drawing/2014/main" id="{67C3C2FF-4F6C-204B-70BA-E04557B38163}"/>
              </a:ext>
            </a:extLst>
          </p:cNvPr>
          <p:cNvSpPr>
            <a:spLocks noGrp="1"/>
          </p:cNvSpPr>
          <p:nvPr>
            <p:ph type="sldNum" sz="quarter" idx="12"/>
          </p:nvPr>
        </p:nvSpPr>
        <p:spPr/>
        <p:txBody>
          <a:bodyPr/>
          <a:lstStyle/>
          <a:p>
            <a:fld id="{0F014D49-C3D3-413E-8AFF-2593B252B544}" type="slidenum">
              <a:rPr lang="de-DE" smtClean="0"/>
              <a:t>4</a:t>
            </a:fld>
            <a:endParaRPr lang="de-DE"/>
          </a:p>
        </p:txBody>
      </p:sp>
      <p:pic>
        <p:nvPicPr>
          <p:cNvPr id="4" name="Grafik 3">
            <a:extLst>
              <a:ext uri="{FF2B5EF4-FFF2-40B4-BE49-F238E27FC236}">
                <a16:creationId xmlns:a16="http://schemas.microsoft.com/office/drawing/2014/main" id="{C9895B13-A91F-40DC-3A28-15BEA175F1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0471" y="2164471"/>
            <a:ext cx="251679" cy="729210"/>
          </a:xfrm>
          <a:prstGeom prst="rect">
            <a:avLst/>
          </a:prstGeom>
        </p:spPr>
      </p:pic>
      <p:pic>
        <p:nvPicPr>
          <p:cNvPr id="8" name="Grafik 7">
            <a:extLst>
              <a:ext uri="{FF2B5EF4-FFF2-40B4-BE49-F238E27FC236}">
                <a16:creationId xmlns:a16="http://schemas.microsoft.com/office/drawing/2014/main" id="{8ED6FCE9-EA0B-472D-D6C2-3AA5839871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2307" y="2164471"/>
            <a:ext cx="2982686" cy="2982686"/>
          </a:xfrm>
          <a:prstGeom prst="rect">
            <a:avLst/>
          </a:prstGeom>
        </p:spPr>
      </p:pic>
      <p:sp>
        <p:nvSpPr>
          <p:cNvPr id="9" name="Textplatzhalter 15">
            <a:extLst>
              <a:ext uri="{FF2B5EF4-FFF2-40B4-BE49-F238E27FC236}">
                <a16:creationId xmlns:a16="http://schemas.microsoft.com/office/drawing/2014/main" id="{FC2D606D-86BC-63F8-05E8-E5062C3996D1}"/>
              </a:ext>
            </a:extLst>
          </p:cNvPr>
          <p:cNvSpPr txBox="1">
            <a:spLocks/>
          </p:cNvSpPr>
          <p:nvPr/>
        </p:nvSpPr>
        <p:spPr>
          <a:xfrm>
            <a:off x="8945336" y="4728826"/>
            <a:ext cx="3006322" cy="346226"/>
          </a:xfrm>
          <a:prstGeom prst="rect">
            <a:avLst/>
          </a:prstGeom>
        </p:spPr>
        <p:txBody>
          <a:bodyPr/>
          <a:lstStyle>
            <a:lvl1pPr marL="228600" indent="-228600" algn="l" defTabSz="914400" rtl="0" eaLnBrk="1" latinLnBrk="0" hangingPunct="1">
              <a:lnSpc>
                <a:spcPct val="90000"/>
              </a:lnSpc>
              <a:spcBef>
                <a:spcPts val="1000"/>
              </a:spcBef>
              <a:buClr>
                <a:schemeClr val="tx2"/>
              </a:buClr>
              <a:buFont typeface="Source Sans Pro" panose="020B0503030403020204" pitchFamily="34" charset="0"/>
              <a:buChar char="•"/>
              <a:defRPr sz="1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000"/>
              <a:t>Quelle: </a:t>
            </a:r>
            <a:r>
              <a:rPr lang="de-DE" sz="1000" err="1"/>
              <a:t>Rafiki</a:t>
            </a:r>
            <a:r>
              <a:rPr lang="de-DE" sz="1000"/>
              <a:t> / storyset.com</a:t>
            </a:r>
          </a:p>
        </p:txBody>
      </p:sp>
    </p:spTree>
    <p:extLst>
      <p:ext uri="{BB962C8B-B14F-4D97-AF65-F5344CB8AC3E}">
        <p14:creationId xmlns:p14="http://schemas.microsoft.com/office/powerpoint/2010/main" val="2948452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7BFFF1-31F1-E5F8-63D6-AAA8B9065FB6}"/>
              </a:ext>
            </a:extLst>
          </p:cNvPr>
          <p:cNvSpPr>
            <a:spLocks noGrp="1"/>
          </p:cNvSpPr>
          <p:nvPr>
            <p:ph type="title"/>
          </p:nvPr>
        </p:nvSpPr>
        <p:spPr/>
        <p:txBody>
          <a:bodyPr/>
          <a:lstStyle/>
          <a:p>
            <a:r>
              <a:rPr lang="de-DE"/>
              <a:t>Mit Geld umgehen muss gelernt sein!</a:t>
            </a:r>
          </a:p>
        </p:txBody>
      </p:sp>
      <p:sp>
        <p:nvSpPr>
          <p:cNvPr id="3" name="Inhaltsplatzhalter 2">
            <a:extLst>
              <a:ext uri="{FF2B5EF4-FFF2-40B4-BE49-F238E27FC236}">
                <a16:creationId xmlns:a16="http://schemas.microsoft.com/office/drawing/2014/main" id="{5E4608F8-CC8D-0E30-9C30-ED6BC2091630}"/>
              </a:ext>
            </a:extLst>
          </p:cNvPr>
          <p:cNvSpPr>
            <a:spLocks noGrp="1"/>
          </p:cNvSpPr>
          <p:nvPr>
            <p:ph idx="1"/>
          </p:nvPr>
        </p:nvSpPr>
        <p:spPr/>
        <p:txBody>
          <a:bodyPr/>
          <a:lstStyle/>
          <a:p>
            <a:pPr marL="0" indent="0" algn="ctr">
              <a:buNone/>
            </a:pPr>
            <a:r>
              <a:rPr lang="de-DE" i="1">
                <a:latin typeface="+mj-lt"/>
              </a:rPr>
              <a:t>„Jeder kann mit Geld umgehen, aber manche treffen durchdachtere Entscheidungen.“</a:t>
            </a:r>
          </a:p>
          <a:p>
            <a:pPr marL="0" indent="0" algn="ctr">
              <a:buNone/>
            </a:pPr>
            <a:endParaRPr lang="de-DE" i="1">
              <a:latin typeface="+mj-lt"/>
            </a:endParaRPr>
          </a:p>
          <a:p>
            <a:r>
              <a:rPr lang="de-DE"/>
              <a:t>Lasst uns gemeinsam schauen, wie Mathematik uns bei diesen überlegteren Entscheidungen helfen kann! </a:t>
            </a:r>
          </a:p>
          <a:p>
            <a:endParaRPr lang="de-DE"/>
          </a:p>
          <a:p>
            <a:pPr lvl="6"/>
            <a:endParaRPr lang="de-DE"/>
          </a:p>
          <a:p>
            <a:pPr lvl="6">
              <a:buClr>
                <a:srgbClr val="521C77"/>
              </a:buClr>
            </a:pPr>
            <a:r>
              <a:rPr lang="de-DE" b="1"/>
              <a:t>Wie helfen uns Haushaltsbücher und Apps?</a:t>
            </a:r>
          </a:p>
          <a:p>
            <a:pPr lvl="7">
              <a:buClr>
                <a:srgbClr val="521C77"/>
              </a:buClr>
            </a:pPr>
            <a:r>
              <a:rPr lang="de-DE"/>
              <a:t>Überblick über die eigenen Finanzen gewinnen</a:t>
            </a:r>
          </a:p>
          <a:p>
            <a:pPr lvl="7">
              <a:buClr>
                <a:srgbClr val="521C77"/>
              </a:buClr>
            </a:pPr>
            <a:r>
              <a:rPr lang="de-DE"/>
              <a:t>Konkrete Zahlen statt Schätzungen verwenden</a:t>
            </a:r>
          </a:p>
          <a:p>
            <a:pPr lvl="7">
              <a:buClr>
                <a:srgbClr val="521C77"/>
              </a:buClr>
            </a:pPr>
            <a:r>
              <a:rPr lang="de-DE"/>
              <a:t>Übersicht der Ausgaben behalten</a:t>
            </a:r>
          </a:p>
          <a:p>
            <a:pPr lvl="7">
              <a:buClr>
                <a:srgbClr val="521C77"/>
              </a:buClr>
            </a:pPr>
            <a:r>
              <a:rPr lang="de-DE"/>
              <a:t>Planungsmöglichkeiten für die Zukunft nutzen</a:t>
            </a:r>
          </a:p>
        </p:txBody>
      </p:sp>
      <p:sp>
        <p:nvSpPr>
          <p:cNvPr id="4" name="Foliennummernplatzhalter 3">
            <a:extLst>
              <a:ext uri="{FF2B5EF4-FFF2-40B4-BE49-F238E27FC236}">
                <a16:creationId xmlns:a16="http://schemas.microsoft.com/office/drawing/2014/main" id="{ED6DEEDF-6569-04C2-40EA-D6BF256244E1}"/>
              </a:ext>
            </a:extLst>
          </p:cNvPr>
          <p:cNvSpPr>
            <a:spLocks noGrp="1"/>
          </p:cNvSpPr>
          <p:nvPr>
            <p:ph type="sldNum" sz="quarter" idx="12"/>
          </p:nvPr>
        </p:nvSpPr>
        <p:spPr/>
        <p:txBody>
          <a:bodyPr/>
          <a:lstStyle/>
          <a:p>
            <a:fld id="{0F014D49-C3D3-413E-8AFF-2593B252B544}" type="slidenum">
              <a:rPr lang="de-DE" smtClean="0"/>
              <a:t>5</a:t>
            </a:fld>
            <a:endParaRPr lang="de-DE"/>
          </a:p>
        </p:txBody>
      </p:sp>
      <p:pic>
        <p:nvPicPr>
          <p:cNvPr id="7" name="Grafik 6">
            <a:extLst>
              <a:ext uri="{FF2B5EF4-FFF2-40B4-BE49-F238E27FC236}">
                <a16:creationId xmlns:a16="http://schemas.microsoft.com/office/drawing/2014/main" id="{8172B8B9-194E-D6F4-ABBC-C6FB86E519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3114" y="3664365"/>
            <a:ext cx="1855966" cy="1855966"/>
          </a:xfrm>
          <a:prstGeom prst="rect">
            <a:avLst/>
          </a:prstGeom>
        </p:spPr>
      </p:pic>
      <p:sp>
        <p:nvSpPr>
          <p:cNvPr id="8" name="Textfeld 7">
            <a:extLst>
              <a:ext uri="{FF2B5EF4-FFF2-40B4-BE49-F238E27FC236}">
                <a16:creationId xmlns:a16="http://schemas.microsoft.com/office/drawing/2014/main" id="{2E7B806F-15B6-E47C-4404-9476B1A285CB}"/>
              </a:ext>
            </a:extLst>
          </p:cNvPr>
          <p:cNvSpPr txBox="1"/>
          <p:nvPr/>
        </p:nvSpPr>
        <p:spPr>
          <a:xfrm>
            <a:off x="9506839" y="3105384"/>
            <a:ext cx="2068195" cy="307777"/>
          </a:xfrm>
          <a:prstGeom prst="rect">
            <a:avLst/>
          </a:prstGeom>
          <a:noFill/>
        </p:spPr>
        <p:txBody>
          <a:bodyPr wrap="none" rtlCol="0">
            <a:spAutoFit/>
          </a:bodyPr>
          <a:lstStyle/>
          <a:p>
            <a:r>
              <a:rPr lang="de-DE" sz="1400"/>
              <a:t>Link zum Budgetplanner:</a:t>
            </a:r>
          </a:p>
        </p:txBody>
      </p:sp>
      <p:sp>
        <p:nvSpPr>
          <p:cNvPr id="10" name="Textfeld 9">
            <a:extLst>
              <a:ext uri="{FF2B5EF4-FFF2-40B4-BE49-F238E27FC236}">
                <a16:creationId xmlns:a16="http://schemas.microsoft.com/office/drawing/2014/main" id="{27689696-E1A5-296E-88AC-EB5E6E02050A}"/>
              </a:ext>
            </a:extLst>
          </p:cNvPr>
          <p:cNvSpPr txBox="1"/>
          <p:nvPr/>
        </p:nvSpPr>
        <p:spPr>
          <a:xfrm>
            <a:off x="9898298" y="5485088"/>
            <a:ext cx="1745597" cy="707886"/>
          </a:xfrm>
          <a:prstGeom prst="rect">
            <a:avLst/>
          </a:prstGeom>
          <a:noFill/>
        </p:spPr>
        <p:txBody>
          <a:bodyPr wrap="square">
            <a:spAutoFit/>
          </a:bodyPr>
          <a:lstStyle/>
          <a:p>
            <a:pPr algn="ctr"/>
            <a:r>
              <a:rPr lang="de-DE" sz="1000"/>
              <a:t>https://www.checked4you.de/geld-job/geld/der-interaktive-budgetplaner-6133</a:t>
            </a:r>
          </a:p>
        </p:txBody>
      </p:sp>
      <p:pic>
        <p:nvPicPr>
          <p:cNvPr id="12" name="Grafik 11">
            <a:extLst>
              <a:ext uri="{FF2B5EF4-FFF2-40B4-BE49-F238E27FC236}">
                <a16:creationId xmlns:a16="http://schemas.microsoft.com/office/drawing/2014/main" id="{F88E44FB-6416-EC2A-E9B4-1E5EB18138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2028" y="3420600"/>
            <a:ext cx="233450" cy="867189"/>
          </a:xfrm>
          <a:prstGeom prst="rect">
            <a:avLst/>
          </a:prstGeom>
        </p:spPr>
      </p:pic>
      <p:pic>
        <p:nvPicPr>
          <p:cNvPr id="14" name="Grafik 13">
            <a:extLst>
              <a:ext uri="{FF2B5EF4-FFF2-40B4-BE49-F238E27FC236}">
                <a16:creationId xmlns:a16="http://schemas.microsoft.com/office/drawing/2014/main" id="{96649D79-F601-E64C-1366-8A9B65A2F1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697" y="3105384"/>
            <a:ext cx="2625436" cy="2625436"/>
          </a:xfrm>
          <a:prstGeom prst="rect">
            <a:avLst/>
          </a:prstGeom>
        </p:spPr>
      </p:pic>
      <p:sp>
        <p:nvSpPr>
          <p:cNvPr id="15" name="Textplatzhalter 15">
            <a:extLst>
              <a:ext uri="{FF2B5EF4-FFF2-40B4-BE49-F238E27FC236}">
                <a16:creationId xmlns:a16="http://schemas.microsoft.com/office/drawing/2014/main" id="{EE6B3FE7-7248-B203-A01D-0E8A5454507E}"/>
              </a:ext>
            </a:extLst>
          </p:cNvPr>
          <p:cNvSpPr txBox="1">
            <a:spLocks/>
          </p:cNvSpPr>
          <p:nvPr/>
        </p:nvSpPr>
        <p:spPr>
          <a:xfrm>
            <a:off x="989005" y="5613338"/>
            <a:ext cx="3006322" cy="346226"/>
          </a:xfrm>
          <a:prstGeom prst="rect">
            <a:avLst/>
          </a:prstGeom>
        </p:spPr>
        <p:txBody>
          <a:bodyPr/>
          <a:lstStyle>
            <a:lvl1pPr marL="228600" indent="-228600" algn="l" defTabSz="914400" rtl="0" eaLnBrk="1" latinLnBrk="0" hangingPunct="1">
              <a:lnSpc>
                <a:spcPct val="90000"/>
              </a:lnSpc>
              <a:spcBef>
                <a:spcPts val="1000"/>
              </a:spcBef>
              <a:buClr>
                <a:schemeClr val="tx2"/>
              </a:buClr>
              <a:buFont typeface="Source Sans Pro" panose="020B0503030403020204" pitchFamily="34" charset="0"/>
              <a:buChar char="•"/>
              <a:defRPr sz="1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000"/>
              <a:t>Quelle: Pana / storyset.com</a:t>
            </a:r>
          </a:p>
        </p:txBody>
      </p:sp>
    </p:spTree>
    <p:extLst>
      <p:ext uri="{BB962C8B-B14F-4D97-AF65-F5344CB8AC3E}">
        <p14:creationId xmlns:p14="http://schemas.microsoft.com/office/powerpoint/2010/main" val="683290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328F4-9715-6308-583D-ADEC89CD180F}"/>
              </a:ext>
            </a:extLst>
          </p:cNvPr>
          <p:cNvSpPr>
            <a:spLocks noGrp="1"/>
          </p:cNvSpPr>
          <p:nvPr>
            <p:ph type="title"/>
          </p:nvPr>
        </p:nvSpPr>
        <p:spPr/>
        <p:txBody>
          <a:bodyPr/>
          <a:lstStyle/>
          <a:p>
            <a:r>
              <a:rPr lang="de-DE"/>
              <a:t>Wie funktioniert die Budgeterstellung?</a:t>
            </a:r>
          </a:p>
        </p:txBody>
      </p:sp>
      <p:pic>
        <p:nvPicPr>
          <p:cNvPr id="6" name="Inhaltsplatzhalter 5">
            <a:extLst>
              <a:ext uri="{FF2B5EF4-FFF2-40B4-BE49-F238E27FC236}">
                <a16:creationId xmlns:a16="http://schemas.microsoft.com/office/drawing/2014/main" id="{53200BE9-1135-52D9-C53C-ECE5B49E5DD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4624" y="1981099"/>
            <a:ext cx="3294129" cy="791817"/>
          </a:xfrm>
        </p:spPr>
      </p:pic>
      <p:sp>
        <p:nvSpPr>
          <p:cNvPr id="4" name="Foliennummernplatzhalter 3">
            <a:extLst>
              <a:ext uri="{FF2B5EF4-FFF2-40B4-BE49-F238E27FC236}">
                <a16:creationId xmlns:a16="http://schemas.microsoft.com/office/drawing/2014/main" id="{B6DAFBBE-D7A0-BB0D-A02E-410F49A27DA2}"/>
              </a:ext>
            </a:extLst>
          </p:cNvPr>
          <p:cNvSpPr>
            <a:spLocks noGrp="1"/>
          </p:cNvSpPr>
          <p:nvPr>
            <p:ph type="sldNum" sz="quarter" idx="12"/>
          </p:nvPr>
        </p:nvSpPr>
        <p:spPr/>
        <p:txBody>
          <a:bodyPr/>
          <a:lstStyle/>
          <a:p>
            <a:fld id="{0F014D49-C3D3-413E-8AFF-2593B252B544}" type="slidenum">
              <a:rPr lang="de-DE" smtClean="0"/>
              <a:t>6</a:t>
            </a:fld>
            <a:endParaRPr lang="de-DE"/>
          </a:p>
        </p:txBody>
      </p:sp>
      <p:pic>
        <p:nvPicPr>
          <p:cNvPr id="7" name="Inhaltsplatzhalter 5">
            <a:extLst>
              <a:ext uri="{FF2B5EF4-FFF2-40B4-BE49-F238E27FC236}">
                <a16:creationId xmlns:a16="http://schemas.microsoft.com/office/drawing/2014/main" id="{E9542071-FAC0-0D67-C6C4-3D6BE0338B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2155" y="2824589"/>
            <a:ext cx="3263845" cy="784538"/>
          </a:xfrm>
          <a:prstGeom prst="rect">
            <a:avLst/>
          </a:prstGeom>
        </p:spPr>
      </p:pic>
      <p:pic>
        <p:nvPicPr>
          <p:cNvPr id="8" name="Inhaltsplatzhalter 5">
            <a:extLst>
              <a:ext uri="{FF2B5EF4-FFF2-40B4-BE49-F238E27FC236}">
                <a16:creationId xmlns:a16="http://schemas.microsoft.com/office/drawing/2014/main" id="{514AA462-44A4-99B4-CDC5-678AE4B5DB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8753" y="3660800"/>
            <a:ext cx="3263845" cy="784538"/>
          </a:xfrm>
          <a:prstGeom prst="rect">
            <a:avLst/>
          </a:prstGeom>
        </p:spPr>
      </p:pic>
      <p:pic>
        <p:nvPicPr>
          <p:cNvPr id="9" name="Inhaltsplatzhalter 5">
            <a:extLst>
              <a:ext uri="{FF2B5EF4-FFF2-40B4-BE49-F238E27FC236}">
                <a16:creationId xmlns:a16="http://schemas.microsoft.com/office/drawing/2014/main" id="{9C6F6ACA-CEC7-9464-5421-BBD4FF9B9F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5533" y="4491063"/>
            <a:ext cx="3294129" cy="791817"/>
          </a:xfrm>
          <a:prstGeom prst="rect">
            <a:avLst/>
          </a:prstGeom>
        </p:spPr>
      </p:pic>
      <p:pic>
        <p:nvPicPr>
          <p:cNvPr id="10" name="Inhaltsplatzhalter 5">
            <a:extLst>
              <a:ext uri="{FF2B5EF4-FFF2-40B4-BE49-F238E27FC236}">
                <a16:creationId xmlns:a16="http://schemas.microsoft.com/office/drawing/2014/main" id="{31B4F60F-BECD-5F95-926E-696B52D149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2598" y="5328605"/>
            <a:ext cx="3294129" cy="791817"/>
          </a:xfrm>
          <a:prstGeom prst="rect">
            <a:avLst/>
          </a:prstGeom>
        </p:spPr>
      </p:pic>
      <p:sp>
        <p:nvSpPr>
          <p:cNvPr id="11" name="Textfeld 10">
            <a:extLst>
              <a:ext uri="{FF2B5EF4-FFF2-40B4-BE49-F238E27FC236}">
                <a16:creationId xmlns:a16="http://schemas.microsoft.com/office/drawing/2014/main" id="{BFD56CA0-B2A6-5470-2395-DE269CBD2590}"/>
              </a:ext>
            </a:extLst>
          </p:cNvPr>
          <p:cNvSpPr txBox="1"/>
          <p:nvPr/>
        </p:nvSpPr>
        <p:spPr>
          <a:xfrm>
            <a:off x="1394255" y="2053841"/>
            <a:ext cx="2994865" cy="646331"/>
          </a:xfrm>
          <a:prstGeom prst="rect">
            <a:avLst/>
          </a:prstGeom>
          <a:noFill/>
        </p:spPr>
        <p:txBody>
          <a:bodyPr wrap="square" rtlCol="0">
            <a:spAutoFit/>
          </a:bodyPr>
          <a:lstStyle/>
          <a:p>
            <a:pPr algn="ctr"/>
            <a:r>
              <a:rPr lang="de-DE" dirty="0"/>
              <a:t>1. Regelmäßige Einnahmen ermitteln</a:t>
            </a:r>
          </a:p>
        </p:txBody>
      </p:sp>
      <p:sp>
        <p:nvSpPr>
          <p:cNvPr id="12" name="Textfeld 11">
            <a:extLst>
              <a:ext uri="{FF2B5EF4-FFF2-40B4-BE49-F238E27FC236}">
                <a16:creationId xmlns:a16="http://schemas.microsoft.com/office/drawing/2014/main" id="{ABB6D2CC-0782-BFFE-2B96-64E67787E599}"/>
              </a:ext>
            </a:extLst>
          </p:cNvPr>
          <p:cNvSpPr txBox="1"/>
          <p:nvPr/>
        </p:nvSpPr>
        <p:spPr>
          <a:xfrm>
            <a:off x="2966644" y="2893692"/>
            <a:ext cx="2994865" cy="646331"/>
          </a:xfrm>
          <a:prstGeom prst="rect">
            <a:avLst/>
          </a:prstGeom>
          <a:noFill/>
        </p:spPr>
        <p:txBody>
          <a:bodyPr wrap="square" rtlCol="0">
            <a:spAutoFit/>
          </a:bodyPr>
          <a:lstStyle/>
          <a:p>
            <a:pPr algn="ctr"/>
            <a:r>
              <a:rPr lang="de-DE" dirty="0"/>
              <a:t>2. Regelmäßige (feste) Ausgaben erfassen</a:t>
            </a:r>
          </a:p>
        </p:txBody>
      </p:sp>
      <p:sp>
        <p:nvSpPr>
          <p:cNvPr id="13" name="Textfeld 12">
            <a:extLst>
              <a:ext uri="{FF2B5EF4-FFF2-40B4-BE49-F238E27FC236}">
                <a16:creationId xmlns:a16="http://schemas.microsoft.com/office/drawing/2014/main" id="{5A5CA124-892B-2ADD-7CBC-1EBCE3867148}"/>
              </a:ext>
            </a:extLst>
          </p:cNvPr>
          <p:cNvSpPr txBox="1"/>
          <p:nvPr/>
        </p:nvSpPr>
        <p:spPr>
          <a:xfrm>
            <a:off x="4673242" y="3729903"/>
            <a:ext cx="2994865" cy="646331"/>
          </a:xfrm>
          <a:prstGeom prst="rect">
            <a:avLst/>
          </a:prstGeom>
          <a:noFill/>
        </p:spPr>
        <p:txBody>
          <a:bodyPr wrap="square" rtlCol="0">
            <a:spAutoFit/>
          </a:bodyPr>
          <a:lstStyle/>
          <a:p>
            <a:pPr algn="ctr"/>
            <a:r>
              <a:rPr lang="de-DE" dirty="0"/>
              <a:t>3. Budget für veränderliche Ausgaben berechnen</a:t>
            </a:r>
          </a:p>
        </p:txBody>
      </p:sp>
      <p:sp>
        <p:nvSpPr>
          <p:cNvPr id="14" name="Textfeld 13">
            <a:extLst>
              <a:ext uri="{FF2B5EF4-FFF2-40B4-BE49-F238E27FC236}">
                <a16:creationId xmlns:a16="http://schemas.microsoft.com/office/drawing/2014/main" id="{8158B87F-962A-DD3F-97D1-2B8ACB2C9E6E}"/>
              </a:ext>
            </a:extLst>
          </p:cNvPr>
          <p:cNvSpPr txBox="1"/>
          <p:nvPr/>
        </p:nvSpPr>
        <p:spPr>
          <a:xfrm>
            <a:off x="6305164" y="4563805"/>
            <a:ext cx="2994865" cy="646331"/>
          </a:xfrm>
          <a:prstGeom prst="rect">
            <a:avLst/>
          </a:prstGeom>
          <a:noFill/>
        </p:spPr>
        <p:txBody>
          <a:bodyPr wrap="square" rtlCol="0">
            <a:spAutoFit/>
          </a:bodyPr>
          <a:lstStyle/>
          <a:p>
            <a:pPr algn="ctr"/>
            <a:r>
              <a:rPr lang="de-DE" dirty="0"/>
              <a:t>4. Veränderliche Ausgaben erfassen</a:t>
            </a:r>
          </a:p>
        </p:txBody>
      </p:sp>
      <p:sp>
        <p:nvSpPr>
          <p:cNvPr id="15" name="Textfeld 14">
            <a:extLst>
              <a:ext uri="{FF2B5EF4-FFF2-40B4-BE49-F238E27FC236}">
                <a16:creationId xmlns:a16="http://schemas.microsoft.com/office/drawing/2014/main" id="{A91EDB9F-C99B-24B5-6055-326273C3AB95}"/>
              </a:ext>
            </a:extLst>
          </p:cNvPr>
          <p:cNvSpPr txBox="1"/>
          <p:nvPr/>
        </p:nvSpPr>
        <p:spPr>
          <a:xfrm>
            <a:off x="7952229" y="5539847"/>
            <a:ext cx="2994865" cy="369332"/>
          </a:xfrm>
          <a:prstGeom prst="rect">
            <a:avLst/>
          </a:prstGeom>
          <a:noFill/>
        </p:spPr>
        <p:txBody>
          <a:bodyPr wrap="square" rtlCol="0">
            <a:spAutoFit/>
          </a:bodyPr>
          <a:lstStyle/>
          <a:p>
            <a:pPr algn="ctr"/>
            <a:r>
              <a:rPr lang="de-DE" dirty="0"/>
              <a:t>5. Bilanz ziehen</a:t>
            </a:r>
          </a:p>
        </p:txBody>
      </p:sp>
      <p:pic>
        <p:nvPicPr>
          <p:cNvPr id="17" name="Grafik 16">
            <a:extLst>
              <a:ext uri="{FF2B5EF4-FFF2-40B4-BE49-F238E27FC236}">
                <a16:creationId xmlns:a16="http://schemas.microsoft.com/office/drawing/2014/main" id="{E3F464E8-6CD6-9606-DAB2-76ED38A5CA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7793" y="2637182"/>
            <a:ext cx="748851" cy="791818"/>
          </a:xfrm>
          <a:prstGeom prst="rect">
            <a:avLst/>
          </a:prstGeom>
        </p:spPr>
      </p:pic>
      <p:pic>
        <p:nvPicPr>
          <p:cNvPr id="18" name="Grafik 17">
            <a:extLst>
              <a:ext uri="{FF2B5EF4-FFF2-40B4-BE49-F238E27FC236}">
                <a16:creationId xmlns:a16="http://schemas.microsoft.com/office/drawing/2014/main" id="{AB9FD101-22B4-54A8-212D-016B1E1C76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694" y="3505471"/>
            <a:ext cx="748851" cy="791818"/>
          </a:xfrm>
          <a:prstGeom prst="rect">
            <a:avLst/>
          </a:prstGeom>
        </p:spPr>
      </p:pic>
      <p:pic>
        <p:nvPicPr>
          <p:cNvPr id="19" name="Grafik 18">
            <a:extLst>
              <a:ext uri="{FF2B5EF4-FFF2-40B4-BE49-F238E27FC236}">
                <a16:creationId xmlns:a16="http://schemas.microsoft.com/office/drawing/2014/main" id="{489FE6F5-5CD1-084C-F5E3-23E5D70051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7083" y="4376234"/>
            <a:ext cx="748851" cy="791818"/>
          </a:xfrm>
          <a:prstGeom prst="rect">
            <a:avLst/>
          </a:prstGeom>
        </p:spPr>
      </p:pic>
      <p:pic>
        <p:nvPicPr>
          <p:cNvPr id="20" name="Grafik 19">
            <a:extLst>
              <a:ext uri="{FF2B5EF4-FFF2-40B4-BE49-F238E27FC236}">
                <a16:creationId xmlns:a16="http://schemas.microsoft.com/office/drawing/2014/main" id="{2408CC14-BBF0-20B5-E193-1280E62AE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3378" y="5230909"/>
            <a:ext cx="748851" cy="791818"/>
          </a:xfrm>
          <a:prstGeom prst="rect">
            <a:avLst/>
          </a:prstGeom>
        </p:spPr>
      </p:pic>
      <p:pic>
        <p:nvPicPr>
          <p:cNvPr id="22" name="Grafik 21">
            <a:extLst>
              <a:ext uri="{FF2B5EF4-FFF2-40B4-BE49-F238E27FC236}">
                <a16:creationId xmlns:a16="http://schemas.microsoft.com/office/drawing/2014/main" id="{2687739F-F864-B22B-6B6E-48EB7BA9609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34324" y="3880754"/>
            <a:ext cx="2366937" cy="2366937"/>
          </a:xfrm>
          <a:prstGeom prst="rect">
            <a:avLst/>
          </a:prstGeom>
        </p:spPr>
      </p:pic>
      <p:sp>
        <p:nvSpPr>
          <p:cNvPr id="24" name="Textplatzhalter 15">
            <a:extLst>
              <a:ext uri="{FF2B5EF4-FFF2-40B4-BE49-F238E27FC236}">
                <a16:creationId xmlns:a16="http://schemas.microsoft.com/office/drawing/2014/main" id="{A369CAC2-86CB-1ECE-5287-FEFE06A206AE}"/>
              </a:ext>
            </a:extLst>
          </p:cNvPr>
          <p:cNvSpPr txBox="1">
            <a:spLocks/>
          </p:cNvSpPr>
          <p:nvPr/>
        </p:nvSpPr>
        <p:spPr>
          <a:xfrm>
            <a:off x="1244624" y="5909179"/>
            <a:ext cx="3006322" cy="346226"/>
          </a:xfrm>
          <a:prstGeom prst="rect">
            <a:avLst/>
          </a:prstGeom>
        </p:spPr>
        <p:txBody>
          <a:bodyPr/>
          <a:lstStyle>
            <a:lvl1pPr marL="228600" indent="-228600" algn="l" defTabSz="914400" rtl="0" eaLnBrk="1" latinLnBrk="0" hangingPunct="1">
              <a:lnSpc>
                <a:spcPct val="90000"/>
              </a:lnSpc>
              <a:spcBef>
                <a:spcPts val="1000"/>
              </a:spcBef>
              <a:buClr>
                <a:schemeClr val="tx2"/>
              </a:buClr>
              <a:buFont typeface="Source Sans Pro" panose="020B0503030403020204" pitchFamily="34" charset="0"/>
              <a:buChar char="•"/>
              <a:defRPr sz="1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000"/>
              <a:t>Quelle: </a:t>
            </a:r>
            <a:r>
              <a:rPr lang="de-DE" sz="1000" err="1"/>
              <a:t>Rafiki</a:t>
            </a:r>
            <a:r>
              <a:rPr lang="de-DE" sz="1000"/>
              <a:t> / storyset.com</a:t>
            </a:r>
          </a:p>
        </p:txBody>
      </p:sp>
      <p:pic>
        <p:nvPicPr>
          <p:cNvPr id="5" name="Grafik 4">
            <a:extLst>
              <a:ext uri="{FF2B5EF4-FFF2-40B4-BE49-F238E27FC236}">
                <a16:creationId xmlns:a16="http://schemas.microsoft.com/office/drawing/2014/main" id="{62D5D12C-E4F0-7D65-7F9D-859F875A80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5819" y="1880150"/>
            <a:ext cx="1908052" cy="1908052"/>
          </a:xfrm>
          <a:prstGeom prst="rect">
            <a:avLst/>
          </a:prstGeom>
        </p:spPr>
      </p:pic>
    </p:spTree>
    <p:extLst>
      <p:ext uri="{BB962C8B-B14F-4D97-AF65-F5344CB8AC3E}">
        <p14:creationId xmlns:p14="http://schemas.microsoft.com/office/powerpoint/2010/main" val="2025790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8D6B3EE3-18FD-CC5F-CCB6-4841A51F34CE}"/>
              </a:ext>
            </a:extLst>
          </p:cNvPr>
          <p:cNvSpPr>
            <a:spLocks noGrp="1"/>
          </p:cNvSpPr>
          <p:nvPr>
            <p:ph type="sldNum" sz="quarter" idx="12"/>
          </p:nvPr>
        </p:nvSpPr>
        <p:spPr/>
        <p:txBody>
          <a:bodyPr/>
          <a:lstStyle/>
          <a:p>
            <a:fld id="{0F014D49-C3D3-413E-8AFF-2593B252B544}" type="slidenum">
              <a:rPr lang="de-DE" smtClean="0"/>
              <a:t>7</a:t>
            </a:fld>
            <a:endParaRPr lang="de-DE"/>
          </a:p>
        </p:txBody>
      </p:sp>
      <p:sp>
        <p:nvSpPr>
          <p:cNvPr id="4" name="Titel 3">
            <a:extLst>
              <a:ext uri="{FF2B5EF4-FFF2-40B4-BE49-F238E27FC236}">
                <a16:creationId xmlns:a16="http://schemas.microsoft.com/office/drawing/2014/main" id="{1E772703-4E76-E91B-83A0-2085ACFE146A}"/>
              </a:ext>
            </a:extLst>
          </p:cNvPr>
          <p:cNvSpPr>
            <a:spLocks noGrp="1"/>
          </p:cNvSpPr>
          <p:nvPr>
            <p:ph type="title"/>
          </p:nvPr>
        </p:nvSpPr>
        <p:spPr/>
        <p:txBody>
          <a:bodyPr/>
          <a:lstStyle/>
          <a:p>
            <a:r>
              <a:rPr lang="de-DE"/>
              <a:t>Beispiel: Budgeterstellung</a:t>
            </a:r>
          </a:p>
        </p:txBody>
      </p:sp>
      <p:graphicFrame>
        <p:nvGraphicFramePr>
          <p:cNvPr id="7" name="Tabelle 6">
            <a:extLst>
              <a:ext uri="{FF2B5EF4-FFF2-40B4-BE49-F238E27FC236}">
                <a16:creationId xmlns:a16="http://schemas.microsoft.com/office/drawing/2014/main" id="{778FC367-2B40-E318-77CA-77DC85217211}"/>
              </a:ext>
            </a:extLst>
          </p:cNvPr>
          <p:cNvGraphicFramePr>
            <a:graphicFrameLocks noGrp="1"/>
          </p:cNvGraphicFramePr>
          <p:nvPr>
            <p:extLst>
              <p:ext uri="{D42A27DB-BD31-4B8C-83A1-F6EECF244321}">
                <p14:modId xmlns:p14="http://schemas.microsoft.com/office/powerpoint/2010/main" val="2563173333"/>
              </p:ext>
            </p:extLst>
          </p:nvPr>
        </p:nvGraphicFramePr>
        <p:xfrm>
          <a:off x="2212092" y="1349232"/>
          <a:ext cx="7123045" cy="5104208"/>
        </p:xfrm>
        <a:graphic>
          <a:graphicData uri="http://schemas.openxmlformats.org/drawingml/2006/table">
            <a:tbl>
              <a:tblPr/>
              <a:tblGrid>
                <a:gridCol w="2503474">
                  <a:extLst>
                    <a:ext uri="{9D8B030D-6E8A-4147-A177-3AD203B41FA5}">
                      <a16:colId xmlns:a16="http://schemas.microsoft.com/office/drawing/2014/main" val="2278251440"/>
                    </a:ext>
                  </a:extLst>
                </a:gridCol>
                <a:gridCol w="1314613">
                  <a:extLst>
                    <a:ext uri="{9D8B030D-6E8A-4147-A177-3AD203B41FA5}">
                      <a16:colId xmlns:a16="http://schemas.microsoft.com/office/drawing/2014/main" val="429761185"/>
                    </a:ext>
                  </a:extLst>
                </a:gridCol>
                <a:gridCol w="1400614">
                  <a:extLst>
                    <a:ext uri="{9D8B030D-6E8A-4147-A177-3AD203B41FA5}">
                      <a16:colId xmlns:a16="http://schemas.microsoft.com/office/drawing/2014/main" val="2862453235"/>
                    </a:ext>
                  </a:extLst>
                </a:gridCol>
                <a:gridCol w="712592">
                  <a:extLst>
                    <a:ext uri="{9D8B030D-6E8A-4147-A177-3AD203B41FA5}">
                      <a16:colId xmlns:a16="http://schemas.microsoft.com/office/drawing/2014/main" val="1990430723"/>
                    </a:ext>
                  </a:extLst>
                </a:gridCol>
                <a:gridCol w="1191752">
                  <a:extLst>
                    <a:ext uri="{9D8B030D-6E8A-4147-A177-3AD203B41FA5}">
                      <a16:colId xmlns:a16="http://schemas.microsoft.com/office/drawing/2014/main" val="3806926170"/>
                    </a:ext>
                  </a:extLst>
                </a:gridCol>
              </a:tblGrid>
              <a:tr h="277899">
                <a:tc>
                  <a:txBody>
                    <a:bodyPr/>
                    <a:lstStyle/>
                    <a:p>
                      <a:pPr algn="l" rtl="0" fontAlgn="base"/>
                      <a:r>
                        <a:rPr lang="de-DE" sz="1100" b="1" i="0">
                          <a:solidFill>
                            <a:srgbClr val="FFFFFF"/>
                          </a:solidFill>
                          <a:effectLst/>
                          <a:latin typeface="Source Sans Pro" panose="020B0503030403020204" pitchFamily="34" charset="0"/>
                        </a:rPr>
                        <a:t>+ FESTE EINNAHMEN</a:t>
                      </a:r>
                      <a:r>
                        <a:rPr lang="de-DE" sz="1100" b="0" i="0">
                          <a:solidFill>
                            <a:srgbClr val="FFFFFF"/>
                          </a:solidFill>
                          <a:effectLst/>
                          <a:latin typeface="Source Sans Pro" panose="020B0503030403020204" pitchFamily="34" charset="0"/>
                        </a:rPr>
                        <a:t>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25400" cap="flat" cmpd="sng" algn="ctr">
                      <a:solidFill>
                        <a:srgbClr val="F0E9E5"/>
                      </a:solidFill>
                      <a:prstDash val="solid"/>
                      <a:round/>
                      <a:headEnd type="none" w="med" len="med"/>
                      <a:tailEnd type="none" w="med" len="med"/>
                    </a:lnB>
                    <a:solidFill>
                      <a:srgbClr val="551C77"/>
                    </a:solidFill>
                  </a:tcPr>
                </a:tc>
                <a:tc>
                  <a:txBody>
                    <a:bodyPr/>
                    <a:lstStyle/>
                    <a:p>
                      <a:pPr algn="l" rtl="0" fontAlgn="base"/>
                      <a:r>
                        <a:rPr lang="de-DE" sz="1100" b="1" i="0">
                          <a:solidFill>
                            <a:srgbClr val="FFFFFF"/>
                          </a:solidFill>
                          <a:effectLst/>
                          <a:latin typeface="Source Sans Pro" panose="020B0503030403020204" pitchFamily="34" charset="0"/>
                        </a:rPr>
                        <a:t>Januar</a:t>
                      </a:r>
                      <a:r>
                        <a:rPr lang="de-DE" sz="1100" b="0" i="0">
                          <a:solidFill>
                            <a:srgbClr val="FFFFFF"/>
                          </a:solidFill>
                          <a:effectLst/>
                          <a:latin typeface="Source Sans Pro" panose="020B0503030403020204" pitchFamily="34" charset="0"/>
                        </a:rPr>
                        <a:t>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25400" cap="flat" cmpd="sng" algn="ctr">
                      <a:solidFill>
                        <a:srgbClr val="F0E9E5"/>
                      </a:solidFill>
                      <a:prstDash val="solid"/>
                      <a:round/>
                      <a:headEnd type="none" w="med" len="med"/>
                      <a:tailEnd type="none" w="med" len="med"/>
                    </a:lnB>
                    <a:solidFill>
                      <a:srgbClr val="551C77"/>
                    </a:solidFill>
                  </a:tcPr>
                </a:tc>
                <a:tc>
                  <a:txBody>
                    <a:bodyPr/>
                    <a:lstStyle/>
                    <a:p>
                      <a:pPr algn="l" rtl="0" fontAlgn="base"/>
                      <a:r>
                        <a:rPr lang="de-DE" sz="1100" b="1" i="0">
                          <a:solidFill>
                            <a:srgbClr val="FFFFFF"/>
                          </a:solidFill>
                          <a:effectLst/>
                          <a:latin typeface="Source Sans Pro" panose="020B0503030403020204" pitchFamily="34" charset="0"/>
                        </a:rPr>
                        <a:t>Februar</a:t>
                      </a:r>
                      <a:r>
                        <a:rPr lang="de-DE" sz="1100" b="0" i="0">
                          <a:solidFill>
                            <a:srgbClr val="FFFFFF"/>
                          </a:solidFill>
                          <a:effectLst/>
                          <a:latin typeface="Source Sans Pro" panose="020B0503030403020204" pitchFamily="34" charset="0"/>
                        </a:rPr>
                        <a:t>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25400" cap="flat" cmpd="sng" algn="ctr">
                      <a:solidFill>
                        <a:srgbClr val="F0E9E5"/>
                      </a:solidFill>
                      <a:prstDash val="solid"/>
                      <a:round/>
                      <a:headEnd type="none" w="med" len="med"/>
                      <a:tailEnd type="none" w="med" len="med"/>
                    </a:lnB>
                    <a:solidFill>
                      <a:srgbClr val="551C77"/>
                    </a:solidFill>
                  </a:tcPr>
                </a:tc>
                <a:tc>
                  <a:txBody>
                    <a:bodyPr/>
                    <a:lstStyle/>
                    <a:p>
                      <a:pPr algn="l" rtl="0" fontAlgn="base"/>
                      <a:r>
                        <a:rPr lang="de-DE" sz="1100" b="1" i="0">
                          <a:solidFill>
                            <a:srgbClr val="FFFFFF"/>
                          </a:solidFill>
                          <a:effectLst/>
                          <a:latin typeface="Source Sans Pro" panose="020B0503030403020204" pitchFamily="34" charset="0"/>
                        </a:rPr>
                        <a:t>(…)</a:t>
                      </a:r>
                      <a:r>
                        <a:rPr lang="de-DE" sz="1100" b="0" i="0">
                          <a:solidFill>
                            <a:srgbClr val="FFFFFF"/>
                          </a:solidFill>
                          <a:effectLst/>
                          <a:latin typeface="Source Sans Pro" panose="020B0503030403020204" pitchFamily="34" charset="0"/>
                        </a:rPr>
                        <a:t>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25400" cap="flat" cmpd="sng" algn="ctr">
                      <a:solidFill>
                        <a:srgbClr val="F0E9E5"/>
                      </a:solidFill>
                      <a:prstDash val="solid"/>
                      <a:round/>
                      <a:headEnd type="none" w="med" len="med"/>
                      <a:tailEnd type="none" w="med" len="med"/>
                    </a:lnB>
                    <a:solidFill>
                      <a:srgbClr val="551C77"/>
                    </a:solidFill>
                  </a:tcPr>
                </a:tc>
                <a:tc>
                  <a:txBody>
                    <a:bodyPr/>
                    <a:lstStyle/>
                    <a:p>
                      <a:pPr algn="l" rtl="0" fontAlgn="base"/>
                      <a:r>
                        <a:rPr lang="de-DE" sz="1100" b="1" i="0">
                          <a:solidFill>
                            <a:srgbClr val="FFFFFF"/>
                          </a:solidFill>
                          <a:effectLst/>
                          <a:latin typeface="Source Sans Pro" panose="020B0503030403020204" pitchFamily="34" charset="0"/>
                        </a:rPr>
                        <a:t>GESAMT</a:t>
                      </a:r>
                      <a:r>
                        <a:rPr lang="de-DE" sz="1100" b="0" i="0">
                          <a:solidFill>
                            <a:srgbClr val="FFFFFF"/>
                          </a:solidFill>
                          <a:effectLst/>
                          <a:latin typeface="Source Sans Pro" panose="020B0503030403020204" pitchFamily="34" charset="0"/>
                        </a:rPr>
                        <a:t>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25400" cap="flat" cmpd="sng" algn="ctr">
                      <a:solidFill>
                        <a:srgbClr val="F0E9E5"/>
                      </a:solidFill>
                      <a:prstDash val="solid"/>
                      <a:round/>
                      <a:headEnd type="none" w="med" len="med"/>
                      <a:tailEnd type="none" w="med" len="med"/>
                    </a:lnB>
                    <a:solidFill>
                      <a:srgbClr val="551C77"/>
                    </a:solidFill>
                  </a:tcPr>
                </a:tc>
                <a:extLst>
                  <a:ext uri="{0D108BD9-81ED-4DB2-BD59-A6C34878D82A}">
                    <a16:rowId xmlns:a16="http://schemas.microsoft.com/office/drawing/2014/main" val="256241563"/>
                  </a:ext>
                </a:extLst>
              </a:tr>
              <a:tr h="277899">
                <a:tc>
                  <a:txBody>
                    <a:bodyPr/>
                    <a:lstStyle/>
                    <a:p>
                      <a:pPr algn="l" rtl="0" fontAlgn="base"/>
                      <a:r>
                        <a:rPr lang="de-DE" sz="1100" b="1" i="0">
                          <a:solidFill>
                            <a:srgbClr val="FFFFFF"/>
                          </a:solidFill>
                          <a:effectLst/>
                          <a:latin typeface="Source Sans Pro" panose="020B0503030403020204" pitchFamily="34" charset="0"/>
                        </a:rPr>
                        <a:t>Taschengeld</a:t>
                      </a:r>
                      <a:r>
                        <a:rPr lang="de-DE" sz="1100" b="0" i="0">
                          <a:solidFill>
                            <a:srgbClr val="FFFFFF"/>
                          </a:solidFill>
                          <a:effectLst/>
                          <a:latin typeface="Source Sans Pro" panose="020B0503030403020204" pitchFamily="34" charset="0"/>
                        </a:rPr>
                        <a:t>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2540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551C77"/>
                    </a:solidFill>
                  </a:tcPr>
                </a:tc>
                <a:tc>
                  <a:txBody>
                    <a:bodyPr/>
                    <a:lstStyle/>
                    <a:p>
                      <a:pPr algn="l" rtl="0" fontAlgn="base"/>
                      <a:r>
                        <a:rPr lang="de-DE" sz="1100" b="0" i="0">
                          <a:solidFill>
                            <a:srgbClr val="000000"/>
                          </a:solidFill>
                          <a:effectLst/>
                          <a:latin typeface="Source Sans Pro" panose="020B0503030403020204" pitchFamily="34" charset="0"/>
                        </a:rPr>
                        <a:t>25,00 EUR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2540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6688E"/>
                    </a:solidFill>
                  </a:tcPr>
                </a:tc>
                <a:tc>
                  <a:txBody>
                    <a:bodyPr/>
                    <a:lstStyle/>
                    <a:p>
                      <a:pPr algn="l" rtl="0" fontAlgn="base"/>
                      <a:r>
                        <a:rPr lang="de-DE" sz="1100" b="0" i="0">
                          <a:solidFill>
                            <a:srgbClr val="000000"/>
                          </a:solidFill>
                          <a:effectLst/>
                          <a:latin typeface="Source Sans Pro" panose="020B0503030403020204" pitchFamily="34" charset="0"/>
                        </a:rPr>
                        <a:t>25,00 EUR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2540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6688E"/>
                    </a:solidFill>
                  </a:tcPr>
                </a:tc>
                <a:tc>
                  <a:txBody>
                    <a:bodyPr/>
                    <a:lstStyle/>
                    <a:p>
                      <a:pPr algn="l" rtl="0" fontAlgn="base"/>
                      <a:r>
                        <a:rPr lang="de-DE" sz="1100" b="0" i="0">
                          <a:effectLst/>
                          <a:latin typeface="Source Sans Pro" panose="020B0503030403020204" pitchFamily="34" charset="0"/>
                        </a:rPr>
                        <a:t>(…)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2540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6688E"/>
                    </a:solidFill>
                  </a:tcPr>
                </a:tc>
                <a:tc>
                  <a:txBody>
                    <a:bodyPr/>
                    <a:lstStyle/>
                    <a:p>
                      <a:pPr algn="ctr" rtl="0" fontAlgn="base"/>
                      <a:r>
                        <a:rPr lang="de-DE" sz="1100" b="0" i="0">
                          <a:solidFill>
                            <a:srgbClr val="000000"/>
                          </a:solidFill>
                          <a:effectLst/>
                          <a:latin typeface="Source Sans Pro" panose="020B0503030403020204" pitchFamily="34" charset="0"/>
                        </a:rPr>
                        <a:t>300,00 EUR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2540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6688E"/>
                    </a:solidFill>
                  </a:tcPr>
                </a:tc>
                <a:extLst>
                  <a:ext uri="{0D108BD9-81ED-4DB2-BD59-A6C34878D82A}">
                    <a16:rowId xmlns:a16="http://schemas.microsoft.com/office/drawing/2014/main" val="3469287758"/>
                  </a:ext>
                </a:extLst>
              </a:tr>
              <a:tr h="277899">
                <a:tc>
                  <a:txBody>
                    <a:bodyPr/>
                    <a:lstStyle/>
                    <a:p>
                      <a:pPr algn="l" rtl="0" fontAlgn="base"/>
                      <a:r>
                        <a:rPr lang="de-DE" sz="1100" b="1" i="0">
                          <a:solidFill>
                            <a:srgbClr val="FFFFFF"/>
                          </a:solidFill>
                          <a:effectLst/>
                          <a:latin typeface="Source Sans Pro" panose="020B0503030403020204" pitchFamily="34" charset="0"/>
                        </a:rPr>
                        <a:t>Nachhilfe</a:t>
                      </a:r>
                      <a:r>
                        <a:rPr lang="de-DE" sz="1100" b="0" i="0">
                          <a:solidFill>
                            <a:srgbClr val="FFFFFF"/>
                          </a:solidFill>
                          <a:effectLst/>
                          <a:latin typeface="Source Sans Pro" panose="020B0503030403020204" pitchFamily="34" charset="0"/>
                        </a:rPr>
                        <a:t>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551C77"/>
                    </a:solidFill>
                  </a:tcPr>
                </a:tc>
                <a:tc>
                  <a:txBody>
                    <a:bodyPr/>
                    <a:lstStyle/>
                    <a:p>
                      <a:pPr algn="l" rtl="0" fontAlgn="base"/>
                      <a:r>
                        <a:rPr lang="de-DE" sz="1100" b="0" i="0">
                          <a:solidFill>
                            <a:srgbClr val="000000"/>
                          </a:solidFill>
                          <a:effectLst/>
                          <a:latin typeface="Source Sans Pro" panose="020B0503030403020204" pitchFamily="34" charset="0"/>
                        </a:rPr>
                        <a:t>30,00 EUR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6688E"/>
                    </a:solidFill>
                  </a:tcPr>
                </a:tc>
                <a:tc>
                  <a:txBody>
                    <a:bodyPr/>
                    <a:lstStyle/>
                    <a:p>
                      <a:pPr algn="l" rtl="0" fontAlgn="base"/>
                      <a:r>
                        <a:rPr lang="de-DE" sz="1100" b="0" i="0">
                          <a:solidFill>
                            <a:srgbClr val="000000"/>
                          </a:solidFill>
                          <a:effectLst/>
                          <a:latin typeface="Source Sans Pro" panose="020B0503030403020204" pitchFamily="34" charset="0"/>
                        </a:rPr>
                        <a:t>30,00 EUR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6688E"/>
                    </a:solidFill>
                  </a:tcPr>
                </a:tc>
                <a:tc>
                  <a:txBody>
                    <a:bodyPr/>
                    <a:lstStyle/>
                    <a:p>
                      <a:pPr algn="l" rtl="0" fontAlgn="base"/>
                      <a:r>
                        <a:rPr lang="de-DE" sz="1100" b="0" i="0">
                          <a:effectLst/>
                          <a:latin typeface="Source Sans Pro" panose="020B0503030403020204" pitchFamily="34" charset="0"/>
                        </a:rPr>
                        <a:t>(…)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6688E"/>
                    </a:solidFill>
                  </a:tcPr>
                </a:tc>
                <a:tc>
                  <a:txBody>
                    <a:bodyPr/>
                    <a:lstStyle/>
                    <a:p>
                      <a:pPr algn="ctr" rtl="0" fontAlgn="base"/>
                      <a:r>
                        <a:rPr lang="de-DE" sz="1100" b="0" i="0">
                          <a:solidFill>
                            <a:srgbClr val="000000"/>
                          </a:solidFill>
                          <a:effectLst/>
                          <a:latin typeface="Source Sans Pro" panose="020B0503030403020204" pitchFamily="34" charset="0"/>
                        </a:rPr>
                        <a:t>360,00 EUR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6688E"/>
                    </a:solidFill>
                  </a:tcPr>
                </a:tc>
                <a:extLst>
                  <a:ext uri="{0D108BD9-81ED-4DB2-BD59-A6C34878D82A}">
                    <a16:rowId xmlns:a16="http://schemas.microsoft.com/office/drawing/2014/main" val="4106410581"/>
                  </a:ext>
                </a:extLst>
              </a:tr>
              <a:tr h="277899">
                <a:tc>
                  <a:txBody>
                    <a:bodyPr/>
                    <a:lstStyle/>
                    <a:p>
                      <a:pPr algn="l" rtl="0" fontAlgn="base"/>
                      <a:r>
                        <a:rPr lang="de-DE" sz="1100" b="1" i="0">
                          <a:solidFill>
                            <a:srgbClr val="FFFFFF"/>
                          </a:solidFill>
                          <a:effectLst/>
                          <a:latin typeface="Source Sans Pro" panose="020B0503030403020204" pitchFamily="34" charset="0"/>
                        </a:rPr>
                        <a:t>Nachbarn beim Einkaufen helfen</a:t>
                      </a:r>
                      <a:r>
                        <a:rPr lang="de-DE" sz="1100" b="0" i="0">
                          <a:solidFill>
                            <a:srgbClr val="FFFFFF"/>
                          </a:solidFill>
                          <a:effectLst/>
                          <a:latin typeface="Source Sans Pro" panose="020B0503030403020204" pitchFamily="34" charset="0"/>
                        </a:rPr>
                        <a:t>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551C77"/>
                    </a:solidFill>
                  </a:tcPr>
                </a:tc>
                <a:tc>
                  <a:txBody>
                    <a:bodyPr/>
                    <a:lstStyle/>
                    <a:p>
                      <a:pPr algn="l" rtl="0" fontAlgn="base"/>
                      <a:r>
                        <a:rPr lang="de-DE" sz="1100" b="0" i="0">
                          <a:solidFill>
                            <a:srgbClr val="000000"/>
                          </a:solidFill>
                          <a:effectLst/>
                          <a:latin typeface="Source Sans Pro" panose="020B0503030403020204" pitchFamily="34" charset="0"/>
                        </a:rPr>
                        <a:t>5,00 EUR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6688E"/>
                    </a:solidFill>
                  </a:tcPr>
                </a:tc>
                <a:tc>
                  <a:txBody>
                    <a:bodyPr/>
                    <a:lstStyle/>
                    <a:p>
                      <a:pPr algn="l" rtl="0" fontAlgn="base"/>
                      <a:r>
                        <a:rPr lang="de-DE" sz="1100" b="0" i="0">
                          <a:solidFill>
                            <a:srgbClr val="000000"/>
                          </a:solidFill>
                          <a:effectLst/>
                          <a:latin typeface="Source Sans Pro" panose="020B0503030403020204" pitchFamily="34" charset="0"/>
                        </a:rPr>
                        <a:t>5,00 EUR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6688E"/>
                    </a:solidFill>
                  </a:tcPr>
                </a:tc>
                <a:tc>
                  <a:txBody>
                    <a:bodyPr/>
                    <a:lstStyle/>
                    <a:p>
                      <a:pPr algn="l" rtl="0" fontAlgn="base"/>
                      <a:r>
                        <a:rPr lang="de-DE" sz="1100" b="0" i="0">
                          <a:effectLst/>
                          <a:latin typeface="Source Sans Pro" panose="020B0503030403020204" pitchFamily="34" charset="0"/>
                        </a:rPr>
                        <a:t>(…)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6688E"/>
                    </a:solidFill>
                  </a:tcPr>
                </a:tc>
                <a:tc>
                  <a:txBody>
                    <a:bodyPr/>
                    <a:lstStyle/>
                    <a:p>
                      <a:pPr algn="ctr" rtl="0" fontAlgn="base"/>
                      <a:r>
                        <a:rPr lang="de-DE" sz="1100" b="0" i="0">
                          <a:solidFill>
                            <a:srgbClr val="000000"/>
                          </a:solidFill>
                          <a:effectLst/>
                          <a:latin typeface="Source Sans Pro" panose="020B0503030403020204" pitchFamily="34" charset="0"/>
                        </a:rPr>
                        <a:t>60,00 EUR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6688E"/>
                    </a:solidFill>
                  </a:tcPr>
                </a:tc>
                <a:extLst>
                  <a:ext uri="{0D108BD9-81ED-4DB2-BD59-A6C34878D82A}">
                    <a16:rowId xmlns:a16="http://schemas.microsoft.com/office/drawing/2014/main" val="3412617043"/>
                  </a:ext>
                </a:extLst>
              </a:tr>
              <a:tr h="456549">
                <a:tc>
                  <a:txBody>
                    <a:bodyPr/>
                    <a:lstStyle/>
                    <a:p>
                      <a:pPr algn="l" rtl="0" fontAlgn="base"/>
                      <a:r>
                        <a:rPr lang="de-DE" sz="1100" b="1" i="0">
                          <a:solidFill>
                            <a:srgbClr val="FFFFFF"/>
                          </a:solidFill>
                          <a:effectLst/>
                          <a:latin typeface="Source Sans Pro" panose="020B0503030403020204" pitchFamily="34" charset="0"/>
                        </a:rPr>
                        <a:t>GESAMT FESTE EINNAHMEN</a:t>
                      </a:r>
                      <a:r>
                        <a:rPr lang="de-DE" sz="1100" b="0" i="0">
                          <a:solidFill>
                            <a:srgbClr val="FFFFFF"/>
                          </a:solidFill>
                          <a:effectLst/>
                          <a:latin typeface="Source Sans Pro" panose="020B0503030403020204" pitchFamily="34" charset="0"/>
                        </a:rPr>
                        <a:t>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551C77"/>
                    </a:solidFill>
                  </a:tcPr>
                </a:tc>
                <a:tc>
                  <a:txBody>
                    <a:bodyPr/>
                    <a:lstStyle/>
                    <a:p>
                      <a:pPr algn="l" rtl="0" fontAlgn="base"/>
                      <a:r>
                        <a:rPr lang="de-DE" sz="1100" b="1" i="0">
                          <a:solidFill>
                            <a:srgbClr val="000000"/>
                          </a:solidFill>
                          <a:effectLst/>
                          <a:latin typeface="Source Sans Pro" panose="020B0503030403020204" pitchFamily="34" charset="0"/>
                        </a:rPr>
                        <a:t>60,00 EUR</a:t>
                      </a:r>
                      <a:r>
                        <a:rPr lang="de-DE" sz="1100" b="0" i="0">
                          <a:solidFill>
                            <a:srgbClr val="000000"/>
                          </a:solidFill>
                          <a:effectLst/>
                          <a:latin typeface="Source Sans Pro" panose="020B0503030403020204" pitchFamily="34" charset="0"/>
                        </a:rPr>
                        <a:t>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6688E"/>
                    </a:solidFill>
                  </a:tcPr>
                </a:tc>
                <a:tc>
                  <a:txBody>
                    <a:bodyPr/>
                    <a:lstStyle/>
                    <a:p>
                      <a:pPr algn="l" rtl="0" fontAlgn="base"/>
                      <a:r>
                        <a:rPr lang="de-DE" sz="1100" b="1" i="0">
                          <a:solidFill>
                            <a:srgbClr val="000000"/>
                          </a:solidFill>
                          <a:effectLst/>
                          <a:latin typeface="Source Sans Pro" panose="020B0503030403020204" pitchFamily="34" charset="0"/>
                        </a:rPr>
                        <a:t>60,00 EUR</a:t>
                      </a:r>
                      <a:r>
                        <a:rPr lang="de-DE" sz="1100" b="0" i="0">
                          <a:solidFill>
                            <a:srgbClr val="000000"/>
                          </a:solidFill>
                          <a:effectLst/>
                          <a:latin typeface="Source Sans Pro" panose="020B0503030403020204" pitchFamily="34" charset="0"/>
                        </a:rPr>
                        <a:t> </a:t>
                      </a:r>
                      <a:endParaRPr lang="de-DE" sz="1100" b="0" i="0">
                        <a:effectLst/>
                      </a:endParaRPr>
                    </a:p>
                    <a:p>
                      <a:pPr algn="l" rtl="0" fontAlgn="base"/>
                      <a:r>
                        <a:rPr lang="de-DE" sz="1100" b="0" i="0">
                          <a:effectLst/>
                          <a:latin typeface="Arial" panose="020B0604020202020204" pitchFamily="34" charset="0"/>
                        </a:rPr>
                        <a:t>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6688E"/>
                    </a:solidFill>
                  </a:tcPr>
                </a:tc>
                <a:tc>
                  <a:txBody>
                    <a:bodyPr/>
                    <a:lstStyle/>
                    <a:p>
                      <a:pPr algn="l" rtl="0" fontAlgn="base"/>
                      <a:r>
                        <a:rPr lang="de-DE" sz="1100" b="1" i="0">
                          <a:effectLst/>
                          <a:latin typeface="Source Sans Pro" panose="020B0503030403020204" pitchFamily="34" charset="0"/>
                        </a:rPr>
                        <a:t>(…)</a:t>
                      </a:r>
                      <a:r>
                        <a:rPr lang="de-DE" sz="1100" b="0" i="0">
                          <a:effectLst/>
                          <a:latin typeface="Source Sans Pro" panose="020B0503030403020204" pitchFamily="34" charset="0"/>
                        </a:rPr>
                        <a:t>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6688E"/>
                    </a:solidFill>
                  </a:tcPr>
                </a:tc>
                <a:tc>
                  <a:txBody>
                    <a:bodyPr/>
                    <a:lstStyle/>
                    <a:p>
                      <a:pPr algn="ctr" rtl="0" fontAlgn="base"/>
                      <a:r>
                        <a:rPr lang="de-DE" sz="1100" b="1" i="0">
                          <a:effectLst/>
                          <a:latin typeface="Source Sans Pro" panose="020B0503030403020204" pitchFamily="34" charset="0"/>
                        </a:rPr>
                        <a:t>720</a:t>
                      </a:r>
                      <a:r>
                        <a:rPr lang="de-DE" sz="1100" b="1" i="0">
                          <a:solidFill>
                            <a:srgbClr val="000000"/>
                          </a:solidFill>
                          <a:effectLst/>
                          <a:latin typeface="Source Sans Pro" panose="020B0503030403020204" pitchFamily="34" charset="0"/>
                        </a:rPr>
                        <a:t>,00 EUR</a:t>
                      </a:r>
                      <a:r>
                        <a:rPr lang="de-DE" sz="1100" b="0" i="0">
                          <a:solidFill>
                            <a:srgbClr val="000000"/>
                          </a:solidFill>
                          <a:effectLst/>
                          <a:latin typeface="Source Sans Pro" panose="020B0503030403020204" pitchFamily="34" charset="0"/>
                        </a:rPr>
                        <a:t> </a:t>
                      </a:r>
                      <a:endParaRPr lang="de-DE" sz="1100" b="0" i="0">
                        <a:effectLst/>
                      </a:endParaRPr>
                    </a:p>
                    <a:p>
                      <a:pPr algn="l" rtl="0" fontAlgn="base"/>
                      <a:r>
                        <a:rPr lang="de-DE" sz="1100" b="0" i="0">
                          <a:solidFill>
                            <a:srgbClr val="F6688E"/>
                          </a:solidFill>
                          <a:effectLst/>
                          <a:latin typeface="Source Sans Pro" panose="020B0503030403020204" pitchFamily="34" charset="0"/>
                        </a:rPr>
                        <a:t>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6688E"/>
                    </a:solidFill>
                  </a:tcPr>
                </a:tc>
                <a:extLst>
                  <a:ext uri="{0D108BD9-81ED-4DB2-BD59-A6C34878D82A}">
                    <a16:rowId xmlns:a16="http://schemas.microsoft.com/office/drawing/2014/main" val="1894532330"/>
                  </a:ext>
                </a:extLst>
              </a:tr>
              <a:tr h="200845">
                <a:tc>
                  <a:txBody>
                    <a:bodyPr/>
                    <a:lstStyle/>
                    <a:p>
                      <a:pPr algn="l" rtl="0" fontAlgn="base"/>
                      <a:r>
                        <a:rPr lang="de-DE" sz="1100" b="1" i="0">
                          <a:solidFill>
                            <a:srgbClr val="FFFFFF"/>
                          </a:solidFill>
                          <a:effectLst/>
                          <a:latin typeface="Source Sans Pro" panose="020B0503030403020204" pitchFamily="34" charset="0"/>
                        </a:rPr>
                        <a:t> </a:t>
                      </a: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0E9E5"/>
                    </a:solidFill>
                  </a:tcPr>
                </a:tc>
                <a:tc>
                  <a:txBody>
                    <a:bodyPr/>
                    <a:lstStyle/>
                    <a:p>
                      <a:pPr algn="l" rtl="0" fontAlgn="base"/>
                      <a:r>
                        <a:rPr lang="de-DE" sz="1100" b="0" i="0">
                          <a:solidFill>
                            <a:srgbClr val="F6688E"/>
                          </a:solidFill>
                          <a:effectLst/>
                          <a:latin typeface="Source Sans Pro" panose="020B0503030403020204" pitchFamily="34" charset="0"/>
                        </a:rPr>
                        <a:t> </a:t>
                      </a: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0E9E5"/>
                    </a:solidFill>
                  </a:tcPr>
                </a:tc>
                <a:tc>
                  <a:txBody>
                    <a:bodyPr/>
                    <a:lstStyle/>
                    <a:p>
                      <a:pPr algn="l" rtl="0" fontAlgn="base"/>
                      <a:r>
                        <a:rPr lang="de-DE" sz="1100" b="0" i="0">
                          <a:solidFill>
                            <a:srgbClr val="F6688E"/>
                          </a:solidFill>
                          <a:effectLst/>
                          <a:latin typeface="Source Sans Pro" panose="020B0503030403020204" pitchFamily="34" charset="0"/>
                        </a:rPr>
                        <a:t> </a:t>
                      </a: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0E9E5"/>
                    </a:solidFill>
                  </a:tcPr>
                </a:tc>
                <a:tc>
                  <a:txBody>
                    <a:bodyPr/>
                    <a:lstStyle/>
                    <a:p>
                      <a:pPr algn="l" rtl="0" fontAlgn="base"/>
                      <a:r>
                        <a:rPr lang="de-DE" sz="1100" b="0" i="0">
                          <a:solidFill>
                            <a:srgbClr val="F6688E"/>
                          </a:solidFill>
                          <a:effectLst/>
                          <a:latin typeface="Source Sans Pro" panose="020B0503030403020204" pitchFamily="34" charset="0"/>
                        </a:rPr>
                        <a:t> </a:t>
                      </a: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0E9E5"/>
                    </a:solidFill>
                  </a:tcPr>
                </a:tc>
                <a:tc>
                  <a:txBody>
                    <a:bodyPr/>
                    <a:lstStyle/>
                    <a:p>
                      <a:pPr algn="l" rtl="0" fontAlgn="base"/>
                      <a:r>
                        <a:rPr lang="de-DE" sz="1100" b="0" i="0">
                          <a:solidFill>
                            <a:srgbClr val="F6688E"/>
                          </a:solidFill>
                          <a:effectLst/>
                          <a:latin typeface="Source Sans Pro" panose="020B0503030403020204" pitchFamily="34" charset="0"/>
                        </a:rPr>
                        <a:t> </a:t>
                      </a: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0E9E5"/>
                    </a:solidFill>
                  </a:tcPr>
                </a:tc>
                <a:extLst>
                  <a:ext uri="{0D108BD9-81ED-4DB2-BD59-A6C34878D82A}">
                    <a16:rowId xmlns:a16="http://schemas.microsoft.com/office/drawing/2014/main" val="2871637603"/>
                  </a:ext>
                </a:extLst>
              </a:tr>
              <a:tr h="277899">
                <a:tc>
                  <a:txBody>
                    <a:bodyPr/>
                    <a:lstStyle/>
                    <a:p>
                      <a:pPr algn="l" rtl="0" fontAlgn="base"/>
                      <a:r>
                        <a:rPr lang="de-DE" sz="1100" b="1" i="0">
                          <a:solidFill>
                            <a:srgbClr val="FFFFFF"/>
                          </a:solidFill>
                          <a:effectLst/>
                          <a:latin typeface="Source Sans Pro" panose="020B0503030403020204" pitchFamily="34" charset="0"/>
                        </a:rPr>
                        <a:t>- FESTE AUSGABEN</a:t>
                      </a:r>
                      <a:r>
                        <a:rPr lang="de-DE" sz="1100" b="0" i="0">
                          <a:solidFill>
                            <a:srgbClr val="FFFFFF"/>
                          </a:solidFill>
                          <a:effectLst/>
                          <a:latin typeface="Source Sans Pro" panose="020B0503030403020204" pitchFamily="34" charset="0"/>
                        </a:rPr>
                        <a:t>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551C77"/>
                    </a:solidFill>
                  </a:tcPr>
                </a:tc>
                <a:tc>
                  <a:txBody>
                    <a:bodyPr/>
                    <a:lstStyle/>
                    <a:p>
                      <a:pPr algn="l" rtl="0" fontAlgn="base"/>
                      <a:r>
                        <a:rPr lang="de-DE" sz="1100" b="1" i="0">
                          <a:solidFill>
                            <a:srgbClr val="FFFFFF"/>
                          </a:solidFill>
                          <a:effectLst/>
                          <a:latin typeface="Source Sans Pro" panose="020B0503030403020204" pitchFamily="34" charset="0"/>
                        </a:rPr>
                        <a:t>Januar</a:t>
                      </a:r>
                      <a:r>
                        <a:rPr lang="de-DE" sz="1100" b="0" i="0">
                          <a:solidFill>
                            <a:srgbClr val="FFFFFF"/>
                          </a:solidFill>
                          <a:effectLst/>
                          <a:latin typeface="Source Sans Pro" panose="020B0503030403020204" pitchFamily="34" charset="0"/>
                        </a:rPr>
                        <a:t>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551C77"/>
                    </a:solidFill>
                  </a:tcPr>
                </a:tc>
                <a:tc>
                  <a:txBody>
                    <a:bodyPr/>
                    <a:lstStyle/>
                    <a:p>
                      <a:pPr algn="l" rtl="0" fontAlgn="base"/>
                      <a:r>
                        <a:rPr lang="de-DE" sz="1100" b="1" i="0">
                          <a:solidFill>
                            <a:srgbClr val="FFFFFF"/>
                          </a:solidFill>
                          <a:effectLst/>
                          <a:latin typeface="Source Sans Pro" panose="020B0503030403020204" pitchFamily="34" charset="0"/>
                        </a:rPr>
                        <a:t>Februar</a:t>
                      </a:r>
                      <a:r>
                        <a:rPr lang="de-DE" sz="1100" b="0" i="0">
                          <a:solidFill>
                            <a:srgbClr val="FFFFFF"/>
                          </a:solidFill>
                          <a:effectLst/>
                          <a:latin typeface="Source Sans Pro" panose="020B0503030403020204" pitchFamily="34" charset="0"/>
                        </a:rPr>
                        <a:t>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551C77"/>
                    </a:solidFill>
                  </a:tcPr>
                </a:tc>
                <a:tc>
                  <a:txBody>
                    <a:bodyPr/>
                    <a:lstStyle/>
                    <a:p>
                      <a:pPr algn="l" rtl="0" fontAlgn="base"/>
                      <a:r>
                        <a:rPr lang="de-DE" sz="1100" b="1" i="0" dirty="0">
                          <a:solidFill>
                            <a:srgbClr val="FFFFFF"/>
                          </a:solidFill>
                          <a:effectLst/>
                          <a:latin typeface="Source Sans Pro" panose="020B0503030403020204" pitchFamily="34" charset="0"/>
                        </a:rPr>
                        <a:t>(…)</a:t>
                      </a:r>
                      <a:r>
                        <a:rPr lang="de-DE" sz="1100" b="0" i="0" dirty="0">
                          <a:solidFill>
                            <a:srgbClr val="FFFFFF"/>
                          </a:solidFill>
                          <a:effectLst/>
                          <a:latin typeface="Source Sans Pro" panose="020B0503030403020204" pitchFamily="34" charset="0"/>
                        </a:rPr>
                        <a:t> </a:t>
                      </a:r>
                      <a:endParaRPr lang="de-DE" sz="1100" b="0" i="0" dirty="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551C77"/>
                    </a:solidFill>
                  </a:tcPr>
                </a:tc>
                <a:tc>
                  <a:txBody>
                    <a:bodyPr/>
                    <a:lstStyle/>
                    <a:p>
                      <a:pPr algn="l" rtl="0" fontAlgn="base"/>
                      <a:r>
                        <a:rPr lang="de-DE" sz="1100" b="1" i="0">
                          <a:solidFill>
                            <a:srgbClr val="FFFFFF"/>
                          </a:solidFill>
                          <a:effectLst/>
                          <a:latin typeface="Source Sans Pro" panose="020B0503030403020204" pitchFamily="34" charset="0"/>
                        </a:rPr>
                        <a:t>GESAMT</a:t>
                      </a:r>
                      <a:r>
                        <a:rPr lang="de-DE" sz="1100" b="0" i="0">
                          <a:solidFill>
                            <a:srgbClr val="FFFFFF"/>
                          </a:solidFill>
                          <a:effectLst/>
                          <a:latin typeface="Source Sans Pro" panose="020B0503030403020204" pitchFamily="34" charset="0"/>
                        </a:rPr>
                        <a:t>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551C77"/>
                    </a:solidFill>
                  </a:tcPr>
                </a:tc>
                <a:extLst>
                  <a:ext uri="{0D108BD9-81ED-4DB2-BD59-A6C34878D82A}">
                    <a16:rowId xmlns:a16="http://schemas.microsoft.com/office/drawing/2014/main" val="3172849441"/>
                  </a:ext>
                </a:extLst>
              </a:tr>
              <a:tr h="387074">
                <a:tc>
                  <a:txBody>
                    <a:bodyPr/>
                    <a:lstStyle/>
                    <a:p>
                      <a:pPr algn="l" rtl="0" fontAlgn="base"/>
                      <a:r>
                        <a:rPr lang="de-DE" sz="1100" b="1" i="0">
                          <a:solidFill>
                            <a:srgbClr val="FFFFFF"/>
                          </a:solidFill>
                          <a:effectLst/>
                          <a:latin typeface="Source Sans Pro" panose="020B0503030403020204" pitchFamily="34" charset="0"/>
                        </a:rPr>
                        <a:t>Handyvertrag</a:t>
                      </a:r>
                      <a:r>
                        <a:rPr lang="de-DE" sz="1100" b="0" i="0">
                          <a:solidFill>
                            <a:srgbClr val="FFFFFF"/>
                          </a:solidFill>
                          <a:effectLst/>
                          <a:latin typeface="Source Sans Pro" panose="020B0503030403020204" pitchFamily="34" charset="0"/>
                        </a:rPr>
                        <a:t>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551C77"/>
                    </a:solidFill>
                  </a:tcPr>
                </a:tc>
                <a:tc>
                  <a:txBody>
                    <a:bodyPr/>
                    <a:lstStyle/>
                    <a:p>
                      <a:pPr algn="l" rtl="0" fontAlgn="base"/>
                      <a:r>
                        <a:rPr lang="de-DE" sz="1100" b="0" i="0">
                          <a:solidFill>
                            <a:srgbClr val="000000"/>
                          </a:solidFill>
                          <a:effectLst/>
                          <a:latin typeface="Source Sans Pro" panose="020B0503030403020204" pitchFamily="34" charset="0"/>
                        </a:rPr>
                        <a:t>15,00 EUR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6688E"/>
                    </a:solidFill>
                  </a:tcPr>
                </a:tc>
                <a:tc>
                  <a:txBody>
                    <a:bodyPr/>
                    <a:lstStyle/>
                    <a:p>
                      <a:pPr algn="l" rtl="0" fontAlgn="base"/>
                      <a:r>
                        <a:rPr lang="de-DE" sz="1100" b="0" i="0">
                          <a:solidFill>
                            <a:srgbClr val="000000"/>
                          </a:solidFill>
                          <a:effectLst/>
                          <a:latin typeface="Source Sans Pro" panose="020B0503030403020204" pitchFamily="34" charset="0"/>
                        </a:rPr>
                        <a:t>10,00 EUR </a:t>
                      </a:r>
                      <a:endParaRPr lang="de-DE" sz="1100" b="0" i="0">
                        <a:effectLst/>
                      </a:endParaRPr>
                    </a:p>
                    <a:p>
                      <a:pPr algn="l" rtl="0" fontAlgn="base"/>
                      <a:r>
                        <a:rPr lang="de-DE" sz="1100" b="0" i="0">
                          <a:solidFill>
                            <a:srgbClr val="F6688E"/>
                          </a:solidFill>
                          <a:effectLst/>
                          <a:latin typeface="Source Sans Pro" panose="020B0503030403020204" pitchFamily="34" charset="0"/>
                        </a:rPr>
                        <a:t>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6688E"/>
                    </a:solidFill>
                  </a:tcPr>
                </a:tc>
                <a:tc>
                  <a:txBody>
                    <a:bodyPr/>
                    <a:lstStyle/>
                    <a:p>
                      <a:pPr algn="l" rtl="0" fontAlgn="base"/>
                      <a:r>
                        <a:rPr lang="de-DE" sz="1100" b="0" i="0">
                          <a:effectLst/>
                          <a:latin typeface="Source Sans Pro" panose="020B0503030403020204" pitchFamily="34" charset="0"/>
                        </a:rPr>
                        <a:t>(…)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6688E"/>
                    </a:solidFill>
                  </a:tcPr>
                </a:tc>
                <a:tc>
                  <a:txBody>
                    <a:bodyPr/>
                    <a:lstStyle/>
                    <a:p>
                      <a:pPr algn="l" rtl="0" fontAlgn="base"/>
                      <a:r>
                        <a:rPr lang="de-DE" sz="1100" b="0" i="0">
                          <a:solidFill>
                            <a:srgbClr val="000000"/>
                          </a:solidFill>
                          <a:effectLst/>
                          <a:latin typeface="Source Sans Pro" panose="020B0503030403020204" pitchFamily="34" charset="0"/>
                        </a:rPr>
                        <a:t>125,00 EUR </a:t>
                      </a:r>
                      <a:endParaRPr lang="de-DE" sz="1100" b="0" i="0">
                        <a:effectLst/>
                      </a:endParaRPr>
                    </a:p>
                    <a:p>
                      <a:pPr algn="l" rtl="0" fontAlgn="base"/>
                      <a:r>
                        <a:rPr lang="de-DE" sz="1100" b="0" i="0">
                          <a:solidFill>
                            <a:srgbClr val="F6688E"/>
                          </a:solidFill>
                          <a:effectLst/>
                          <a:latin typeface="Source Sans Pro" panose="020B0503030403020204" pitchFamily="34" charset="0"/>
                        </a:rPr>
                        <a:t>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6688E"/>
                    </a:solidFill>
                  </a:tcPr>
                </a:tc>
                <a:extLst>
                  <a:ext uri="{0D108BD9-81ED-4DB2-BD59-A6C34878D82A}">
                    <a16:rowId xmlns:a16="http://schemas.microsoft.com/office/drawing/2014/main" val="268339912"/>
                  </a:ext>
                </a:extLst>
              </a:tr>
              <a:tr h="277899">
                <a:tc>
                  <a:txBody>
                    <a:bodyPr/>
                    <a:lstStyle/>
                    <a:p>
                      <a:pPr algn="l" rtl="0" fontAlgn="base"/>
                      <a:r>
                        <a:rPr lang="de-DE" sz="1100" b="1" i="0">
                          <a:solidFill>
                            <a:srgbClr val="FFFFFF"/>
                          </a:solidFill>
                          <a:effectLst/>
                          <a:latin typeface="Source Sans Pro" panose="020B0503030403020204" pitchFamily="34" charset="0"/>
                        </a:rPr>
                        <a:t>Spotify</a:t>
                      </a:r>
                      <a:r>
                        <a:rPr lang="de-DE" sz="1100" b="0" i="0">
                          <a:solidFill>
                            <a:srgbClr val="FFFFFF"/>
                          </a:solidFill>
                          <a:effectLst/>
                          <a:latin typeface="Source Sans Pro" panose="020B0503030403020204" pitchFamily="34" charset="0"/>
                        </a:rPr>
                        <a:t>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551C77"/>
                    </a:solidFill>
                  </a:tcPr>
                </a:tc>
                <a:tc>
                  <a:txBody>
                    <a:bodyPr/>
                    <a:lstStyle/>
                    <a:p>
                      <a:pPr algn="l" rtl="0" fontAlgn="base"/>
                      <a:r>
                        <a:rPr lang="de-DE" sz="1100" b="0" i="0">
                          <a:solidFill>
                            <a:srgbClr val="000000"/>
                          </a:solidFill>
                          <a:effectLst/>
                          <a:latin typeface="Source Sans Pro" panose="020B0503030403020204" pitchFamily="34" charset="0"/>
                        </a:rPr>
                        <a:t>6,00 EUR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6688E"/>
                    </a:solidFill>
                  </a:tcPr>
                </a:tc>
                <a:tc>
                  <a:txBody>
                    <a:bodyPr/>
                    <a:lstStyle/>
                    <a:p>
                      <a:pPr algn="l" rtl="0" fontAlgn="base"/>
                      <a:r>
                        <a:rPr lang="de-DE" sz="1100" b="0" i="0">
                          <a:solidFill>
                            <a:srgbClr val="000000"/>
                          </a:solidFill>
                          <a:effectLst/>
                          <a:latin typeface="Source Sans Pro" panose="020B0503030403020204" pitchFamily="34" charset="0"/>
                        </a:rPr>
                        <a:t>6,00 EUR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6688E"/>
                    </a:solidFill>
                  </a:tcPr>
                </a:tc>
                <a:tc>
                  <a:txBody>
                    <a:bodyPr/>
                    <a:lstStyle/>
                    <a:p>
                      <a:pPr algn="l" rtl="0" fontAlgn="base"/>
                      <a:r>
                        <a:rPr lang="de-DE" sz="1100" b="0" i="0">
                          <a:effectLst/>
                          <a:latin typeface="Source Sans Pro" panose="020B0503030403020204" pitchFamily="34" charset="0"/>
                        </a:rPr>
                        <a:t>(…)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6688E"/>
                    </a:solidFill>
                  </a:tcPr>
                </a:tc>
                <a:tc>
                  <a:txBody>
                    <a:bodyPr/>
                    <a:lstStyle/>
                    <a:p>
                      <a:pPr algn="l" rtl="0" fontAlgn="base"/>
                      <a:r>
                        <a:rPr lang="de-DE" sz="1100" b="0" i="0">
                          <a:solidFill>
                            <a:srgbClr val="000000"/>
                          </a:solidFill>
                          <a:effectLst/>
                          <a:latin typeface="Source Sans Pro" panose="020B0503030403020204" pitchFamily="34" charset="0"/>
                        </a:rPr>
                        <a:t>72,00 EUR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6688E"/>
                    </a:solidFill>
                  </a:tcPr>
                </a:tc>
                <a:extLst>
                  <a:ext uri="{0D108BD9-81ED-4DB2-BD59-A6C34878D82A}">
                    <a16:rowId xmlns:a16="http://schemas.microsoft.com/office/drawing/2014/main" val="3021204994"/>
                  </a:ext>
                </a:extLst>
              </a:tr>
              <a:tr h="387074">
                <a:tc>
                  <a:txBody>
                    <a:bodyPr/>
                    <a:lstStyle/>
                    <a:p>
                      <a:pPr algn="l" rtl="0" fontAlgn="base"/>
                      <a:r>
                        <a:rPr lang="de-DE" sz="1100" b="1" i="0">
                          <a:solidFill>
                            <a:srgbClr val="FFFFFF"/>
                          </a:solidFill>
                          <a:effectLst/>
                          <a:latin typeface="Source Sans Pro" panose="020B0503030403020204" pitchFamily="34" charset="0"/>
                        </a:rPr>
                        <a:t>Fitnessstudio</a:t>
                      </a:r>
                      <a:r>
                        <a:rPr lang="de-DE" sz="1100" b="0" i="0">
                          <a:solidFill>
                            <a:srgbClr val="FFFFFF"/>
                          </a:solidFill>
                          <a:effectLst/>
                          <a:latin typeface="Source Sans Pro" panose="020B0503030403020204" pitchFamily="34" charset="0"/>
                        </a:rPr>
                        <a:t>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551C77"/>
                    </a:solidFill>
                  </a:tcPr>
                </a:tc>
                <a:tc>
                  <a:txBody>
                    <a:bodyPr/>
                    <a:lstStyle/>
                    <a:p>
                      <a:pPr algn="l" rtl="0" fontAlgn="base"/>
                      <a:r>
                        <a:rPr lang="de-DE" sz="1100" b="0" i="0">
                          <a:solidFill>
                            <a:srgbClr val="000000"/>
                          </a:solidFill>
                          <a:effectLst/>
                          <a:latin typeface="Source Sans Pro" panose="020B0503030403020204" pitchFamily="34" charset="0"/>
                        </a:rPr>
                        <a:t>19,00 EUR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6688E"/>
                    </a:solidFill>
                  </a:tcPr>
                </a:tc>
                <a:tc>
                  <a:txBody>
                    <a:bodyPr/>
                    <a:lstStyle/>
                    <a:p>
                      <a:pPr algn="l" rtl="0" fontAlgn="base"/>
                      <a:r>
                        <a:rPr lang="de-DE" sz="1100" b="0" i="0">
                          <a:solidFill>
                            <a:srgbClr val="000000"/>
                          </a:solidFill>
                          <a:effectLst/>
                          <a:latin typeface="Source Sans Pro" panose="020B0503030403020204" pitchFamily="34" charset="0"/>
                        </a:rPr>
                        <a:t>19,00 EUR </a:t>
                      </a:r>
                      <a:endParaRPr lang="de-DE" sz="1100" b="0" i="0">
                        <a:effectLst/>
                      </a:endParaRPr>
                    </a:p>
                    <a:p>
                      <a:pPr algn="l" rtl="0" fontAlgn="base"/>
                      <a:r>
                        <a:rPr lang="de-DE" sz="1100" b="0" i="0">
                          <a:solidFill>
                            <a:srgbClr val="F6688E"/>
                          </a:solidFill>
                          <a:effectLst/>
                          <a:latin typeface="Source Sans Pro" panose="020B0503030403020204" pitchFamily="34" charset="0"/>
                        </a:rPr>
                        <a:t>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6688E"/>
                    </a:solidFill>
                  </a:tcPr>
                </a:tc>
                <a:tc>
                  <a:txBody>
                    <a:bodyPr/>
                    <a:lstStyle/>
                    <a:p>
                      <a:pPr algn="l" rtl="0" fontAlgn="base"/>
                      <a:r>
                        <a:rPr lang="de-DE" sz="1100" b="0" i="0">
                          <a:effectLst/>
                          <a:latin typeface="Source Sans Pro" panose="020B0503030403020204" pitchFamily="34" charset="0"/>
                        </a:rPr>
                        <a:t>(…)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6688E"/>
                    </a:solidFill>
                  </a:tcPr>
                </a:tc>
                <a:tc>
                  <a:txBody>
                    <a:bodyPr/>
                    <a:lstStyle/>
                    <a:p>
                      <a:pPr algn="l" rtl="0" fontAlgn="base"/>
                      <a:r>
                        <a:rPr lang="de-DE" sz="1100" b="0" i="0">
                          <a:solidFill>
                            <a:srgbClr val="000000"/>
                          </a:solidFill>
                          <a:effectLst/>
                          <a:latin typeface="Source Sans Pro" panose="020B0503030403020204" pitchFamily="34" charset="0"/>
                        </a:rPr>
                        <a:t>228,00 EUR </a:t>
                      </a:r>
                      <a:endParaRPr lang="de-DE" sz="1100" b="0" i="0">
                        <a:effectLst/>
                      </a:endParaRPr>
                    </a:p>
                    <a:p>
                      <a:pPr algn="l" rtl="0" fontAlgn="base"/>
                      <a:r>
                        <a:rPr lang="de-DE" sz="1100" b="0" i="0">
                          <a:solidFill>
                            <a:srgbClr val="F6688E"/>
                          </a:solidFill>
                          <a:effectLst/>
                          <a:latin typeface="Source Sans Pro" panose="020B0503030403020204" pitchFamily="34" charset="0"/>
                        </a:rPr>
                        <a:t>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6688E"/>
                    </a:solidFill>
                  </a:tcPr>
                </a:tc>
                <a:extLst>
                  <a:ext uri="{0D108BD9-81ED-4DB2-BD59-A6C34878D82A}">
                    <a16:rowId xmlns:a16="http://schemas.microsoft.com/office/drawing/2014/main" val="3635667173"/>
                  </a:ext>
                </a:extLst>
              </a:tr>
              <a:tr h="277899">
                <a:tc>
                  <a:txBody>
                    <a:bodyPr/>
                    <a:lstStyle/>
                    <a:p>
                      <a:pPr algn="l" rtl="0" fontAlgn="base"/>
                      <a:r>
                        <a:rPr lang="de-DE" sz="1100" b="1" i="0">
                          <a:solidFill>
                            <a:srgbClr val="FFFFFF"/>
                          </a:solidFill>
                          <a:effectLst/>
                          <a:latin typeface="Source Sans Pro" panose="020B0503030403020204" pitchFamily="34" charset="0"/>
                        </a:rPr>
                        <a:t>GESAMT FESTE AUSGABEN </a:t>
                      </a:r>
                      <a:r>
                        <a:rPr lang="de-DE" sz="1100" b="0" i="0">
                          <a:solidFill>
                            <a:srgbClr val="FFFFFF"/>
                          </a:solidFill>
                          <a:effectLst/>
                          <a:latin typeface="Source Sans Pro" panose="020B0503030403020204" pitchFamily="34" charset="0"/>
                        </a:rPr>
                        <a:t>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551C77"/>
                    </a:solidFill>
                  </a:tcPr>
                </a:tc>
                <a:tc>
                  <a:txBody>
                    <a:bodyPr/>
                    <a:lstStyle/>
                    <a:p>
                      <a:pPr algn="l" rtl="0" fontAlgn="base"/>
                      <a:r>
                        <a:rPr lang="de-DE" sz="1100" b="1" i="0">
                          <a:solidFill>
                            <a:srgbClr val="000000"/>
                          </a:solidFill>
                          <a:effectLst/>
                          <a:latin typeface="Source Sans Pro" panose="020B0503030403020204" pitchFamily="34" charset="0"/>
                        </a:rPr>
                        <a:t>40,00 EUR</a:t>
                      </a:r>
                      <a:r>
                        <a:rPr lang="de-DE" sz="1100" b="0" i="0">
                          <a:solidFill>
                            <a:srgbClr val="000000"/>
                          </a:solidFill>
                          <a:effectLst/>
                          <a:latin typeface="Source Sans Pro" panose="020B0503030403020204" pitchFamily="34" charset="0"/>
                        </a:rPr>
                        <a:t>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6688E"/>
                    </a:solidFill>
                  </a:tcPr>
                </a:tc>
                <a:tc>
                  <a:txBody>
                    <a:bodyPr/>
                    <a:lstStyle/>
                    <a:p>
                      <a:pPr algn="l" rtl="0" fontAlgn="base"/>
                      <a:r>
                        <a:rPr lang="de-DE" sz="1100" b="1" i="0">
                          <a:solidFill>
                            <a:srgbClr val="000000"/>
                          </a:solidFill>
                          <a:effectLst/>
                          <a:latin typeface="Source Sans Pro" panose="020B0503030403020204" pitchFamily="34" charset="0"/>
                        </a:rPr>
                        <a:t>35,00 EUR</a:t>
                      </a:r>
                      <a:r>
                        <a:rPr lang="de-DE" sz="1100" b="0" i="0">
                          <a:solidFill>
                            <a:srgbClr val="000000"/>
                          </a:solidFill>
                          <a:effectLst/>
                          <a:latin typeface="Source Sans Pro" panose="020B0503030403020204" pitchFamily="34" charset="0"/>
                        </a:rPr>
                        <a:t>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6688E"/>
                    </a:solidFill>
                  </a:tcPr>
                </a:tc>
                <a:tc>
                  <a:txBody>
                    <a:bodyPr/>
                    <a:lstStyle/>
                    <a:p>
                      <a:pPr algn="l" rtl="0" fontAlgn="base"/>
                      <a:r>
                        <a:rPr lang="de-DE" sz="1100" b="1" i="0">
                          <a:effectLst/>
                          <a:latin typeface="Source Sans Pro" panose="020B0503030403020204" pitchFamily="34" charset="0"/>
                        </a:rPr>
                        <a:t>(…)</a:t>
                      </a:r>
                      <a:r>
                        <a:rPr lang="de-DE" sz="1100" b="0" i="0">
                          <a:effectLst/>
                          <a:latin typeface="Source Sans Pro" panose="020B0503030403020204" pitchFamily="34" charset="0"/>
                        </a:rPr>
                        <a:t>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6688E"/>
                    </a:solidFill>
                  </a:tcPr>
                </a:tc>
                <a:tc>
                  <a:txBody>
                    <a:bodyPr/>
                    <a:lstStyle/>
                    <a:p>
                      <a:pPr algn="l" rtl="0" fontAlgn="base"/>
                      <a:r>
                        <a:rPr lang="de-DE" sz="1100" b="1" i="0">
                          <a:solidFill>
                            <a:srgbClr val="000000"/>
                          </a:solidFill>
                          <a:effectLst/>
                          <a:latin typeface="Source Sans Pro" panose="020B0503030403020204" pitchFamily="34" charset="0"/>
                        </a:rPr>
                        <a:t>425,00 EUR</a:t>
                      </a:r>
                      <a:r>
                        <a:rPr lang="de-DE" sz="1100" b="0" i="0">
                          <a:solidFill>
                            <a:srgbClr val="000000"/>
                          </a:solidFill>
                          <a:effectLst/>
                          <a:latin typeface="Source Sans Pro" panose="020B0503030403020204" pitchFamily="34" charset="0"/>
                        </a:rPr>
                        <a:t>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6688E"/>
                    </a:solidFill>
                  </a:tcPr>
                </a:tc>
                <a:extLst>
                  <a:ext uri="{0D108BD9-81ED-4DB2-BD59-A6C34878D82A}">
                    <a16:rowId xmlns:a16="http://schemas.microsoft.com/office/drawing/2014/main" val="861792696"/>
                  </a:ext>
                </a:extLst>
              </a:tr>
              <a:tr h="200845">
                <a:tc>
                  <a:txBody>
                    <a:bodyPr/>
                    <a:lstStyle/>
                    <a:p>
                      <a:pPr algn="l" rtl="0" fontAlgn="base"/>
                      <a:r>
                        <a:rPr lang="de-DE" sz="1100" b="1" i="0">
                          <a:solidFill>
                            <a:srgbClr val="FFFFFF"/>
                          </a:solidFill>
                          <a:effectLst/>
                          <a:latin typeface="Source Sans Pro" panose="020B0503030403020204" pitchFamily="34" charset="0"/>
                        </a:rPr>
                        <a:t> </a:t>
                      </a: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0E9E5"/>
                    </a:solidFill>
                  </a:tcPr>
                </a:tc>
                <a:tc>
                  <a:txBody>
                    <a:bodyPr/>
                    <a:lstStyle/>
                    <a:p>
                      <a:pPr algn="l" rtl="0" fontAlgn="base"/>
                      <a:r>
                        <a:rPr lang="de-DE" sz="1100" b="0" i="0">
                          <a:solidFill>
                            <a:srgbClr val="000000"/>
                          </a:solidFill>
                          <a:effectLst/>
                          <a:latin typeface="Source Sans Pro" panose="020B0503030403020204" pitchFamily="34" charset="0"/>
                        </a:rPr>
                        <a:t> </a:t>
                      </a: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0E9E5"/>
                    </a:solidFill>
                  </a:tcPr>
                </a:tc>
                <a:tc>
                  <a:txBody>
                    <a:bodyPr/>
                    <a:lstStyle/>
                    <a:p>
                      <a:pPr algn="l" rtl="0" fontAlgn="base"/>
                      <a:r>
                        <a:rPr lang="de-DE" sz="1100" b="0" i="0">
                          <a:solidFill>
                            <a:srgbClr val="000000"/>
                          </a:solidFill>
                          <a:effectLst/>
                          <a:latin typeface="Source Sans Pro" panose="020B0503030403020204" pitchFamily="34" charset="0"/>
                        </a:rPr>
                        <a:t> </a:t>
                      </a: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0E9E5"/>
                    </a:solidFill>
                  </a:tcPr>
                </a:tc>
                <a:tc>
                  <a:txBody>
                    <a:bodyPr/>
                    <a:lstStyle/>
                    <a:p>
                      <a:pPr algn="l" rtl="0" fontAlgn="base"/>
                      <a:r>
                        <a:rPr lang="de-DE" sz="1100" b="0" i="0">
                          <a:effectLst/>
                          <a:latin typeface="Source Sans Pro" panose="020B0503030403020204" pitchFamily="34" charset="0"/>
                        </a:rPr>
                        <a:t> </a:t>
                      </a: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0E9E5"/>
                    </a:solidFill>
                  </a:tcPr>
                </a:tc>
                <a:tc>
                  <a:txBody>
                    <a:bodyPr/>
                    <a:lstStyle/>
                    <a:p>
                      <a:pPr algn="l" rtl="0" fontAlgn="base"/>
                      <a:r>
                        <a:rPr lang="de-DE" sz="1100" b="0" i="0">
                          <a:solidFill>
                            <a:srgbClr val="000000"/>
                          </a:solidFill>
                          <a:effectLst/>
                          <a:latin typeface="Source Sans Pro" panose="020B0503030403020204" pitchFamily="34" charset="0"/>
                        </a:rPr>
                        <a:t> </a:t>
                      </a: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0E9E5"/>
                    </a:solidFill>
                  </a:tcPr>
                </a:tc>
                <a:extLst>
                  <a:ext uri="{0D108BD9-81ED-4DB2-BD59-A6C34878D82A}">
                    <a16:rowId xmlns:a16="http://schemas.microsoft.com/office/drawing/2014/main" val="1256490579"/>
                  </a:ext>
                </a:extLst>
              </a:tr>
              <a:tr h="277899">
                <a:tc>
                  <a:txBody>
                    <a:bodyPr/>
                    <a:lstStyle/>
                    <a:p>
                      <a:pPr algn="l" rtl="0" fontAlgn="base"/>
                      <a:r>
                        <a:rPr lang="de-DE" sz="1100" b="1" i="0">
                          <a:solidFill>
                            <a:srgbClr val="FFFFFF"/>
                          </a:solidFill>
                          <a:effectLst/>
                          <a:latin typeface="Source Sans Pro" panose="020B0503030403020204" pitchFamily="34" charset="0"/>
                        </a:rPr>
                        <a:t>= BUDGET</a:t>
                      </a:r>
                      <a:r>
                        <a:rPr lang="de-DE" sz="1100" b="0" i="0">
                          <a:solidFill>
                            <a:srgbClr val="FFFFFF"/>
                          </a:solidFill>
                          <a:effectLst/>
                          <a:latin typeface="Source Sans Pro" panose="020B0503030403020204" pitchFamily="34" charset="0"/>
                        </a:rPr>
                        <a:t>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551C77"/>
                    </a:solidFill>
                  </a:tcPr>
                </a:tc>
                <a:tc>
                  <a:txBody>
                    <a:bodyPr/>
                    <a:lstStyle/>
                    <a:p>
                      <a:pPr algn="l" rtl="0" fontAlgn="base"/>
                      <a:r>
                        <a:rPr lang="de-DE" sz="1100" b="1" i="0">
                          <a:solidFill>
                            <a:srgbClr val="000000"/>
                          </a:solidFill>
                          <a:effectLst/>
                          <a:latin typeface="Source Sans Pro" panose="020B0503030403020204" pitchFamily="34" charset="0"/>
                        </a:rPr>
                        <a:t>20,00 EUR</a:t>
                      </a:r>
                      <a:r>
                        <a:rPr lang="de-DE" sz="1100" b="0" i="0">
                          <a:solidFill>
                            <a:srgbClr val="000000"/>
                          </a:solidFill>
                          <a:effectLst/>
                          <a:latin typeface="Source Sans Pro" panose="020B0503030403020204" pitchFamily="34" charset="0"/>
                        </a:rPr>
                        <a:t>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6688E"/>
                    </a:solidFill>
                  </a:tcPr>
                </a:tc>
                <a:tc>
                  <a:txBody>
                    <a:bodyPr/>
                    <a:lstStyle/>
                    <a:p>
                      <a:pPr algn="l" rtl="0" fontAlgn="base"/>
                      <a:r>
                        <a:rPr lang="de-DE" sz="1100" b="1" i="0">
                          <a:solidFill>
                            <a:srgbClr val="000000"/>
                          </a:solidFill>
                          <a:effectLst/>
                          <a:latin typeface="Source Sans Pro" panose="020B0503030403020204" pitchFamily="34" charset="0"/>
                        </a:rPr>
                        <a:t>25,00 EUR</a:t>
                      </a:r>
                      <a:r>
                        <a:rPr lang="de-DE" sz="1100" b="0" i="0">
                          <a:solidFill>
                            <a:srgbClr val="000000"/>
                          </a:solidFill>
                          <a:effectLst/>
                          <a:latin typeface="Source Sans Pro" panose="020B0503030403020204" pitchFamily="34" charset="0"/>
                        </a:rPr>
                        <a:t>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6688E"/>
                    </a:solidFill>
                  </a:tcPr>
                </a:tc>
                <a:tc>
                  <a:txBody>
                    <a:bodyPr/>
                    <a:lstStyle/>
                    <a:p>
                      <a:pPr algn="l" rtl="0" fontAlgn="base"/>
                      <a:r>
                        <a:rPr lang="de-DE" sz="1100" b="1" i="0">
                          <a:effectLst/>
                          <a:latin typeface="Source Sans Pro" panose="020B0503030403020204" pitchFamily="34" charset="0"/>
                        </a:rPr>
                        <a:t>(…)</a:t>
                      </a:r>
                      <a:r>
                        <a:rPr lang="de-DE" sz="1100" b="0" i="0">
                          <a:effectLst/>
                          <a:latin typeface="Source Sans Pro" panose="020B0503030403020204" pitchFamily="34" charset="0"/>
                        </a:rPr>
                        <a:t>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6688E"/>
                    </a:solidFill>
                  </a:tcPr>
                </a:tc>
                <a:tc>
                  <a:txBody>
                    <a:bodyPr/>
                    <a:lstStyle/>
                    <a:p>
                      <a:pPr algn="l" rtl="0" fontAlgn="base"/>
                      <a:r>
                        <a:rPr lang="de-DE" sz="1100" b="1" i="0">
                          <a:solidFill>
                            <a:srgbClr val="000000"/>
                          </a:solidFill>
                          <a:effectLst/>
                          <a:latin typeface="Source Sans Pro" panose="020B0503030403020204" pitchFamily="34" charset="0"/>
                        </a:rPr>
                        <a:t>295,00 EUR</a:t>
                      </a:r>
                      <a:r>
                        <a:rPr lang="de-DE" sz="1100" b="0" i="0">
                          <a:solidFill>
                            <a:srgbClr val="000000"/>
                          </a:solidFill>
                          <a:effectLst/>
                          <a:latin typeface="Source Sans Pro" panose="020B0503030403020204" pitchFamily="34" charset="0"/>
                        </a:rPr>
                        <a:t>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6688E"/>
                    </a:solidFill>
                  </a:tcPr>
                </a:tc>
                <a:extLst>
                  <a:ext uri="{0D108BD9-81ED-4DB2-BD59-A6C34878D82A}">
                    <a16:rowId xmlns:a16="http://schemas.microsoft.com/office/drawing/2014/main" val="2735795020"/>
                  </a:ext>
                </a:extLst>
              </a:tr>
              <a:tr h="277899">
                <a:tc>
                  <a:txBody>
                    <a:bodyPr/>
                    <a:lstStyle/>
                    <a:p>
                      <a:pPr algn="l" rtl="0" fontAlgn="base"/>
                      <a:r>
                        <a:rPr lang="de-DE" sz="1100" b="1" i="0">
                          <a:solidFill>
                            <a:srgbClr val="FFFFFF"/>
                          </a:solidFill>
                          <a:effectLst/>
                          <a:latin typeface="Source Sans Pro" panose="020B0503030403020204" pitchFamily="34" charset="0"/>
                        </a:rPr>
                        <a:t>- VERÄNDERLICHE AUSGABEN</a:t>
                      </a:r>
                      <a:r>
                        <a:rPr lang="de-DE" sz="1100" b="0" i="0">
                          <a:solidFill>
                            <a:srgbClr val="FFFFFF"/>
                          </a:solidFill>
                          <a:effectLst/>
                          <a:latin typeface="Source Sans Pro" panose="020B0503030403020204" pitchFamily="34" charset="0"/>
                        </a:rPr>
                        <a:t>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551C77"/>
                    </a:solidFill>
                  </a:tcPr>
                </a:tc>
                <a:tc>
                  <a:txBody>
                    <a:bodyPr/>
                    <a:lstStyle/>
                    <a:p>
                      <a:pPr algn="l" rtl="0" fontAlgn="base"/>
                      <a:r>
                        <a:rPr lang="de-DE" sz="1100" b="1" i="0">
                          <a:solidFill>
                            <a:srgbClr val="F0E9E5"/>
                          </a:solidFill>
                          <a:effectLst/>
                          <a:latin typeface="Source Sans Pro" panose="020B0503030403020204" pitchFamily="34" charset="0"/>
                        </a:rPr>
                        <a:t>Januar</a:t>
                      </a:r>
                      <a:r>
                        <a:rPr lang="de-DE" sz="1100" b="0" i="0">
                          <a:solidFill>
                            <a:srgbClr val="F0E9E5"/>
                          </a:solidFill>
                          <a:effectLst/>
                          <a:latin typeface="Source Sans Pro" panose="020B0503030403020204" pitchFamily="34" charset="0"/>
                        </a:rPr>
                        <a:t>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551C77"/>
                    </a:solidFill>
                  </a:tcPr>
                </a:tc>
                <a:tc>
                  <a:txBody>
                    <a:bodyPr/>
                    <a:lstStyle/>
                    <a:p>
                      <a:pPr algn="l" rtl="0" fontAlgn="base"/>
                      <a:r>
                        <a:rPr lang="de-DE" sz="1100" b="1" i="0">
                          <a:solidFill>
                            <a:srgbClr val="F0E9E5"/>
                          </a:solidFill>
                          <a:effectLst/>
                          <a:latin typeface="Source Sans Pro" panose="020B0503030403020204" pitchFamily="34" charset="0"/>
                        </a:rPr>
                        <a:t>Februar</a:t>
                      </a:r>
                      <a:r>
                        <a:rPr lang="de-DE" sz="1100" b="0" i="0">
                          <a:solidFill>
                            <a:srgbClr val="F0E9E5"/>
                          </a:solidFill>
                          <a:effectLst/>
                          <a:latin typeface="Source Sans Pro" panose="020B0503030403020204" pitchFamily="34" charset="0"/>
                        </a:rPr>
                        <a:t>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551C77"/>
                    </a:solidFill>
                  </a:tcPr>
                </a:tc>
                <a:tc>
                  <a:txBody>
                    <a:bodyPr/>
                    <a:lstStyle/>
                    <a:p>
                      <a:pPr algn="l" rtl="0" fontAlgn="base"/>
                      <a:r>
                        <a:rPr lang="de-DE" sz="1100" b="1" i="0" dirty="0">
                          <a:solidFill>
                            <a:srgbClr val="F0E9E5"/>
                          </a:solidFill>
                          <a:effectLst/>
                          <a:latin typeface="Source Sans Pro" panose="020B0503030403020204" pitchFamily="34" charset="0"/>
                        </a:rPr>
                        <a:t>(…)</a:t>
                      </a:r>
                      <a:r>
                        <a:rPr lang="de-DE" sz="1100" b="0" i="0" dirty="0">
                          <a:solidFill>
                            <a:srgbClr val="F0E9E5"/>
                          </a:solidFill>
                          <a:effectLst/>
                          <a:latin typeface="Source Sans Pro" panose="020B0503030403020204" pitchFamily="34" charset="0"/>
                        </a:rPr>
                        <a:t> </a:t>
                      </a:r>
                      <a:endParaRPr lang="de-DE" sz="1100" b="0" i="0" dirty="0">
                        <a:solidFill>
                          <a:srgbClr val="F0E9E5"/>
                        </a:solidFill>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551C77"/>
                    </a:solidFill>
                  </a:tcPr>
                </a:tc>
                <a:tc>
                  <a:txBody>
                    <a:bodyPr/>
                    <a:lstStyle/>
                    <a:p>
                      <a:pPr algn="l" rtl="0" fontAlgn="base"/>
                      <a:r>
                        <a:rPr lang="de-DE" sz="1100" b="1" i="0">
                          <a:solidFill>
                            <a:srgbClr val="F0E9E5"/>
                          </a:solidFill>
                          <a:effectLst/>
                          <a:latin typeface="Source Sans Pro" panose="020B0503030403020204" pitchFamily="34" charset="0"/>
                        </a:rPr>
                        <a:t>GESAMT</a:t>
                      </a:r>
                      <a:r>
                        <a:rPr lang="de-DE" sz="1100" b="0" i="0">
                          <a:solidFill>
                            <a:srgbClr val="F0E9E5"/>
                          </a:solidFill>
                          <a:effectLst/>
                          <a:latin typeface="Source Sans Pro" panose="020B0503030403020204" pitchFamily="34" charset="0"/>
                        </a:rPr>
                        <a:t>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551C77"/>
                    </a:solidFill>
                  </a:tcPr>
                </a:tc>
                <a:extLst>
                  <a:ext uri="{0D108BD9-81ED-4DB2-BD59-A6C34878D82A}">
                    <a16:rowId xmlns:a16="http://schemas.microsoft.com/office/drawing/2014/main" val="3814164371"/>
                  </a:ext>
                </a:extLst>
              </a:tr>
              <a:tr h="387074">
                <a:tc>
                  <a:txBody>
                    <a:bodyPr/>
                    <a:lstStyle/>
                    <a:p>
                      <a:pPr algn="l" rtl="0" fontAlgn="base"/>
                      <a:r>
                        <a:rPr lang="de-DE" sz="1100" b="1" i="0">
                          <a:solidFill>
                            <a:srgbClr val="FFFFFF"/>
                          </a:solidFill>
                          <a:effectLst/>
                          <a:latin typeface="Source Sans Pro" panose="020B0503030403020204" pitchFamily="34" charset="0"/>
                        </a:rPr>
                        <a:t>Freizeitbudget (Kino, Eisessen, Fastfood)</a:t>
                      </a:r>
                      <a:r>
                        <a:rPr lang="de-DE" sz="1100" b="0" i="0">
                          <a:solidFill>
                            <a:srgbClr val="FFFFFF"/>
                          </a:solidFill>
                          <a:effectLst/>
                          <a:latin typeface="Source Sans Pro" panose="020B0503030403020204" pitchFamily="34" charset="0"/>
                        </a:rPr>
                        <a:t>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551C77"/>
                    </a:solidFill>
                  </a:tcPr>
                </a:tc>
                <a:tc>
                  <a:txBody>
                    <a:bodyPr/>
                    <a:lstStyle/>
                    <a:p>
                      <a:pPr algn="l" rtl="0" fontAlgn="base"/>
                      <a:r>
                        <a:rPr lang="de-DE" sz="1100" b="0" i="0">
                          <a:solidFill>
                            <a:srgbClr val="000000"/>
                          </a:solidFill>
                          <a:effectLst/>
                          <a:latin typeface="Source Sans Pro" panose="020B0503030403020204" pitchFamily="34" charset="0"/>
                        </a:rPr>
                        <a:t>10,00 EUR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6688E"/>
                    </a:solidFill>
                  </a:tcPr>
                </a:tc>
                <a:tc>
                  <a:txBody>
                    <a:bodyPr/>
                    <a:lstStyle/>
                    <a:p>
                      <a:pPr algn="l" rtl="0" fontAlgn="base"/>
                      <a:r>
                        <a:rPr lang="de-DE" sz="1100" b="0" i="0">
                          <a:solidFill>
                            <a:srgbClr val="000000"/>
                          </a:solidFill>
                          <a:effectLst/>
                          <a:latin typeface="Source Sans Pro" panose="020B0503030403020204" pitchFamily="34" charset="0"/>
                        </a:rPr>
                        <a:t>10,00 EUR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6688E"/>
                    </a:solidFill>
                  </a:tcPr>
                </a:tc>
                <a:tc>
                  <a:txBody>
                    <a:bodyPr/>
                    <a:lstStyle/>
                    <a:p>
                      <a:pPr algn="l" rtl="0" fontAlgn="base"/>
                      <a:r>
                        <a:rPr lang="de-DE" sz="1100" b="0" i="0">
                          <a:effectLst/>
                          <a:latin typeface="Source Sans Pro" panose="020B0503030403020204" pitchFamily="34" charset="0"/>
                        </a:rPr>
                        <a:t>(…)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6688E"/>
                    </a:solidFill>
                  </a:tcPr>
                </a:tc>
                <a:tc>
                  <a:txBody>
                    <a:bodyPr/>
                    <a:lstStyle/>
                    <a:p>
                      <a:pPr algn="l" rtl="0" fontAlgn="base"/>
                      <a:r>
                        <a:rPr lang="de-DE" sz="1100" b="1" i="0">
                          <a:solidFill>
                            <a:srgbClr val="000000"/>
                          </a:solidFill>
                          <a:effectLst/>
                          <a:latin typeface="Source Sans Pro" panose="020B0503030403020204" pitchFamily="34" charset="0"/>
                        </a:rPr>
                        <a:t>120,00 EUR</a:t>
                      </a:r>
                      <a:r>
                        <a:rPr lang="de-DE" sz="1100" b="0" i="0">
                          <a:solidFill>
                            <a:srgbClr val="000000"/>
                          </a:solidFill>
                          <a:effectLst/>
                          <a:latin typeface="Source Sans Pro" panose="020B0503030403020204" pitchFamily="34" charset="0"/>
                        </a:rPr>
                        <a:t>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6688E"/>
                    </a:solidFill>
                  </a:tcPr>
                </a:tc>
                <a:extLst>
                  <a:ext uri="{0D108BD9-81ED-4DB2-BD59-A6C34878D82A}">
                    <a16:rowId xmlns:a16="http://schemas.microsoft.com/office/drawing/2014/main" val="2906503174"/>
                  </a:ext>
                </a:extLst>
              </a:tr>
              <a:tr h="277899">
                <a:tc>
                  <a:txBody>
                    <a:bodyPr/>
                    <a:lstStyle/>
                    <a:p>
                      <a:pPr algn="l" rtl="0" fontAlgn="base"/>
                      <a:r>
                        <a:rPr lang="de-DE" sz="1100" b="1" i="0">
                          <a:solidFill>
                            <a:srgbClr val="FFFFFF"/>
                          </a:solidFill>
                          <a:effectLst/>
                          <a:latin typeface="Source Sans Pro" panose="020B0503030403020204" pitchFamily="34" charset="0"/>
                        </a:rPr>
                        <a:t>Kleidung</a:t>
                      </a:r>
                      <a:r>
                        <a:rPr lang="de-DE" sz="1100" b="0" i="0">
                          <a:solidFill>
                            <a:srgbClr val="FFFFFF"/>
                          </a:solidFill>
                          <a:effectLst/>
                          <a:latin typeface="Source Sans Pro" panose="020B0503030403020204" pitchFamily="34" charset="0"/>
                        </a:rPr>
                        <a:t>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551C77"/>
                    </a:solidFill>
                  </a:tcPr>
                </a:tc>
                <a:tc>
                  <a:txBody>
                    <a:bodyPr/>
                    <a:lstStyle/>
                    <a:p>
                      <a:pPr algn="l" rtl="0" fontAlgn="base"/>
                      <a:r>
                        <a:rPr lang="de-DE" sz="1100" b="0" i="0">
                          <a:solidFill>
                            <a:srgbClr val="000000"/>
                          </a:solidFill>
                          <a:effectLst/>
                          <a:latin typeface="Source Sans Pro" panose="020B0503030403020204" pitchFamily="34" charset="0"/>
                        </a:rPr>
                        <a:t>10,00 EUR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6688E"/>
                    </a:solidFill>
                  </a:tcPr>
                </a:tc>
                <a:tc>
                  <a:txBody>
                    <a:bodyPr/>
                    <a:lstStyle/>
                    <a:p>
                      <a:pPr algn="l" rtl="0" fontAlgn="base"/>
                      <a:r>
                        <a:rPr lang="de-DE" sz="1100" b="0" i="0">
                          <a:solidFill>
                            <a:srgbClr val="000000"/>
                          </a:solidFill>
                          <a:effectLst/>
                          <a:latin typeface="Source Sans Pro" panose="020B0503030403020204" pitchFamily="34" charset="0"/>
                        </a:rPr>
                        <a:t>5,00 EUR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6688E"/>
                    </a:solidFill>
                  </a:tcPr>
                </a:tc>
                <a:tc>
                  <a:txBody>
                    <a:bodyPr/>
                    <a:lstStyle/>
                    <a:p>
                      <a:pPr algn="l" rtl="0" fontAlgn="base"/>
                      <a:r>
                        <a:rPr lang="de-DE" sz="1100" b="0" i="0">
                          <a:effectLst/>
                          <a:latin typeface="Source Sans Pro" panose="020B0503030403020204" pitchFamily="34" charset="0"/>
                        </a:rPr>
                        <a:t>(…)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6688E"/>
                    </a:solidFill>
                  </a:tcPr>
                </a:tc>
                <a:tc>
                  <a:txBody>
                    <a:bodyPr/>
                    <a:lstStyle/>
                    <a:p>
                      <a:pPr algn="l" rtl="0" fontAlgn="base"/>
                      <a:r>
                        <a:rPr lang="de-DE" sz="1100" b="1" i="0">
                          <a:solidFill>
                            <a:srgbClr val="000000"/>
                          </a:solidFill>
                          <a:effectLst/>
                          <a:latin typeface="Source Sans Pro" panose="020B0503030403020204" pitchFamily="34" charset="0"/>
                        </a:rPr>
                        <a:t>65,00 EUR</a:t>
                      </a:r>
                      <a:r>
                        <a:rPr lang="de-DE" sz="1100" b="0" i="0">
                          <a:solidFill>
                            <a:srgbClr val="000000"/>
                          </a:solidFill>
                          <a:effectLst/>
                          <a:latin typeface="Source Sans Pro" panose="020B0503030403020204" pitchFamily="34" charset="0"/>
                        </a:rPr>
                        <a:t>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6688E"/>
                    </a:solidFill>
                  </a:tcPr>
                </a:tc>
                <a:extLst>
                  <a:ext uri="{0D108BD9-81ED-4DB2-BD59-A6C34878D82A}">
                    <a16:rowId xmlns:a16="http://schemas.microsoft.com/office/drawing/2014/main" val="2065403124"/>
                  </a:ext>
                </a:extLst>
              </a:tr>
              <a:tr h="277899">
                <a:tc>
                  <a:txBody>
                    <a:bodyPr/>
                    <a:lstStyle/>
                    <a:p>
                      <a:pPr algn="l" rtl="0" fontAlgn="base"/>
                      <a:r>
                        <a:rPr lang="de-DE" sz="1100" b="1" i="0">
                          <a:solidFill>
                            <a:srgbClr val="FFFFFF"/>
                          </a:solidFill>
                          <a:effectLst/>
                          <a:latin typeface="Source Sans Pro" panose="020B0503030403020204" pitchFamily="34" charset="0"/>
                        </a:rPr>
                        <a:t>= SALDO</a:t>
                      </a:r>
                      <a:r>
                        <a:rPr lang="de-DE" sz="1100" b="0" i="0">
                          <a:solidFill>
                            <a:srgbClr val="FFFFFF"/>
                          </a:solidFill>
                          <a:effectLst/>
                          <a:latin typeface="Source Sans Pro" panose="020B0503030403020204" pitchFamily="34" charset="0"/>
                        </a:rPr>
                        <a:t>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551C77"/>
                    </a:solidFill>
                  </a:tcPr>
                </a:tc>
                <a:tc>
                  <a:txBody>
                    <a:bodyPr/>
                    <a:lstStyle/>
                    <a:p>
                      <a:pPr algn="l" rtl="0" fontAlgn="base"/>
                      <a:r>
                        <a:rPr lang="de-DE" sz="1100" b="0" i="0">
                          <a:solidFill>
                            <a:srgbClr val="000000"/>
                          </a:solidFill>
                          <a:effectLst/>
                          <a:latin typeface="Source Sans Pro" panose="020B0503030403020204" pitchFamily="34" charset="0"/>
                        </a:rPr>
                        <a:t>0 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6688E"/>
                    </a:solidFill>
                  </a:tcPr>
                </a:tc>
                <a:tc>
                  <a:txBody>
                    <a:bodyPr/>
                    <a:lstStyle/>
                    <a:p>
                      <a:pPr algn="l" rtl="0" fontAlgn="base"/>
                      <a:r>
                        <a:rPr lang="de-DE" sz="1100" b="0" i="0">
                          <a:solidFill>
                            <a:srgbClr val="000000"/>
                          </a:solidFill>
                          <a:effectLst/>
                          <a:latin typeface="Source Sans Pro" panose="020B0503030403020204" pitchFamily="34" charset="0"/>
                        </a:rPr>
                        <a:t>10 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6688E"/>
                    </a:solidFill>
                  </a:tcPr>
                </a:tc>
                <a:tc>
                  <a:txBody>
                    <a:bodyPr/>
                    <a:lstStyle/>
                    <a:p>
                      <a:pPr algn="l" rtl="0" fontAlgn="base"/>
                      <a:r>
                        <a:rPr lang="de-DE" sz="1100" b="0" i="0">
                          <a:effectLst/>
                          <a:latin typeface="Source Sans Pro" panose="020B0503030403020204" pitchFamily="34" charset="0"/>
                        </a:rPr>
                        <a:t>(…) </a:t>
                      </a:r>
                      <a:endParaRPr lang="de-DE" sz="1100" b="0" i="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6688E"/>
                    </a:solidFill>
                  </a:tcPr>
                </a:tc>
                <a:tc>
                  <a:txBody>
                    <a:bodyPr/>
                    <a:lstStyle/>
                    <a:p>
                      <a:pPr algn="l" rtl="0" fontAlgn="base"/>
                      <a:r>
                        <a:rPr lang="de-DE" sz="1100" b="1" i="0" dirty="0">
                          <a:solidFill>
                            <a:srgbClr val="000000"/>
                          </a:solidFill>
                          <a:effectLst/>
                          <a:latin typeface="Source Sans Pro" panose="020B0503030403020204" pitchFamily="34" charset="0"/>
                        </a:rPr>
                        <a:t>110,00 EUR</a:t>
                      </a:r>
                      <a:r>
                        <a:rPr lang="de-DE" sz="1100" b="0" i="0" dirty="0">
                          <a:solidFill>
                            <a:srgbClr val="000000"/>
                          </a:solidFill>
                          <a:effectLst/>
                          <a:latin typeface="Source Sans Pro" panose="020B0503030403020204" pitchFamily="34" charset="0"/>
                        </a:rPr>
                        <a:t> </a:t>
                      </a:r>
                      <a:endParaRPr lang="de-DE" sz="1100" b="0" i="0" dirty="0">
                        <a:effectLst/>
                      </a:endParaRPr>
                    </a:p>
                  </a:txBody>
                  <a:tcPr marL="47135" marR="47135" marT="23567" marB="23567">
                    <a:lnL w="6350" cap="flat" cmpd="sng" algn="ctr">
                      <a:solidFill>
                        <a:srgbClr val="F0E9E5"/>
                      </a:solidFill>
                      <a:prstDash val="solid"/>
                      <a:round/>
                      <a:headEnd type="none" w="med" len="med"/>
                      <a:tailEnd type="none" w="med" len="med"/>
                    </a:lnL>
                    <a:lnR w="6350" cap="flat" cmpd="sng" algn="ctr">
                      <a:solidFill>
                        <a:srgbClr val="F0E9E5"/>
                      </a:solidFill>
                      <a:prstDash val="solid"/>
                      <a:round/>
                      <a:headEnd type="none" w="med" len="med"/>
                      <a:tailEnd type="none" w="med" len="med"/>
                    </a:lnR>
                    <a:lnT w="6350" cap="flat" cmpd="sng" algn="ctr">
                      <a:solidFill>
                        <a:srgbClr val="F0E9E5"/>
                      </a:solidFill>
                      <a:prstDash val="solid"/>
                      <a:round/>
                      <a:headEnd type="none" w="med" len="med"/>
                      <a:tailEnd type="none" w="med" len="med"/>
                    </a:lnT>
                    <a:lnB w="6350" cap="flat" cmpd="sng" algn="ctr">
                      <a:solidFill>
                        <a:srgbClr val="F0E9E5"/>
                      </a:solidFill>
                      <a:prstDash val="solid"/>
                      <a:round/>
                      <a:headEnd type="none" w="med" len="med"/>
                      <a:tailEnd type="none" w="med" len="med"/>
                    </a:lnB>
                    <a:solidFill>
                      <a:srgbClr val="F6688E"/>
                    </a:solidFill>
                  </a:tcPr>
                </a:tc>
                <a:extLst>
                  <a:ext uri="{0D108BD9-81ED-4DB2-BD59-A6C34878D82A}">
                    <a16:rowId xmlns:a16="http://schemas.microsoft.com/office/drawing/2014/main" val="431485437"/>
                  </a:ext>
                </a:extLst>
              </a:tr>
            </a:tbl>
          </a:graphicData>
        </a:graphic>
      </p:graphicFrame>
    </p:spTree>
    <p:extLst>
      <p:ext uri="{BB962C8B-B14F-4D97-AF65-F5344CB8AC3E}">
        <p14:creationId xmlns:p14="http://schemas.microsoft.com/office/powerpoint/2010/main" val="2976851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07FFAA-C8FD-8DDE-E021-39617E0E9D57}"/>
              </a:ext>
            </a:extLst>
          </p:cNvPr>
          <p:cNvSpPr>
            <a:spLocks noGrp="1"/>
          </p:cNvSpPr>
          <p:nvPr>
            <p:ph type="title"/>
          </p:nvPr>
        </p:nvSpPr>
        <p:spPr/>
        <p:txBody>
          <a:bodyPr/>
          <a:lstStyle/>
          <a:p>
            <a:r>
              <a:rPr lang="de-DE"/>
              <a:t>Einnahmen</a:t>
            </a:r>
          </a:p>
        </p:txBody>
      </p:sp>
      <p:sp>
        <p:nvSpPr>
          <p:cNvPr id="3" name="Inhaltsplatzhalter 2">
            <a:extLst>
              <a:ext uri="{FF2B5EF4-FFF2-40B4-BE49-F238E27FC236}">
                <a16:creationId xmlns:a16="http://schemas.microsoft.com/office/drawing/2014/main" id="{9E675E2A-BF00-13B6-74BA-32FF3D459A40}"/>
              </a:ext>
            </a:extLst>
          </p:cNvPr>
          <p:cNvSpPr>
            <a:spLocks noGrp="1"/>
          </p:cNvSpPr>
          <p:nvPr>
            <p:ph idx="1"/>
          </p:nvPr>
        </p:nvSpPr>
        <p:spPr/>
        <p:txBody>
          <a:bodyPr/>
          <a:lstStyle/>
          <a:p>
            <a:r>
              <a:rPr lang="de-DE"/>
              <a:t>Beispiel: Alex verdient Geld durch einen Nebenjob.</a:t>
            </a:r>
          </a:p>
          <a:p>
            <a:endParaRPr lang="de-DE"/>
          </a:p>
          <a:p>
            <a:r>
              <a:rPr lang="de-DE" b="1"/>
              <a:t>Wie verdienst Du Dein Geld?</a:t>
            </a:r>
          </a:p>
          <a:p>
            <a:pPr lvl="1"/>
            <a:r>
              <a:rPr lang="de-DE"/>
              <a:t>Hast Du einen Nebenjob oder erhältst Du Taschengeld?</a:t>
            </a:r>
          </a:p>
          <a:p>
            <a:endParaRPr lang="de-DE"/>
          </a:p>
          <a:p>
            <a:r>
              <a:rPr lang="de-DE" b="1"/>
              <a:t>Werde kreativ</a:t>
            </a:r>
            <a:r>
              <a:rPr lang="de-DE"/>
              <a:t>: Überlege, wie Du mehr Geld verdienen kannst! </a:t>
            </a:r>
          </a:p>
          <a:p>
            <a:pPr marL="0" indent="0">
              <a:buNone/>
            </a:pPr>
            <a:endParaRPr lang="de-DE"/>
          </a:p>
        </p:txBody>
      </p:sp>
      <p:sp>
        <p:nvSpPr>
          <p:cNvPr id="4" name="Foliennummernplatzhalter 3">
            <a:extLst>
              <a:ext uri="{FF2B5EF4-FFF2-40B4-BE49-F238E27FC236}">
                <a16:creationId xmlns:a16="http://schemas.microsoft.com/office/drawing/2014/main" id="{9DDC65F5-18A1-2046-AE62-61FD2AEFAA7D}"/>
              </a:ext>
            </a:extLst>
          </p:cNvPr>
          <p:cNvSpPr>
            <a:spLocks noGrp="1"/>
          </p:cNvSpPr>
          <p:nvPr>
            <p:ph type="sldNum" sz="quarter" idx="12"/>
          </p:nvPr>
        </p:nvSpPr>
        <p:spPr/>
        <p:txBody>
          <a:bodyPr/>
          <a:lstStyle/>
          <a:p>
            <a:fld id="{0F014D49-C3D3-413E-8AFF-2593B252B544}" type="slidenum">
              <a:rPr lang="de-DE" smtClean="0"/>
              <a:t>8</a:t>
            </a:fld>
            <a:endParaRPr lang="de-DE"/>
          </a:p>
        </p:txBody>
      </p:sp>
      <p:sp>
        <p:nvSpPr>
          <p:cNvPr id="5" name="Denkblase: wolkenförmig 4">
            <a:extLst>
              <a:ext uri="{FF2B5EF4-FFF2-40B4-BE49-F238E27FC236}">
                <a16:creationId xmlns:a16="http://schemas.microsoft.com/office/drawing/2014/main" id="{22CCF2CD-DA65-B358-0C37-487394F369A6}"/>
              </a:ext>
            </a:extLst>
          </p:cNvPr>
          <p:cNvSpPr/>
          <p:nvPr/>
        </p:nvSpPr>
        <p:spPr>
          <a:xfrm>
            <a:off x="1787236" y="4089862"/>
            <a:ext cx="3640975" cy="2019993"/>
          </a:xfrm>
          <a:prstGeom prst="cloudCallout">
            <a:avLst/>
          </a:prstGeom>
          <a:solidFill>
            <a:srgbClr val="F6688E"/>
          </a:solidFill>
          <a:ln w="12700" cap="flat">
            <a:solidFill>
              <a:srgbClr val="F6688E"/>
            </a:solidFill>
            <a:prstDash val="solid"/>
            <a:miter/>
          </a:ln>
        </p:spPr>
        <p:txBody>
          <a:bodyPr rtlCol="0" anchor="ctr"/>
          <a:lstStyle/>
          <a:p>
            <a:pPr algn="ctr"/>
            <a:r>
              <a:rPr lang="de-DE" b="1">
                <a:solidFill>
                  <a:srgbClr val="F0E9E5"/>
                </a:solidFill>
              </a:rPr>
              <a:t>Welche Ideen habt Ihr, um zusätzliches Geld zu verdienen?</a:t>
            </a:r>
          </a:p>
        </p:txBody>
      </p:sp>
      <p:pic>
        <p:nvPicPr>
          <p:cNvPr id="6" name="Image 1">
            <a:extLst>
              <a:ext uri="{FF2B5EF4-FFF2-40B4-BE49-F238E27FC236}">
                <a16:creationId xmlns:a16="http://schemas.microsoft.com/office/drawing/2014/main" id="{8FE698E4-017A-E75D-0283-767D24002B04}"/>
              </a:ext>
            </a:extLst>
          </p:cNvPr>
          <p:cNvPicPr>
            <a:picLocks noChangeAspect="1"/>
          </p:cNvPicPr>
          <p:nvPr/>
        </p:nvPicPr>
        <p:blipFill>
          <a:blip r:embed="rId3"/>
          <a:stretch>
            <a:fillRect/>
          </a:stretch>
        </p:blipFill>
        <p:spPr>
          <a:xfrm>
            <a:off x="8052823" y="1920240"/>
            <a:ext cx="2538647" cy="3807970"/>
          </a:xfrm>
          <a:prstGeom prst="rect">
            <a:avLst/>
          </a:prstGeom>
        </p:spPr>
      </p:pic>
      <p:sp>
        <p:nvSpPr>
          <p:cNvPr id="8" name="Textfeld 7">
            <a:extLst>
              <a:ext uri="{FF2B5EF4-FFF2-40B4-BE49-F238E27FC236}">
                <a16:creationId xmlns:a16="http://schemas.microsoft.com/office/drawing/2014/main" id="{5BC9A6CA-06FA-0801-F29C-B35CE2F735E0}"/>
              </a:ext>
            </a:extLst>
          </p:cNvPr>
          <p:cNvSpPr txBox="1"/>
          <p:nvPr/>
        </p:nvSpPr>
        <p:spPr>
          <a:xfrm>
            <a:off x="7985893" y="5721861"/>
            <a:ext cx="6097384" cy="246221"/>
          </a:xfrm>
          <a:prstGeom prst="rect">
            <a:avLst/>
          </a:prstGeom>
          <a:noFill/>
        </p:spPr>
        <p:txBody>
          <a:bodyPr wrap="square">
            <a:spAutoFit/>
          </a:bodyPr>
          <a:lstStyle/>
          <a:p>
            <a:r>
              <a:rPr lang="de-DE" sz="1000"/>
              <a:t>Quelle: KI-generiert</a:t>
            </a:r>
          </a:p>
        </p:txBody>
      </p:sp>
    </p:spTree>
    <p:extLst>
      <p:ext uri="{BB962C8B-B14F-4D97-AF65-F5344CB8AC3E}">
        <p14:creationId xmlns:p14="http://schemas.microsoft.com/office/powerpoint/2010/main" val="3651333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572925-1CC2-F967-46DC-A31D47D97684}"/>
              </a:ext>
            </a:extLst>
          </p:cNvPr>
          <p:cNvSpPr>
            <a:spLocks noGrp="1"/>
          </p:cNvSpPr>
          <p:nvPr>
            <p:ph type="title"/>
          </p:nvPr>
        </p:nvSpPr>
        <p:spPr/>
        <p:txBody>
          <a:bodyPr>
            <a:normAutofit fontScale="90000"/>
          </a:bodyPr>
          <a:lstStyle/>
          <a:p>
            <a:r>
              <a:rPr lang="de-DE"/>
              <a:t>Feste Ausgaben – Was musst Du regelmäßig bezahlen?</a:t>
            </a:r>
          </a:p>
        </p:txBody>
      </p:sp>
      <p:sp>
        <p:nvSpPr>
          <p:cNvPr id="3" name="Inhaltsplatzhalter 2">
            <a:extLst>
              <a:ext uri="{FF2B5EF4-FFF2-40B4-BE49-F238E27FC236}">
                <a16:creationId xmlns:a16="http://schemas.microsoft.com/office/drawing/2014/main" id="{A299FE66-A1AD-13D3-5E59-5E70858C6B76}"/>
              </a:ext>
            </a:extLst>
          </p:cNvPr>
          <p:cNvSpPr>
            <a:spLocks noGrp="1"/>
          </p:cNvSpPr>
          <p:nvPr>
            <p:ph idx="1"/>
          </p:nvPr>
        </p:nvSpPr>
        <p:spPr/>
        <p:txBody>
          <a:bodyPr/>
          <a:lstStyle/>
          <a:p>
            <a:r>
              <a:rPr lang="de-DE"/>
              <a:t>Feste Ausgaben wie Miete, Strom und Internet zahlen meist Eure Eltern.</a:t>
            </a:r>
          </a:p>
          <a:p>
            <a:r>
              <a:rPr lang="de-DE" b="1"/>
              <a:t>Was sind feste Ausgaben?</a:t>
            </a:r>
          </a:p>
          <a:p>
            <a:pPr lvl="1"/>
            <a:r>
              <a:rPr lang="de-DE"/>
              <a:t>Oft vertraglich geregelt</a:t>
            </a:r>
          </a:p>
          <a:p>
            <a:pPr lvl="1"/>
            <a:r>
              <a:rPr lang="de-DE"/>
              <a:t>Zahlungstermine und Beiträge sind gleich</a:t>
            </a:r>
          </a:p>
          <a:p>
            <a:pPr lvl="1"/>
            <a:r>
              <a:rPr lang="de-DE"/>
              <a:t>Meist automatische Abbuchung vom Bankkonto</a:t>
            </a:r>
          </a:p>
          <a:p>
            <a:pPr lvl="1"/>
            <a:endParaRPr lang="de-DE"/>
          </a:p>
          <a:p>
            <a:r>
              <a:rPr lang="de-DE" b="1"/>
              <a:t>Welche festen Ausgaben hast Du? (z.B. Handyvertrag, Fitnessstudio)</a:t>
            </a:r>
          </a:p>
          <a:p>
            <a:r>
              <a:rPr lang="de-DE" b="1"/>
              <a:t>Welche regelmäßigen Ausgaben müsst Ihr selbst von Eurem Taschenheld                                    oder durch andere Einnahmen bezahlen?</a:t>
            </a:r>
          </a:p>
        </p:txBody>
      </p:sp>
      <p:sp>
        <p:nvSpPr>
          <p:cNvPr id="4" name="Foliennummernplatzhalter 3">
            <a:extLst>
              <a:ext uri="{FF2B5EF4-FFF2-40B4-BE49-F238E27FC236}">
                <a16:creationId xmlns:a16="http://schemas.microsoft.com/office/drawing/2014/main" id="{9FCFE1F3-5762-6368-D657-8B8D8CE942FA}"/>
              </a:ext>
            </a:extLst>
          </p:cNvPr>
          <p:cNvSpPr>
            <a:spLocks noGrp="1"/>
          </p:cNvSpPr>
          <p:nvPr>
            <p:ph type="sldNum" sz="quarter" idx="12"/>
          </p:nvPr>
        </p:nvSpPr>
        <p:spPr/>
        <p:txBody>
          <a:bodyPr/>
          <a:lstStyle/>
          <a:p>
            <a:fld id="{0F014D49-C3D3-413E-8AFF-2593B252B544}" type="slidenum">
              <a:rPr lang="de-DE" smtClean="0"/>
              <a:t>9</a:t>
            </a:fld>
            <a:endParaRPr lang="de-DE"/>
          </a:p>
        </p:txBody>
      </p:sp>
      <p:pic>
        <p:nvPicPr>
          <p:cNvPr id="6" name="Grafik 5">
            <a:extLst>
              <a:ext uri="{FF2B5EF4-FFF2-40B4-BE49-F238E27FC236}">
                <a16:creationId xmlns:a16="http://schemas.microsoft.com/office/drawing/2014/main" id="{DBB4B597-DAE1-80C9-E43D-F348998671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5946" y="2234306"/>
            <a:ext cx="3847407" cy="3847407"/>
          </a:xfrm>
          <a:prstGeom prst="rect">
            <a:avLst/>
          </a:prstGeom>
        </p:spPr>
      </p:pic>
      <p:sp>
        <p:nvSpPr>
          <p:cNvPr id="7" name="Textplatzhalter 15">
            <a:extLst>
              <a:ext uri="{FF2B5EF4-FFF2-40B4-BE49-F238E27FC236}">
                <a16:creationId xmlns:a16="http://schemas.microsoft.com/office/drawing/2014/main" id="{ABC4AC59-3CDC-400A-DD71-B564E380E109}"/>
              </a:ext>
            </a:extLst>
          </p:cNvPr>
          <p:cNvSpPr txBox="1">
            <a:spLocks/>
          </p:cNvSpPr>
          <p:nvPr/>
        </p:nvSpPr>
        <p:spPr>
          <a:xfrm>
            <a:off x="8199101" y="5811391"/>
            <a:ext cx="3006322" cy="346226"/>
          </a:xfrm>
          <a:prstGeom prst="rect">
            <a:avLst/>
          </a:prstGeom>
        </p:spPr>
        <p:txBody>
          <a:bodyPr/>
          <a:lstStyle>
            <a:lvl1pPr marL="228600" indent="-228600" algn="l" defTabSz="914400" rtl="0" eaLnBrk="1" latinLnBrk="0" hangingPunct="1">
              <a:lnSpc>
                <a:spcPct val="90000"/>
              </a:lnSpc>
              <a:spcBef>
                <a:spcPts val="1000"/>
              </a:spcBef>
              <a:buClr>
                <a:schemeClr val="tx2"/>
              </a:buClr>
              <a:buFont typeface="Source Sans Pro" panose="020B0503030403020204" pitchFamily="34" charset="0"/>
              <a:buChar char="•"/>
              <a:defRPr sz="1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Source Sans Pro" panose="020B0503030403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000"/>
              <a:t>Quelle: Pana / storyset.com</a:t>
            </a:r>
          </a:p>
        </p:txBody>
      </p:sp>
    </p:spTree>
    <p:extLst>
      <p:ext uri="{BB962C8B-B14F-4D97-AF65-F5344CB8AC3E}">
        <p14:creationId xmlns:p14="http://schemas.microsoft.com/office/powerpoint/2010/main" val="666717649"/>
      </p:ext>
    </p:extLst>
  </p:cSld>
  <p:clrMapOvr>
    <a:masterClrMapping/>
  </p:clrMapOvr>
</p:sld>
</file>

<file path=ppt/theme/theme1.xml><?xml version="1.0" encoding="utf-8"?>
<a:theme xmlns:a="http://schemas.openxmlformats.org/drawingml/2006/main" name="Office">
  <a:themeElements>
    <a:clrScheme name="MINT-Campus">
      <a:dk1>
        <a:srgbClr val="252131"/>
      </a:dk1>
      <a:lt1>
        <a:srgbClr val="F0E9E5"/>
      </a:lt1>
      <a:dk2>
        <a:srgbClr val="551C77"/>
      </a:dk2>
      <a:lt2>
        <a:srgbClr val="F6688E"/>
      </a:lt2>
      <a:accent1>
        <a:srgbClr val="164194"/>
      </a:accent1>
      <a:accent2>
        <a:srgbClr val="EBFF03"/>
      </a:accent2>
      <a:accent3>
        <a:srgbClr val="F6688E"/>
      </a:accent3>
      <a:accent4>
        <a:srgbClr val="551C77"/>
      </a:accent4>
      <a:accent5>
        <a:srgbClr val="F0E9E5"/>
      </a:accent5>
      <a:accent6>
        <a:srgbClr val="164194"/>
      </a:accent6>
      <a:hlink>
        <a:srgbClr val="164194"/>
      </a:hlink>
      <a:folHlink>
        <a:srgbClr val="F6688E"/>
      </a:folHlink>
    </a:clrScheme>
    <a:fontScheme name="Benutzerdefiniert 1">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lt1"/>
        </a:solidFill>
        <a:ln w="12700" cap="flat">
          <a:solidFill>
            <a:schemeClr val="accent2"/>
          </a:solidFill>
          <a:prstDash val="solid"/>
          <a:miter/>
        </a:ln>
      </a:spPr>
      <a:bodyPr rtlCol="0" anchor="ctr"/>
      <a:lstStyle>
        <a:defPPr algn="l">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E7E989CE480B4BB51A7C4474D17260" ma:contentTypeVersion="15" ma:contentTypeDescription="Create a new document." ma:contentTypeScope="" ma:versionID="75a68f64376b851c6cc7dfa47cf6973c">
  <xsd:schema xmlns:xsd="http://www.w3.org/2001/XMLSchema" xmlns:xs="http://www.w3.org/2001/XMLSchema" xmlns:p="http://schemas.microsoft.com/office/2006/metadata/properties" xmlns:ns2="d2c74498-e535-4696-a0e3-de1ff8b54409" xmlns:ns3="c179ce30-6c0a-4f26-b20e-8cadf343dd80" targetNamespace="http://schemas.microsoft.com/office/2006/metadata/properties" ma:root="true" ma:fieldsID="daee65dfd77d781442d02929d2ae4135" ns2:_="" ns3:_="">
    <xsd:import namespace="d2c74498-e535-4696-a0e3-de1ff8b54409"/>
    <xsd:import namespace="c179ce30-6c0a-4f26-b20e-8cadf343dd8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c74498-e535-4696-a0e3-de1ff8b544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ce6ebb9-f597-4125-b6c0-ad50627b5f3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179ce30-6c0a-4f26-b20e-8cadf343dd8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4abad664-c625-43ef-90a3-6586aa21f16c}" ma:internalName="TaxCatchAll" ma:showField="CatchAllData" ma:web="c179ce30-6c0a-4f26-b20e-8cadf343dd8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179ce30-6c0a-4f26-b20e-8cadf343dd80" xsi:nil="true"/>
    <lcf76f155ced4ddcb4097134ff3c332f xmlns="d2c74498-e535-4696-a0e3-de1ff8b5440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69DABDE-EEA7-4874-AF52-54697D6215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c74498-e535-4696-a0e3-de1ff8b54409"/>
    <ds:schemaRef ds:uri="c179ce30-6c0a-4f26-b20e-8cadf343dd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96E24C1-B93A-4576-876A-5FA42829B1D8}">
  <ds:schemaRefs>
    <ds:schemaRef ds:uri="c179ce30-6c0a-4f26-b20e-8cadf343dd80"/>
    <ds:schemaRef ds:uri="d2c74498-e535-4696-a0e3-de1ff8b5440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8877BC6-1961-4E1B-AD50-D55E9A2FAA4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4639</Words>
  <Application>Microsoft Office PowerPoint</Application>
  <PresentationFormat>Breitbild</PresentationFormat>
  <Paragraphs>573</Paragraphs>
  <Slides>37</Slides>
  <Notes>18</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37</vt:i4>
      </vt:variant>
    </vt:vector>
  </HeadingPairs>
  <TitlesOfParts>
    <vt:vector size="45" baseType="lpstr">
      <vt:lpstr>Aptos</vt:lpstr>
      <vt:lpstr>Arial</vt:lpstr>
      <vt:lpstr>Calibri</vt:lpstr>
      <vt:lpstr>Segoe UI</vt:lpstr>
      <vt:lpstr>Source Sans Pro</vt:lpstr>
      <vt:lpstr>Source Sans Pro SemiBold</vt:lpstr>
      <vt:lpstr>Wingdings</vt:lpstr>
      <vt:lpstr>Office</vt:lpstr>
      <vt:lpstr>PowerPoint-Präsentation</vt:lpstr>
      <vt:lpstr>PowerPoint-Präsentation</vt:lpstr>
      <vt:lpstr>Mathematik und Finanzen: Warum es wichtig ist, die Kontrolle über Dein Geld zu haben!</vt:lpstr>
      <vt:lpstr>Geld – Kann man immer gebrauchen?</vt:lpstr>
      <vt:lpstr>Mit Geld umgehen muss gelernt sein!</vt:lpstr>
      <vt:lpstr>Wie funktioniert die Budgeterstellung?</vt:lpstr>
      <vt:lpstr>Beispiel: Budgeterstellung</vt:lpstr>
      <vt:lpstr>Einnahmen</vt:lpstr>
      <vt:lpstr>Feste Ausgaben – Was musst Du regelmäßig bezahlen?</vt:lpstr>
      <vt:lpstr>Jetzt kommt die MATHEMATIK ins Spiel!</vt:lpstr>
      <vt:lpstr>Wie können wir unser Budget am effizientesten nutzen?</vt:lpstr>
      <vt:lpstr>Ausgabenfalle - Spontankäufe</vt:lpstr>
      <vt:lpstr>Bedürfnisse vs. Wünsche</vt:lpstr>
      <vt:lpstr>Jetzt wird es wieder Mathematisch – Bilanz ziehen!</vt:lpstr>
      <vt:lpstr>Weitere Tipps für die Budgetplanung</vt:lpstr>
      <vt:lpstr>Tipps</vt:lpstr>
      <vt:lpstr>Vorteile von Budgetierung</vt:lpstr>
      <vt:lpstr>PowerPoint-Präsentation</vt:lpstr>
      <vt:lpstr>Exponentielles Wachstum – Der Zinseszins </vt:lpstr>
      <vt:lpstr>Beispiel: Der Zinseszins</vt:lpstr>
      <vt:lpstr>Schauen wir uns die Zahlen an</vt:lpstr>
      <vt:lpstr>Schauen wir uns die Zahlen an – Realistisches Szenario</vt:lpstr>
      <vt:lpstr>Zinseszinsformel</vt:lpstr>
      <vt:lpstr>Boah, das sind gute Aussichten! </vt:lpstr>
      <vt:lpstr>Investieren über lange Zeiträume</vt:lpstr>
      <vt:lpstr>Lege nicht alle Eier in einen Korb! </vt:lpstr>
      <vt:lpstr>Apropos Diversifikation: Investmentfonds</vt:lpstr>
      <vt:lpstr>Globale Streuung</vt:lpstr>
      <vt:lpstr>Geld mit Geld verdienen</vt:lpstr>
      <vt:lpstr>Recap: Zinseszins</vt:lpstr>
      <vt:lpstr>Dividendenstarke Fonds/ Aktien benötigt</vt:lpstr>
      <vt:lpstr>Cost Average Effekt</vt:lpstr>
      <vt:lpstr>Inflation nicht vergessen!</vt:lpstr>
      <vt:lpstr>Ein weiterer Grund sich mit der Börse zu beschäftigen…</vt:lpstr>
      <vt:lpstr>Eure Checkliste</vt:lpstr>
      <vt:lpstr>Fangt heute an! </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Franken, Emilia</dc:creator>
  <cp:lastModifiedBy>Meier, Friederike</cp:lastModifiedBy>
  <cp:revision>12</cp:revision>
  <cp:lastPrinted>2023-08-30T07:43:40Z</cp:lastPrinted>
  <dcterms:created xsi:type="dcterms:W3CDTF">2023-02-16T08:32:17Z</dcterms:created>
  <dcterms:modified xsi:type="dcterms:W3CDTF">2025-01-29T10:53:49Z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0x01010091E7E989CE480B4BB51A7C4474D17260</vt:lpwstr>
  </property>
  <property fmtid="{D5CDD505-2E9C-101B-9397-08002B2CF9AE}" pid="3" name="MediaServiceImageTags">
    <vt:lpwstr/>
  </property>
</Properties>
</file>